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mp4" ContentType="video/mp4"/>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58.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05" r:id="rId2"/>
    <p:sldMasterId id="2147483723" r:id="rId3"/>
    <p:sldMasterId id="2147483741" r:id="rId4"/>
    <p:sldMasterId id="2147483759" r:id="rId5"/>
  </p:sldMasterIdLst>
  <p:sldIdLst>
    <p:sldId id="260" r:id="rId6"/>
    <p:sldId id="261" r:id="rId7"/>
    <p:sldId id="262" r:id="rId8"/>
    <p:sldId id="290" r:id="rId9"/>
    <p:sldId id="263" r:id="rId10"/>
    <p:sldId id="277" r:id="rId11"/>
    <p:sldId id="278" r:id="rId12"/>
    <p:sldId id="279" r:id="rId13"/>
    <p:sldId id="269" r:id="rId14"/>
    <p:sldId id="270" r:id="rId15"/>
    <p:sldId id="271" r:id="rId16"/>
    <p:sldId id="283" r:id="rId17"/>
    <p:sldId id="285" r:id="rId18"/>
    <p:sldId id="286" r:id="rId19"/>
    <p:sldId id="287" r:id="rId20"/>
    <p:sldId id="273" r:id="rId21"/>
    <p:sldId id="284" r:id="rId22"/>
    <p:sldId id="288" r:id="rId23"/>
    <p:sldId id="275" r:id="rId24"/>
    <p:sldId id="276" r:id="rId25"/>
    <p:sldId id="289" r:id="rId26"/>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542" autoAdjust="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HD-ShadowLong.png">
            <a:extLst>
              <a:ext uri="{FF2B5EF4-FFF2-40B4-BE49-F238E27FC236}">
                <a16:creationId xmlns:a16="http://schemas.microsoft.com/office/drawing/2014/main" id="{7BEB0347-04FF-A14B-AAFA-0BF4ADB60B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43388"/>
            <a:ext cx="89677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328E2403-F702-E700-8E01-0146CE39C0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2250" y="4243388"/>
            <a:ext cx="30765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0DB79ACA-01AD-B935-0D8E-B7161DCF3328}"/>
              </a:ext>
            </a:extLst>
          </p:cNvPr>
          <p:cNvSpPr/>
          <p:nvPr/>
        </p:nvSpPr>
        <p:spPr>
          <a:xfrm>
            <a:off x="0" y="2590800"/>
            <a:ext cx="8967788" cy="165893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23FF0C63-667A-317C-8C8E-57135F6315A1}"/>
              </a:ext>
            </a:extLst>
          </p:cNvPr>
          <p:cNvSpPr/>
          <p:nvPr/>
        </p:nvSpPr>
        <p:spPr>
          <a:xfrm>
            <a:off x="9112250" y="2590800"/>
            <a:ext cx="3076575" cy="16589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Date Placeholder 3">
            <a:extLst>
              <a:ext uri="{FF2B5EF4-FFF2-40B4-BE49-F238E27FC236}">
                <a16:creationId xmlns:a16="http://schemas.microsoft.com/office/drawing/2014/main" id="{A65ACFB1-18C3-1786-8D8F-BA3499E454C3}"/>
              </a:ext>
            </a:extLst>
          </p:cNvPr>
          <p:cNvSpPr>
            <a:spLocks noGrp="1"/>
          </p:cNvSpPr>
          <p:nvPr>
            <p:ph type="dt" sz="half" idx="10"/>
          </p:nvPr>
        </p:nvSpPr>
        <p:spPr/>
        <p:txBody>
          <a:bodyPr/>
          <a:lstStyle>
            <a:lvl1pPr>
              <a:defRPr/>
            </a:lvl1pPr>
          </a:lstStyle>
          <a:p>
            <a:pPr>
              <a:defRPr/>
            </a:pPr>
            <a:fld id="{520F6E23-2AFB-4C66-B0D6-3E60E73954D1}" type="datetimeFigureOut">
              <a:rPr lang="en-US"/>
              <a:pPr>
                <a:defRPr/>
              </a:pPr>
              <a:t>10/14/2022</a:t>
            </a:fld>
            <a:endParaRPr lang="en-US" dirty="0"/>
          </a:p>
        </p:txBody>
      </p:sp>
      <p:sp>
        <p:nvSpPr>
          <p:cNvPr id="9" name="Footer Placeholder 4">
            <a:extLst>
              <a:ext uri="{FF2B5EF4-FFF2-40B4-BE49-F238E27FC236}">
                <a16:creationId xmlns:a16="http://schemas.microsoft.com/office/drawing/2014/main" id="{A39C8802-E4E6-DECB-79DA-A57E8C838053}"/>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81EC0B80-55D3-8DF0-C0AD-5BFC0403E1F5}"/>
              </a:ext>
            </a:extLst>
          </p:cNvPr>
          <p:cNvSpPr>
            <a:spLocks noGrp="1"/>
          </p:cNvSpPr>
          <p:nvPr>
            <p:ph type="sldNum" sz="quarter" idx="12"/>
          </p:nvPr>
        </p:nvSpPr>
        <p:spPr>
          <a:xfrm>
            <a:off x="9255125" y="2749550"/>
            <a:ext cx="1171575" cy="1357313"/>
          </a:xfrm>
        </p:spPr>
        <p:txBody>
          <a:bodyPr/>
          <a:lstStyle>
            <a:lvl1pPr>
              <a:defRPr/>
            </a:lvl1pPr>
          </a:lstStyle>
          <a:p>
            <a:pPr>
              <a:defRPr/>
            </a:pPr>
            <a:fld id="{E5A83CD8-24D2-4B8A-B6BA-EF7C458BEE3A}" type="slidenum">
              <a:rPr lang="en-US"/>
              <a:pPr>
                <a:defRPr/>
              </a:pPr>
              <a:t>‹#›</a:t>
            </a:fld>
            <a:endParaRPr lang="en-US"/>
          </a:p>
        </p:txBody>
      </p:sp>
    </p:spTree>
    <p:extLst>
      <p:ext uri="{BB962C8B-B14F-4D97-AF65-F5344CB8AC3E}">
        <p14:creationId xmlns:p14="http://schemas.microsoft.com/office/powerpoint/2010/main" val="3047240699"/>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7" descr="HD-ShadowLong.png">
            <a:extLst>
              <a:ext uri="{FF2B5EF4-FFF2-40B4-BE49-F238E27FC236}">
                <a16:creationId xmlns:a16="http://schemas.microsoft.com/office/drawing/2014/main" id="{DBE91830-F2B0-36FB-3087-CBE45B252B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a:extLst>
              <a:ext uri="{FF2B5EF4-FFF2-40B4-BE49-F238E27FC236}">
                <a16:creationId xmlns:a16="http://schemas.microsoft.com/office/drawing/2014/main" id="{03607DA9-A814-EF08-894D-E88C24E51D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59293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21993A56-D55B-6223-BC7B-F1B854A34F9D}"/>
              </a:ext>
            </a:extLst>
          </p:cNvPr>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76452CAD-9762-647F-0111-C8B7F5F0F18C}"/>
              </a:ext>
            </a:extLst>
          </p:cNvPr>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4">
            <a:extLst>
              <a:ext uri="{FF2B5EF4-FFF2-40B4-BE49-F238E27FC236}">
                <a16:creationId xmlns:a16="http://schemas.microsoft.com/office/drawing/2014/main" id="{6B436AEF-39E8-F8A9-9E1B-76A737DD55E6}"/>
              </a:ext>
            </a:extLst>
          </p:cNvPr>
          <p:cNvSpPr>
            <a:spLocks noGrp="1"/>
          </p:cNvSpPr>
          <p:nvPr>
            <p:ph type="dt" sz="half" idx="10"/>
          </p:nvPr>
        </p:nvSpPr>
        <p:spPr/>
        <p:txBody>
          <a:bodyPr/>
          <a:lstStyle>
            <a:lvl1pPr>
              <a:defRPr/>
            </a:lvl1pPr>
          </a:lstStyle>
          <a:p>
            <a:pPr>
              <a:defRPr/>
            </a:pPr>
            <a:fld id="{08BBC321-91DC-4175-B417-E7C55B079910}" type="datetimeFigureOut">
              <a:rPr lang="en-US"/>
              <a:pPr>
                <a:defRPr/>
              </a:pPr>
              <a:t>10/14/2022</a:t>
            </a:fld>
            <a:endParaRPr lang="en-US" dirty="0"/>
          </a:p>
        </p:txBody>
      </p:sp>
      <p:sp>
        <p:nvSpPr>
          <p:cNvPr id="10" name="Footer Placeholder 5">
            <a:extLst>
              <a:ext uri="{FF2B5EF4-FFF2-40B4-BE49-F238E27FC236}">
                <a16:creationId xmlns:a16="http://schemas.microsoft.com/office/drawing/2014/main" id="{0B189261-72BC-16E5-0F9F-2F44598DAC84}"/>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96E6D11C-B183-86A0-71E5-383AF0BA41B2}"/>
              </a:ext>
            </a:extLst>
          </p:cNvPr>
          <p:cNvSpPr>
            <a:spLocks noGrp="1"/>
          </p:cNvSpPr>
          <p:nvPr>
            <p:ph type="sldNum" sz="quarter" idx="12"/>
          </p:nvPr>
        </p:nvSpPr>
        <p:spPr>
          <a:xfrm>
            <a:off x="10729913" y="4711700"/>
            <a:ext cx="1154112" cy="1090613"/>
          </a:xfrm>
        </p:spPr>
        <p:txBody>
          <a:bodyPr/>
          <a:lstStyle>
            <a:lvl1pPr>
              <a:defRPr/>
            </a:lvl1pPr>
          </a:lstStyle>
          <a:p>
            <a:pPr>
              <a:defRPr/>
            </a:pPr>
            <a:fld id="{14AAD913-FAB8-4AD3-808E-EF7DE457272D}" type="slidenum">
              <a:rPr lang="en-US"/>
              <a:pPr>
                <a:defRPr/>
              </a:pPr>
              <a:t>‹#›</a:t>
            </a:fld>
            <a:endParaRPr lang="en-US" dirty="0"/>
          </a:p>
        </p:txBody>
      </p:sp>
    </p:spTree>
    <p:extLst>
      <p:ext uri="{BB962C8B-B14F-4D97-AF65-F5344CB8AC3E}">
        <p14:creationId xmlns:p14="http://schemas.microsoft.com/office/powerpoint/2010/main" val="298747772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3" name="Picture 7" descr="HD-ShadowLong.png">
            <a:extLst>
              <a:ext uri="{FF2B5EF4-FFF2-40B4-BE49-F238E27FC236}">
                <a16:creationId xmlns:a16="http://schemas.microsoft.com/office/drawing/2014/main" id="{C5DDD0CC-1CC1-4F6C-AD0C-BD16CCF41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EB01A881-95F5-69F0-3D64-47511EA10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59293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F43C134-B7A7-F9E7-2597-E07443F17F08}"/>
              </a:ext>
            </a:extLst>
          </p:cNvPr>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64C673C3-DD32-E707-DE10-CE29A2AAA8DE}"/>
              </a:ext>
            </a:extLst>
          </p:cNvPr>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4">
            <a:extLst>
              <a:ext uri="{FF2B5EF4-FFF2-40B4-BE49-F238E27FC236}">
                <a16:creationId xmlns:a16="http://schemas.microsoft.com/office/drawing/2014/main" id="{BC936613-8906-E3B7-EF8B-43E9E760C4D3}"/>
              </a:ext>
            </a:extLst>
          </p:cNvPr>
          <p:cNvSpPr>
            <a:spLocks noGrp="1"/>
          </p:cNvSpPr>
          <p:nvPr>
            <p:ph type="dt" sz="half" idx="10"/>
          </p:nvPr>
        </p:nvSpPr>
        <p:spPr/>
        <p:txBody>
          <a:bodyPr/>
          <a:lstStyle>
            <a:lvl1pPr>
              <a:defRPr/>
            </a:lvl1pPr>
          </a:lstStyle>
          <a:p>
            <a:pPr>
              <a:defRPr/>
            </a:pPr>
            <a:fld id="{44D62B3E-520F-4530-8838-E0BFC78DC6CF}" type="datetimeFigureOut">
              <a:rPr lang="en-US"/>
              <a:pPr>
                <a:defRPr/>
              </a:pPr>
              <a:t>10/14/2022</a:t>
            </a:fld>
            <a:endParaRPr lang="en-US" dirty="0"/>
          </a:p>
        </p:txBody>
      </p:sp>
      <p:sp>
        <p:nvSpPr>
          <p:cNvPr id="9" name="Footer Placeholder 5">
            <a:extLst>
              <a:ext uri="{FF2B5EF4-FFF2-40B4-BE49-F238E27FC236}">
                <a16:creationId xmlns:a16="http://schemas.microsoft.com/office/drawing/2014/main" id="{95DD48FB-E13C-E961-8597-8BB2E0CCD724}"/>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05FCBD56-5034-10F4-D03D-5259848F4345}"/>
              </a:ext>
            </a:extLst>
          </p:cNvPr>
          <p:cNvSpPr>
            <a:spLocks noGrp="1"/>
          </p:cNvSpPr>
          <p:nvPr>
            <p:ph type="sldNum" sz="quarter" idx="12"/>
          </p:nvPr>
        </p:nvSpPr>
        <p:spPr>
          <a:xfrm>
            <a:off x="10729913" y="4711700"/>
            <a:ext cx="1154112" cy="1090613"/>
          </a:xfrm>
        </p:spPr>
        <p:txBody>
          <a:bodyPr/>
          <a:lstStyle>
            <a:lvl1pPr>
              <a:defRPr/>
            </a:lvl1pPr>
          </a:lstStyle>
          <a:p>
            <a:pPr>
              <a:defRPr/>
            </a:pPr>
            <a:fld id="{54BC60A2-20CA-41AF-96E9-BF3C934B1323}" type="slidenum">
              <a:rPr lang="en-US"/>
              <a:pPr>
                <a:defRPr/>
              </a:pPr>
              <a:t>‹#›</a:t>
            </a:fld>
            <a:endParaRPr lang="en-US" dirty="0"/>
          </a:p>
        </p:txBody>
      </p:sp>
    </p:spTree>
    <p:extLst>
      <p:ext uri="{BB962C8B-B14F-4D97-AF65-F5344CB8AC3E}">
        <p14:creationId xmlns:p14="http://schemas.microsoft.com/office/powerpoint/2010/main" val="1469045736"/>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3" name="Picture 7" descr="HD-ShadowLong.png">
            <a:extLst>
              <a:ext uri="{FF2B5EF4-FFF2-40B4-BE49-F238E27FC236}">
                <a16:creationId xmlns:a16="http://schemas.microsoft.com/office/drawing/2014/main" id="{D904E261-F362-65EE-7824-075FF84483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348A885D-C2BE-D7D7-0BF5-13CAF4518C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59293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C328F2D-56AB-C33B-6A9A-A06507381A95}"/>
              </a:ext>
            </a:extLst>
          </p:cNvPr>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19BFA79C-C6D0-1C28-AC31-7D3C174F6791}"/>
              </a:ext>
            </a:extLst>
          </p:cNvPr>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extBox 7">
            <a:extLst>
              <a:ext uri="{FF2B5EF4-FFF2-40B4-BE49-F238E27FC236}">
                <a16:creationId xmlns:a16="http://schemas.microsoft.com/office/drawing/2014/main" id="{E9ED5B04-CFBE-5F84-B9AC-EC1159187B8E}"/>
              </a:ext>
            </a:extLst>
          </p:cNvPr>
          <p:cNvSpPr txBox="1"/>
          <p:nvPr/>
        </p:nvSpPr>
        <p:spPr>
          <a:xfrm>
            <a:off x="584200" y="747713"/>
            <a:ext cx="6096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7200" dirty="0">
                <a:effectLst/>
                <a:latin typeface="+mn-lt"/>
              </a:rPr>
              <a:t>“</a:t>
            </a:r>
          </a:p>
        </p:txBody>
      </p:sp>
      <p:sp>
        <p:nvSpPr>
          <p:cNvPr id="9" name="TextBox 8">
            <a:extLst>
              <a:ext uri="{FF2B5EF4-FFF2-40B4-BE49-F238E27FC236}">
                <a16:creationId xmlns:a16="http://schemas.microsoft.com/office/drawing/2014/main" id="{6BD5C269-4C49-23B0-C32F-59940DA53124}"/>
              </a:ext>
            </a:extLst>
          </p:cNvPr>
          <p:cNvSpPr txBox="1"/>
          <p:nvPr/>
        </p:nvSpPr>
        <p:spPr>
          <a:xfrm>
            <a:off x="9663113" y="303371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7200" dirty="0">
                <a:effectLst/>
                <a:latin typeface="+mn-lt"/>
              </a:rPr>
              <a:t>”</a:t>
            </a:r>
          </a:p>
        </p:txBody>
      </p:sp>
      <p:sp>
        <p:nvSpPr>
          <p:cNvPr id="2" name="Title 1"/>
          <p:cNvSpPr>
            <a:spLocks noGrp="1"/>
          </p:cNvSpPr>
          <p:nvPr>
            <p:ph type="title"/>
          </p:nvPr>
        </p:nvSpPr>
        <p:spPr>
          <a:xfrm>
            <a:off x="1127856" y="609598"/>
            <a:ext cx="8718877" cy="3036061"/>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Date Placeholder 4">
            <a:extLst>
              <a:ext uri="{FF2B5EF4-FFF2-40B4-BE49-F238E27FC236}">
                <a16:creationId xmlns:a16="http://schemas.microsoft.com/office/drawing/2014/main" id="{22CF1158-E3CD-391C-3B52-AD46F24D8172}"/>
              </a:ext>
            </a:extLst>
          </p:cNvPr>
          <p:cNvSpPr>
            <a:spLocks noGrp="1"/>
          </p:cNvSpPr>
          <p:nvPr>
            <p:ph type="dt" sz="half" idx="14"/>
          </p:nvPr>
        </p:nvSpPr>
        <p:spPr/>
        <p:txBody>
          <a:bodyPr/>
          <a:lstStyle>
            <a:lvl1pPr>
              <a:defRPr/>
            </a:lvl1pPr>
          </a:lstStyle>
          <a:p>
            <a:pPr>
              <a:defRPr/>
            </a:pPr>
            <a:fld id="{F5FABFBC-D7CF-44C7-8712-6CD69DF5F121}" type="datetimeFigureOut">
              <a:rPr lang="en-US"/>
              <a:pPr>
                <a:defRPr/>
              </a:pPr>
              <a:t>10/14/2022</a:t>
            </a:fld>
            <a:endParaRPr lang="en-US" dirty="0"/>
          </a:p>
        </p:txBody>
      </p:sp>
      <p:sp>
        <p:nvSpPr>
          <p:cNvPr id="11" name="Footer Placeholder 5">
            <a:extLst>
              <a:ext uri="{FF2B5EF4-FFF2-40B4-BE49-F238E27FC236}">
                <a16:creationId xmlns:a16="http://schemas.microsoft.com/office/drawing/2014/main" id="{CBAA01FB-DDD0-90CB-292D-65E83519E6F8}"/>
              </a:ext>
            </a:extLst>
          </p:cNvPr>
          <p:cNvSpPr>
            <a:spLocks noGrp="1"/>
          </p:cNvSpPr>
          <p:nvPr>
            <p:ph type="ftr" sz="quarter" idx="15"/>
          </p:nvPr>
        </p:nvSpPr>
        <p:spPr/>
        <p:txBody>
          <a:bodyPr/>
          <a:lstStyle>
            <a:lvl1pPr>
              <a:defRPr/>
            </a:lvl1pPr>
          </a:lstStyle>
          <a:p>
            <a:pPr>
              <a:defRPr/>
            </a:pPr>
            <a:endParaRPr lang="en-US"/>
          </a:p>
        </p:txBody>
      </p:sp>
      <p:sp>
        <p:nvSpPr>
          <p:cNvPr id="13" name="Slide Number Placeholder 6">
            <a:extLst>
              <a:ext uri="{FF2B5EF4-FFF2-40B4-BE49-F238E27FC236}">
                <a16:creationId xmlns:a16="http://schemas.microsoft.com/office/drawing/2014/main" id="{309A73CA-D9D8-8A30-244D-7DD8BF348514}"/>
              </a:ext>
            </a:extLst>
          </p:cNvPr>
          <p:cNvSpPr>
            <a:spLocks noGrp="1"/>
          </p:cNvSpPr>
          <p:nvPr>
            <p:ph type="sldNum" sz="quarter" idx="16"/>
          </p:nvPr>
        </p:nvSpPr>
        <p:spPr>
          <a:xfrm>
            <a:off x="10729913" y="4710113"/>
            <a:ext cx="1154112" cy="1090612"/>
          </a:xfrm>
        </p:spPr>
        <p:txBody>
          <a:bodyPr/>
          <a:lstStyle>
            <a:lvl1pPr>
              <a:defRPr/>
            </a:lvl1pPr>
          </a:lstStyle>
          <a:p>
            <a:pPr>
              <a:defRPr/>
            </a:pPr>
            <a:fld id="{A968C220-CCC4-4EF1-AD85-53EECDE78F81}" type="slidenum">
              <a:rPr lang="en-US"/>
              <a:pPr>
                <a:defRPr/>
              </a:pPr>
              <a:t>‹#›</a:t>
            </a:fld>
            <a:endParaRPr lang="en-US" dirty="0"/>
          </a:p>
        </p:txBody>
      </p:sp>
    </p:spTree>
    <p:extLst>
      <p:ext uri="{BB962C8B-B14F-4D97-AF65-F5344CB8AC3E}">
        <p14:creationId xmlns:p14="http://schemas.microsoft.com/office/powerpoint/2010/main" val="368323549"/>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3" name="Picture 7" descr="HD-ShadowLong.png">
            <a:extLst>
              <a:ext uri="{FF2B5EF4-FFF2-40B4-BE49-F238E27FC236}">
                <a16:creationId xmlns:a16="http://schemas.microsoft.com/office/drawing/2014/main" id="{005FC025-30A0-21B1-5B4F-67F0FDB60D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A4BE02BB-D33E-57AB-794C-5A8DAF4041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59293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499816AD-D134-B2E5-88E1-75B540C893FA}"/>
              </a:ext>
            </a:extLst>
          </p:cNvPr>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0F0F4E9F-87B8-990C-E917-9CC8C4509246}"/>
              </a:ext>
            </a:extLst>
          </p:cNvPr>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4">
            <a:extLst>
              <a:ext uri="{FF2B5EF4-FFF2-40B4-BE49-F238E27FC236}">
                <a16:creationId xmlns:a16="http://schemas.microsoft.com/office/drawing/2014/main" id="{F509BD11-6FDE-40E8-DE32-054E1DA69D83}"/>
              </a:ext>
            </a:extLst>
          </p:cNvPr>
          <p:cNvSpPr>
            <a:spLocks noGrp="1"/>
          </p:cNvSpPr>
          <p:nvPr>
            <p:ph type="dt" sz="half" idx="10"/>
          </p:nvPr>
        </p:nvSpPr>
        <p:spPr/>
        <p:txBody>
          <a:bodyPr/>
          <a:lstStyle>
            <a:lvl1pPr>
              <a:defRPr/>
            </a:lvl1pPr>
          </a:lstStyle>
          <a:p>
            <a:pPr>
              <a:defRPr/>
            </a:pPr>
            <a:fld id="{1E0C9E3D-BC2C-4C3B-8048-72A6B4353030}" type="datetimeFigureOut">
              <a:rPr lang="en-US"/>
              <a:pPr>
                <a:defRPr/>
              </a:pPr>
              <a:t>10/14/2022</a:t>
            </a:fld>
            <a:endParaRPr lang="en-US" dirty="0"/>
          </a:p>
        </p:txBody>
      </p:sp>
      <p:sp>
        <p:nvSpPr>
          <p:cNvPr id="9" name="Footer Placeholder 5">
            <a:extLst>
              <a:ext uri="{FF2B5EF4-FFF2-40B4-BE49-F238E27FC236}">
                <a16:creationId xmlns:a16="http://schemas.microsoft.com/office/drawing/2014/main" id="{1ED569B0-A6A1-88BD-8DCD-597E8BFD01B5}"/>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37D9ED88-22DC-4647-AF31-C90B6C3FA39A}"/>
              </a:ext>
            </a:extLst>
          </p:cNvPr>
          <p:cNvSpPr>
            <a:spLocks noGrp="1"/>
          </p:cNvSpPr>
          <p:nvPr>
            <p:ph type="sldNum" sz="quarter" idx="12"/>
          </p:nvPr>
        </p:nvSpPr>
        <p:spPr>
          <a:xfrm>
            <a:off x="10729913" y="4710113"/>
            <a:ext cx="1154112" cy="1090612"/>
          </a:xfrm>
        </p:spPr>
        <p:txBody>
          <a:bodyPr/>
          <a:lstStyle>
            <a:lvl1pPr>
              <a:defRPr/>
            </a:lvl1pPr>
          </a:lstStyle>
          <a:p>
            <a:pPr>
              <a:defRPr/>
            </a:pPr>
            <a:fld id="{44ABA604-2AFC-4409-86A7-8DFD5BB22CFA}" type="slidenum">
              <a:rPr lang="en-US"/>
              <a:pPr>
                <a:defRPr/>
              </a:pPr>
              <a:t>‹#›</a:t>
            </a:fld>
            <a:endParaRPr lang="en-US" dirty="0"/>
          </a:p>
        </p:txBody>
      </p:sp>
    </p:spTree>
    <p:extLst>
      <p:ext uri="{BB962C8B-B14F-4D97-AF65-F5344CB8AC3E}">
        <p14:creationId xmlns:p14="http://schemas.microsoft.com/office/powerpoint/2010/main" val="4176356579"/>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2" name="Picture 7" descr="HD-ShadowLong.png">
            <a:extLst>
              <a:ext uri="{FF2B5EF4-FFF2-40B4-BE49-F238E27FC236}">
                <a16:creationId xmlns:a16="http://schemas.microsoft.com/office/drawing/2014/main" id="{05380D31-5F40-E621-3663-FB368441C8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HD-ShadowShort.png">
            <a:extLst>
              <a:ext uri="{FF2B5EF4-FFF2-40B4-BE49-F238E27FC236}">
                <a16:creationId xmlns:a16="http://schemas.microsoft.com/office/drawing/2014/main" id="{1230B3B1-995F-931A-8F29-6B2633F131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81D7DA8E-8086-0F81-4529-2B331ECDE5AE}"/>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ACE0B133-434E-26EF-4EB4-4A0B4E1D7CB3}"/>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2">
            <a:extLst>
              <a:ext uri="{FF2B5EF4-FFF2-40B4-BE49-F238E27FC236}">
                <a16:creationId xmlns:a16="http://schemas.microsoft.com/office/drawing/2014/main" id="{367EEE02-29EC-3904-7AD6-F4C5556016D5}"/>
              </a:ext>
            </a:extLst>
          </p:cNvPr>
          <p:cNvSpPr>
            <a:spLocks noGrp="1"/>
          </p:cNvSpPr>
          <p:nvPr>
            <p:ph type="dt" sz="half" idx="18"/>
          </p:nvPr>
        </p:nvSpPr>
        <p:spPr/>
        <p:txBody>
          <a:bodyPr/>
          <a:lstStyle>
            <a:lvl1pPr>
              <a:defRPr/>
            </a:lvl1pPr>
          </a:lstStyle>
          <a:p>
            <a:pPr>
              <a:defRPr/>
            </a:pPr>
            <a:fld id="{9458602E-51FD-4A91-AEE1-ED619EDA6FA2}" type="datetimeFigureOut">
              <a:rPr lang="en-US"/>
              <a:pPr>
                <a:defRPr/>
              </a:pPr>
              <a:t>10/14/2022</a:t>
            </a:fld>
            <a:endParaRPr lang="en-US" dirty="0"/>
          </a:p>
        </p:txBody>
      </p:sp>
      <p:sp>
        <p:nvSpPr>
          <p:cNvPr id="13" name="Footer Placeholder 3">
            <a:extLst>
              <a:ext uri="{FF2B5EF4-FFF2-40B4-BE49-F238E27FC236}">
                <a16:creationId xmlns:a16="http://schemas.microsoft.com/office/drawing/2014/main" id="{5A141F44-92C8-7C9D-8FEC-121085AFF54C}"/>
              </a:ext>
            </a:extLst>
          </p:cNvPr>
          <p:cNvSpPr>
            <a:spLocks noGrp="1"/>
          </p:cNvSpPr>
          <p:nvPr>
            <p:ph type="ftr" sz="quarter" idx="19"/>
          </p:nvPr>
        </p:nvSpPr>
        <p:spPr/>
        <p:txBody>
          <a:bodyPr/>
          <a:lstStyle>
            <a:lvl1pPr>
              <a:defRPr/>
            </a:lvl1pPr>
          </a:lstStyle>
          <a:p>
            <a:pPr>
              <a:defRPr/>
            </a:pPr>
            <a:endParaRPr lang="en-US"/>
          </a:p>
        </p:txBody>
      </p:sp>
      <p:sp>
        <p:nvSpPr>
          <p:cNvPr id="14" name="Slide Number Placeholder 4">
            <a:extLst>
              <a:ext uri="{FF2B5EF4-FFF2-40B4-BE49-F238E27FC236}">
                <a16:creationId xmlns:a16="http://schemas.microsoft.com/office/drawing/2014/main" id="{2121E864-98DA-BECE-77E3-B88CF046AC74}"/>
              </a:ext>
            </a:extLst>
          </p:cNvPr>
          <p:cNvSpPr>
            <a:spLocks noGrp="1"/>
          </p:cNvSpPr>
          <p:nvPr>
            <p:ph type="sldNum" sz="quarter" idx="20"/>
          </p:nvPr>
        </p:nvSpPr>
        <p:spPr/>
        <p:txBody>
          <a:bodyPr/>
          <a:lstStyle>
            <a:lvl1pPr>
              <a:defRPr/>
            </a:lvl1pPr>
          </a:lstStyle>
          <a:p>
            <a:pPr>
              <a:defRPr/>
            </a:pPr>
            <a:fld id="{8117FF36-717F-47BA-AB3C-1B57CD1A510D}" type="slidenum">
              <a:rPr lang="en-US"/>
              <a:pPr>
                <a:defRPr/>
              </a:pPr>
              <a:t>‹#›</a:t>
            </a:fld>
            <a:endParaRPr lang="en-US" dirty="0"/>
          </a:p>
        </p:txBody>
      </p:sp>
    </p:spTree>
    <p:extLst>
      <p:ext uri="{BB962C8B-B14F-4D97-AF65-F5344CB8AC3E}">
        <p14:creationId xmlns:p14="http://schemas.microsoft.com/office/powerpoint/2010/main" val="39057649"/>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7" descr="HD-ShadowLong.png">
            <a:extLst>
              <a:ext uri="{FF2B5EF4-FFF2-40B4-BE49-F238E27FC236}">
                <a16:creationId xmlns:a16="http://schemas.microsoft.com/office/drawing/2014/main" id="{3B8DA612-16AE-2891-39E7-0755F5080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HD-ShadowShort.png">
            <a:extLst>
              <a:ext uri="{FF2B5EF4-FFF2-40B4-BE49-F238E27FC236}">
                <a16:creationId xmlns:a16="http://schemas.microsoft.com/office/drawing/2014/main" id="{DC0CBD62-411D-AA76-C1C4-BE0345334F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E8896E52-9195-351E-94CC-84D47995CF0D}"/>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44AA7BD2-A842-022D-EF69-53D7614707F2}"/>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680318" y="4873765"/>
            <a:ext cx="3049705" cy="1062422"/>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944117" y="4873764"/>
            <a:ext cx="3067297" cy="1062422"/>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7230553" y="4873762"/>
            <a:ext cx="3067563" cy="1062422"/>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2">
            <a:extLst>
              <a:ext uri="{FF2B5EF4-FFF2-40B4-BE49-F238E27FC236}">
                <a16:creationId xmlns:a16="http://schemas.microsoft.com/office/drawing/2014/main" id="{E18BEA00-4901-661B-526D-E7C91052CDD4}"/>
              </a:ext>
            </a:extLst>
          </p:cNvPr>
          <p:cNvSpPr>
            <a:spLocks noGrp="1"/>
          </p:cNvSpPr>
          <p:nvPr>
            <p:ph type="dt" sz="half" idx="23"/>
          </p:nvPr>
        </p:nvSpPr>
        <p:spPr/>
        <p:txBody>
          <a:bodyPr/>
          <a:lstStyle>
            <a:lvl1pPr>
              <a:defRPr/>
            </a:lvl1pPr>
          </a:lstStyle>
          <a:p>
            <a:pPr>
              <a:defRPr/>
            </a:pPr>
            <a:fld id="{AFF24045-1DF6-4AA5-88BC-6CB897D742C3}" type="datetimeFigureOut">
              <a:rPr lang="en-US"/>
              <a:pPr>
                <a:defRPr/>
              </a:pPr>
              <a:t>10/14/2022</a:t>
            </a:fld>
            <a:endParaRPr lang="en-US" dirty="0"/>
          </a:p>
        </p:txBody>
      </p:sp>
      <p:sp>
        <p:nvSpPr>
          <p:cNvPr id="7" name="Footer Placeholder 3">
            <a:extLst>
              <a:ext uri="{FF2B5EF4-FFF2-40B4-BE49-F238E27FC236}">
                <a16:creationId xmlns:a16="http://schemas.microsoft.com/office/drawing/2014/main" id="{5D0E9EBA-8150-D15B-C8A3-4961BE4B84BA}"/>
              </a:ext>
            </a:extLst>
          </p:cNvPr>
          <p:cNvSpPr>
            <a:spLocks noGrp="1"/>
          </p:cNvSpPr>
          <p:nvPr>
            <p:ph type="ftr" sz="quarter" idx="24"/>
          </p:nvPr>
        </p:nvSpPr>
        <p:spPr/>
        <p:txBody>
          <a:bodyPr/>
          <a:lstStyle>
            <a:lvl1pPr>
              <a:defRPr/>
            </a:lvl1pPr>
          </a:lstStyle>
          <a:p>
            <a:pPr>
              <a:defRPr/>
            </a:pPr>
            <a:endParaRPr lang="en-US"/>
          </a:p>
        </p:txBody>
      </p:sp>
      <p:sp>
        <p:nvSpPr>
          <p:cNvPr id="8" name="Slide Number Placeholder 4">
            <a:extLst>
              <a:ext uri="{FF2B5EF4-FFF2-40B4-BE49-F238E27FC236}">
                <a16:creationId xmlns:a16="http://schemas.microsoft.com/office/drawing/2014/main" id="{D8A12F96-520E-16A8-F619-62F33C0B1FBD}"/>
              </a:ext>
            </a:extLst>
          </p:cNvPr>
          <p:cNvSpPr>
            <a:spLocks noGrp="1"/>
          </p:cNvSpPr>
          <p:nvPr>
            <p:ph type="sldNum" sz="quarter" idx="25"/>
          </p:nvPr>
        </p:nvSpPr>
        <p:spPr/>
        <p:txBody>
          <a:bodyPr/>
          <a:lstStyle>
            <a:lvl1pPr>
              <a:defRPr/>
            </a:lvl1pPr>
          </a:lstStyle>
          <a:p>
            <a:pPr>
              <a:defRPr/>
            </a:pPr>
            <a:fld id="{017CB7B7-19E6-49BB-A47F-BE0DADC60B06}" type="slidenum">
              <a:rPr lang="en-US"/>
              <a:pPr>
                <a:defRPr/>
              </a:pPr>
              <a:t>‹#›</a:t>
            </a:fld>
            <a:endParaRPr lang="en-US" dirty="0"/>
          </a:p>
        </p:txBody>
      </p:sp>
    </p:spTree>
    <p:extLst>
      <p:ext uri="{BB962C8B-B14F-4D97-AF65-F5344CB8AC3E}">
        <p14:creationId xmlns:p14="http://schemas.microsoft.com/office/powerpoint/2010/main" val="2422281516"/>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descr="HD-ShadowLong.png">
            <a:extLst>
              <a:ext uri="{FF2B5EF4-FFF2-40B4-BE49-F238E27FC236}">
                <a16:creationId xmlns:a16="http://schemas.microsoft.com/office/drawing/2014/main" id="{730243BB-6DBE-A261-A613-BE484E2567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C5192C05-7C7E-84B1-C3A4-A518EB25D6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E97A778-7F57-1311-9FAE-E61765C93A2A}"/>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EB34469C-61B6-15EA-0953-D5E06F1D09AE}"/>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6235BE0A-7065-5558-F905-E6EDA25A2B05}"/>
              </a:ext>
            </a:extLst>
          </p:cNvPr>
          <p:cNvSpPr>
            <a:spLocks noGrp="1"/>
          </p:cNvSpPr>
          <p:nvPr>
            <p:ph type="dt" sz="half" idx="10"/>
          </p:nvPr>
        </p:nvSpPr>
        <p:spPr/>
        <p:txBody>
          <a:bodyPr/>
          <a:lstStyle>
            <a:lvl1pPr>
              <a:defRPr/>
            </a:lvl1pPr>
          </a:lstStyle>
          <a:p>
            <a:pPr>
              <a:defRPr/>
            </a:pPr>
            <a:fld id="{213536E3-EB3C-495D-A3E6-8667AE51786B}" type="datetimeFigureOut">
              <a:rPr lang="en-US"/>
              <a:pPr>
                <a:defRPr/>
              </a:pPr>
              <a:t>10/14/2022</a:t>
            </a:fld>
            <a:endParaRPr lang="en-US"/>
          </a:p>
        </p:txBody>
      </p:sp>
      <p:sp>
        <p:nvSpPr>
          <p:cNvPr id="9" name="Footer Placeholder 4">
            <a:extLst>
              <a:ext uri="{FF2B5EF4-FFF2-40B4-BE49-F238E27FC236}">
                <a16:creationId xmlns:a16="http://schemas.microsoft.com/office/drawing/2014/main" id="{48243DF1-B5F9-F43B-2950-3239C772CD1D}"/>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AC90572C-14BD-3797-783F-CE95ACD060AB}"/>
              </a:ext>
            </a:extLst>
          </p:cNvPr>
          <p:cNvSpPr>
            <a:spLocks noGrp="1"/>
          </p:cNvSpPr>
          <p:nvPr>
            <p:ph type="sldNum" sz="quarter" idx="12"/>
          </p:nvPr>
        </p:nvSpPr>
        <p:spPr/>
        <p:txBody>
          <a:bodyPr/>
          <a:lstStyle>
            <a:lvl1pPr>
              <a:defRPr/>
            </a:lvl1pPr>
          </a:lstStyle>
          <a:p>
            <a:pPr>
              <a:defRPr/>
            </a:pPr>
            <a:fld id="{9C89A662-0B93-4282-9AA8-7F428144C598}" type="slidenum">
              <a:rPr lang="en-US"/>
              <a:pPr>
                <a:defRPr/>
              </a:pPr>
              <a:t>‹#›</a:t>
            </a:fld>
            <a:endParaRPr lang="en-US"/>
          </a:p>
        </p:txBody>
      </p:sp>
    </p:spTree>
    <p:extLst>
      <p:ext uri="{BB962C8B-B14F-4D97-AF65-F5344CB8AC3E}">
        <p14:creationId xmlns:p14="http://schemas.microsoft.com/office/powerpoint/2010/main" val="3545089574"/>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81AA1C3-51F0-ED18-3DDC-9815FD659015}"/>
              </a:ext>
            </a:extLst>
          </p:cNvPr>
          <p:cNvSpPr/>
          <p:nvPr/>
        </p:nvSpPr>
        <p:spPr>
          <a:xfrm rot="5400000">
            <a:off x="8116094" y="1869281"/>
            <a:ext cx="5106988"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17488534-A9AD-13E8-EA7A-B7C6E4EB3C4B}"/>
              </a:ext>
            </a:extLst>
          </p:cNvPr>
          <p:cNvSpPr/>
          <p:nvPr/>
        </p:nvSpPr>
        <p:spPr>
          <a:xfrm rot="5400000">
            <a:off x="9867900" y="53721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08A92567-F2C2-7908-354B-E49E83F71DAC}"/>
              </a:ext>
            </a:extLst>
          </p:cNvPr>
          <p:cNvSpPr>
            <a:spLocks noGrp="1"/>
          </p:cNvSpPr>
          <p:nvPr>
            <p:ph type="dt" sz="half" idx="10"/>
          </p:nvPr>
        </p:nvSpPr>
        <p:spPr>
          <a:xfrm>
            <a:off x="6807200" y="5935663"/>
            <a:ext cx="2743200" cy="365125"/>
          </a:xfrm>
        </p:spPr>
        <p:txBody>
          <a:bodyPr/>
          <a:lstStyle>
            <a:lvl1pPr>
              <a:defRPr/>
            </a:lvl1pPr>
          </a:lstStyle>
          <a:p>
            <a:pPr>
              <a:defRPr/>
            </a:pPr>
            <a:fld id="{BABBB465-C75B-4B69-80B4-B7889B767C3D}" type="datetimeFigureOut">
              <a:rPr lang="en-US"/>
              <a:pPr>
                <a:defRPr/>
              </a:pPr>
              <a:t>10/14/2022</a:t>
            </a:fld>
            <a:endParaRPr lang="en-US"/>
          </a:p>
        </p:txBody>
      </p:sp>
      <p:sp>
        <p:nvSpPr>
          <p:cNvPr id="7" name="Footer Placeholder 4">
            <a:extLst>
              <a:ext uri="{FF2B5EF4-FFF2-40B4-BE49-F238E27FC236}">
                <a16:creationId xmlns:a16="http://schemas.microsoft.com/office/drawing/2014/main" id="{43CF0ADE-0AE5-6713-E450-B3BAEC2D120B}"/>
              </a:ext>
            </a:extLst>
          </p:cNvPr>
          <p:cNvSpPr>
            <a:spLocks noGrp="1"/>
          </p:cNvSpPr>
          <p:nvPr>
            <p:ph type="ftr" sz="quarter" idx="11"/>
          </p:nvPr>
        </p:nvSpPr>
        <p:spPr>
          <a:xfrm>
            <a:off x="681038" y="5935663"/>
            <a:ext cx="6126162" cy="365125"/>
          </a:xfrm>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C5555714-948F-79BC-743E-460EBEBAE938}"/>
              </a:ext>
            </a:extLst>
          </p:cNvPr>
          <p:cNvSpPr>
            <a:spLocks noGrp="1"/>
          </p:cNvSpPr>
          <p:nvPr>
            <p:ph type="sldNum" sz="quarter" idx="12"/>
          </p:nvPr>
        </p:nvSpPr>
        <p:spPr>
          <a:xfrm>
            <a:off x="10098088" y="5399088"/>
            <a:ext cx="1154112" cy="1090612"/>
          </a:xfrm>
        </p:spPr>
        <p:txBody>
          <a:bodyPr anchor="t"/>
          <a:lstStyle>
            <a:lvl1pPr algn="ctr">
              <a:defRPr/>
            </a:lvl1pPr>
          </a:lstStyle>
          <a:p>
            <a:pPr>
              <a:defRPr/>
            </a:pPr>
            <a:fld id="{100F58B3-E9D0-48B6-B0B9-89A847AB69F1}" type="slidenum">
              <a:rPr lang="en-US"/>
              <a:pPr>
                <a:defRPr/>
              </a:pPr>
              <a:t>‹#›</a:t>
            </a:fld>
            <a:endParaRPr lang="en-US"/>
          </a:p>
        </p:txBody>
      </p:sp>
    </p:spTree>
    <p:extLst>
      <p:ext uri="{BB962C8B-B14F-4D97-AF65-F5344CB8AC3E}">
        <p14:creationId xmlns:p14="http://schemas.microsoft.com/office/powerpoint/2010/main" val="3006500763"/>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HD-ShadowLong.png">
            <a:extLst>
              <a:ext uri="{FF2B5EF4-FFF2-40B4-BE49-F238E27FC236}">
                <a16:creationId xmlns:a16="http://schemas.microsoft.com/office/drawing/2014/main" id="{E98B6805-F55A-794E-B1A9-2B20A10D9D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43388"/>
            <a:ext cx="89677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DFBCB58C-AB81-E562-B0C9-23B57573A0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2250" y="4243388"/>
            <a:ext cx="30765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93C4673-92E2-0B69-FA28-9ACE05C33524}"/>
              </a:ext>
            </a:extLst>
          </p:cNvPr>
          <p:cNvSpPr/>
          <p:nvPr/>
        </p:nvSpPr>
        <p:spPr>
          <a:xfrm>
            <a:off x="0" y="2590800"/>
            <a:ext cx="8967788" cy="165893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7E71C407-EDF2-8733-0FBA-E278F9FBB417}"/>
              </a:ext>
            </a:extLst>
          </p:cNvPr>
          <p:cNvSpPr/>
          <p:nvPr/>
        </p:nvSpPr>
        <p:spPr>
          <a:xfrm>
            <a:off x="9112250" y="2590800"/>
            <a:ext cx="3076575" cy="16589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Date Placeholder 3">
            <a:extLst>
              <a:ext uri="{FF2B5EF4-FFF2-40B4-BE49-F238E27FC236}">
                <a16:creationId xmlns:a16="http://schemas.microsoft.com/office/drawing/2014/main" id="{3C99D0E2-786C-E555-3C3E-A3896F092323}"/>
              </a:ext>
            </a:extLst>
          </p:cNvPr>
          <p:cNvSpPr>
            <a:spLocks noGrp="1"/>
          </p:cNvSpPr>
          <p:nvPr>
            <p:ph type="dt" sz="half" idx="10"/>
          </p:nvPr>
        </p:nvSpPr>
        <p:spPr/>
        <p:txBody>
          <a:bodyPr/>
          <a:lstStyle>
            <a:lvl1pPr>
              <a:defRPr/>
            </a:lvl1pPr>
          </a:lstStyle>
          <a:p>
            <a:pPr>
              <a:defRPr/>
            </a:pPr>
            <a:fld id="{53D8C997-AB70-4D8A-A7AD-F68833592ABB}" type="datetimeFigureOut">
              <a:rPr lang="en-US"/>
              <a:pPr>
                <a:defRPr/>
              </a:pPr>
              <a:t>10/14/2022</a:t>
            </a:fld>
            <a:endParaRPr lang="en-US"/>
          </a:p>
        </p:txBody>
      </p:sp>
      <p:sp>
        <p:nvSpPr>
          <p:cNvPr id="9" name="Footer Placeholder 4">
            <a:extLst>
              <a:ext uri="{FF2B5EF4-FFF2-40B4-BE49-F238E27FC236}">
                <a16:creationId xmlns:a16="http://schemas.microsoft.com/office/drawing/2014/main" id="{615A8AC0-F697-D193-C988-420CE38AF4D4}"/>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98F307F4-BB4B-606F-AEBF-8F8DBFDC60A1}"/>
              </a:ext>
            </a:extLst>
          </p:cNvPr>
          <p:cNvSpPr>
            <a:spLocks noGrp="1"/>
          </p:cNvSpPr>
          <p:nvPr>
            <p:ph type="sldNum" sz="quarter" idx="12"/>
          </p:nvPr>
        </p:nvSpPr>
        <p:spPr>
          <a:xfrm>
            <a:off x="9255125" y="2749550"/>
            <a:ext cx="1171575" cy="1357313"/>
          </a:xfrm>
        </p:spPr>
        <p:txBody>
          <a:bodyPr/>
          <a:lstStyle>
            <a:lvl1pPr>
              <a:defRPr/>
            </a:lvl1pPr>
          </a:lstStyle>
          <a:p>
            <a:pPr>
              <a:defRPr/>
            </a:pPr>
            <a:fld id="{A1784C0D-573A-41F5-919D-33A64D94B68B}" type="slidenum">
              <a:rPr lang="en-US"/>
              <a:pPr>
                <a:defRPr/>
              </a:pPr>
              <a:t>‹#›</a:t>
            </a:fld>
            <a:endParaRPr lang="en-US"/>
          </a:p>
        </p:txBody>
      </p:sp>
    </p:spTree>
    <p:extLst>
      <p:ext uri="{BB962C8B-B14F-4D97-AF65-F5344CB8AC3E}">
        <p14:creationId xmlns:p14="http://schemas.microsoft.com/office/powerpoint/2010/main" val="3163806715"/>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HD-ShadowLong.png">
            <a:extLst>
              <a:ext uri="{FF2B5EF4-FFF2-40B4-BE49-F238E27FC236}">
                <a16:creationId xmlns:a16="http://schemas.microsoft.com/office/drawing/2014/main" id="{0730CEC0-0E19-5473-B25C-487B4EDA12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00F1047D-0E88-D015-70E8-B6E203D531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7C1AD78-EBB9-4315-017F-2C3AF615F2F7}"/>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9D426F2A-6495-C87B-3A3E-454D6BCFFDAA}"/>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0999C3C7-E0D2-0EB0-9D71-9237F4704C16}"/>
              </a:ext>
            </a:extLst>
          </p:cNvPr>
          <p:cNvSpPr>
            <a:spLocks noGrp="1"/>
          </p:cNvSpPr>
          <p:nvPr>
            <p:ph type="dt" sz="half" idx="10"/>
          </p:nvPr>
        </p:nvSpPr>
        <p:spPr/>
        <p:txBody>
          <a:bodyPr/>
          <a:lstStyle>
            <a:lvl1pPr>
              <a:defRPr/>
            </a:lvl1pPr>
          </a:lstStyle>
          <a:p>
            <a:pPr>
              <a:defRPr/>
            </a:pPr>
            <a:fld id="{1D539406-6F6B-413F-8EB8-8B61127DA404}" type="datetimeFigureOut">
              <a:rPr lang="en-US"/>
              <a:pPr>
                <a:defRPr/>
              </a:pPr>
              <a:t>10/14/2022</a:t>
            </a:fld>
            <a:endParaRPr lang="en-US"/>
          </a:p>
        </p:txBody>
      </p:sp>
      <p:sp>
        <p:nvSpPr>
          <p:cNvPr id="9" name="Footer Placeholder 4">
            <a:extLst>
              <a:ext uri="{FF2B5EF4-FFF2-40B4-BE49-F238E27FC236}">
                <a16:creationId xmlns:a16="http://schemas.microsoft.com/office/drawing/2014/main" id="{89111825-FCEF-76ED-C856-34ADCE6E7EA8}"/>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4EAD2A57-3CDB-A0D0-BB7D-E3FC901B8F3A}"/>
              </a:ext>
            </a:extLst>
          </p:cNvPr>
          <p:cNvSpPr>
            <a:spLocks noGrp="1"/>
          </p:cNvSpPr>
          <p:nvPr>
            <p:ph type="sldNum" sz="quarter" idx="12"/>
          </p:nvPr>
        </p:nvSpPr>
        <p:spPr/>
        <p:txBody>
          <a:bodyPr/>
          <a:lstStyle>
            <a:lvl1pPr>
              <a:defRPr/>
            </a:lvl1pPr>
          </a:lstStyle>
          <a:p>
            <a:pPr>
              <a:defRPr/>
            </a:pPr>
            <a:fld id="{F8C30D71-F059-4FE4-9D97-666FE2097E74}" type="slidenum">
              <a:rPr lang="en-US"/>
              <a:pPr>
                <a:defRPr/>
              </a:pPr>
              <a:t>‹#›</a:t>
            </a:fld>
            <a:endParaRPr lang="en-US"/>
          </a:p>
        </p:txBody>
      </p:sp>
    </p:spTree>
    <p:extLst>
      <p:ext uri="{BB962C8B-B14F-4D97-AF65-F5344CB8AC3E}">
        <p14:creationId xmlns:p14="http://schemas.microsoft.com/office/powerpoint/2010/main" val="221769745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HD-ShadowLong.png">
            <a:extLst>
              <a:ext uri="{FF2B5EF4-FFF2-40B4-BE49-F238E27FC236}">
                <a16:creationId xmlns:a16="http://schemas.microsoft.com/office/drawing/2014/main" id="{0BA67508-22E2-104B-4F09-4D565C3AE9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E5286DD8-E2E0-579D-CF61-2417491017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6A8DB0F3-F8A3-F5E7-1F04-B8A90334CD13}"/>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C779B087-C97C-CC9D-D1FC-FDBBFC148426}"/>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DDD80363-DBD7-B965-E736-33924231E4B4}"/>
              </a:ext>
            </a:extLst>
          </p:cNvPr>
          <p:cNvSpPr>
            <a:spLocks noGrp="1"/>
          </p:cNvSpPr>
          <p:nvPr>
            <p:ph type="dt" sz="half" idx="10"/>
          </p:nvPr>
        </p:nvSpPr>
        <p:spPr/>
        <p:txBody>
          <a:bodyPr/>
          <a:lstStyle>
            <a:lvl1pPr>
              <a:defRPr/>
            </a:lvl1pPr>
          </a:lstStyle>
          <a:p>
            <a:pPr>
              <a:defRPr/>
            </a:pPr>
            <a:fld id="{06D64981-4C01-4262-9D8D-E356139212F5}" type="datetimeFigureOut">
              <a:rPr lang="en-US"/>
              <a:pPr>
                <a:defRPr/>
              </a:pPr>
              <a:t>10/14/2022</a:t>
            </a:fld>
            <a:endParaRPr lang="en-US"/>
          </a:p>
        </p:txBody>
      </p:sp>
      <p:sp>
        <p:nvSpPr>
          <p:cNvPr id="9" name="Footer Placeholder 4">
            <a:extLst>
              <a:ext uri="{FF2B5EF4-FFF2-40B4-BE49-F238E27FC236}">
                <a16:creationId xmlns:a16="http://schemas.microsoft.com/office/drawing/2014/main" id="{B3CF88D0-F304-5A75-495C-A88C56E59082}"/>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C7AD0189-1DC1-6623-A2B1-05013EF5D431}"/>
              </a:ext>
            </a:extLst>
          </p:cNvPr>
          <p:cNvSpPr>
            <a:spLocks noGrp="1"/>
          </p:cNvSpPr>
          <p:nvPr>
            <p:ph type="sldNum" sz="quarter" idx="12"/>
          </p:nvPr>
        </p:nvSpPr>
        <p:spPr/>
        <p:txBody>
          <a:bodyPr/>
          <a:lstStyle>
            <a:lvl1pPr>
              <a:defRPr/>
            </a:lvl1pPr>
          </a:lstStyle>
          <a:p>
            <a:pPr>
              <a:defRPr/>
            </a:pPr>
            <a:fld id="{0BDA7CC5-5CDA-46FD-99F0-581FFC26BAE1}" type="slidenum">
              <a:rPr lang="en-US"/>
              <a:pPr>
                <a:defRPr/>
              </a:pPr>
              <a:t>‹#›</a:t>
            </a:fld>
            <a:endParaRPr lang="en-US"/>
          </a:p>
        </p:txBody>
      </p:sp>
    </p:spTree>
    <p:extLst>
      <p:ext uri="{BB962C8B-B14F-4D97-AF65-F5344CB8AC3E}">
        <p14:creationId xmlns:p14="http://schemas.microsoft.com/office/powerpoint/2010/main" val="926030206"/>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HD-ShadowLong.png">
            <a:extLst>
              <a:ext uri="{FF2B5EF4-FFF2-40B4-BE49-F238E27FC236}">
                <a16:creationId xmlns:a16="http://schemas.microsoft.com/office/drawing/2014/main" id="{BF6DD057-FD97-D836-7AB2-2454DC6EBF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86225"/>
            <a:ext cx="1043781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246E6B0A-4519-3036-A2AE-827224078F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40878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5AD54F5-40C1-07EF-CAF8-C8A5DDFCCC20}"/>
              </a:ext>
            </a:extLst>
          </p:cNvPr>
          <p:cNvSpPr/>
          <p:nvPr/>
        </p:nvSpPr>
        <p:spPr>
          <a:xfrm>
            <a:off x="0" y="27257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9F61DA50-E4EC-FA7C-6264-FE0644A8DC3C}"/>
              </a:ext>
            </a:extLst>
          </p:cNvPr>
          <p:cNvSpPr/>
          <p:nvPr/>
        </p:nvSpPr>
        <p:spPr>
          <a:xfrm>
            <a:off x="10585450" y="27257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B68E40D6-A7FF-8515-A678-40AF8D550F1A}"/>
              </a:ext>
            </a:extLst>
          </p:cNvPr>
          <p:cNvSpPr>
            <a:spLocks noGrp="1"/>
          </p:cNvSpPr>
          <p:nvPr>
            <p:ph type="dt" sz="half" idx="10"/>
          </p:nvPr>
        </p:nvSpPr>
        <p:spPr/>
        <p:txBody>
          <a:bodyPr/>
          <a:lstStyle>
            <a:lvl1pPr>
              <a:defRPr/>
            </a:lvl1pPr>
          </a:lstStyle>
          <a:p>
            <a:pPr>
              <a:defRPr/>
            </a:pPr>
            <a:fld id="{4B2E9055-9B1D-4DED-BBBE-42D1FA3A81CA}" type="datetimeFigureOut">
              <a:rPr lang="en-US"/>
              <a:pPr>
                <a:defRPr/>
              </a:pPr>
              <a:t>10/14/2022</a:t>
            </a:fld>
            <a:endParaRPr lang="en-US"/>
          </a:p>
        </p:txBody>
      </p:sp>
      <p:sp>
        <p:nvSpPr>
          <p:cNvPr id="9" name="Footer Placeholder 4">
            <a:extLst>
              <a:ext uri="{FF2B5EF4-FFF2-40B4-BE49-F238E27FC236}">
                <a16:creationId xmlns:a16="http://schemas.microsoft.com/office/drawing/2014/main" id="{53FB372F-AABF-4FE9-A9AC-DB3AD01FC2E6}"/>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378BC187-FDFB-32A9-EACE-496C5A3D9352}"/>
              </a:ext>
            </a:extLst>
          </p:cNvPr>
          <p:cNvSpPr>
            <a:spLocks noGrp="1"/>
          </p:cNvSpPr>
          <p:nvPr>
            <p:ph type="sldNum" sz="quarter" idx="12"/>
          </p:nvPr>
        </p:nvSpPr>
        <p:spPr>
          <a:xfrm>
            <a:off x="10729913" y="2870200"/>
            <a:ext cx="1154112" cy="1090613"/>
          </a:xfrm>
        </p:spPr>
        <p:txBody>
          <a:bodyPr/>
          <a:lstStyle>
            <a:lvl1pPr>
              <a:defRPr/>
            </a:lvl1pPr>
          </a:lstStyle>
          <a:p>
            <a:pPr>
              <a:defRPr/>
            </a:pPr>
            <a:fld id="{4677E60E-B5DB-4F57-AEEB-1A7142241360}" type="slidenum">
              <a:rPr lang="en-US"/>
              <a:pPr>
                <a:defRPr/>
              </a:pPr>
              <a:t>‹#›</a:t>
            </a:fld>
            <a:endParaRPr lang="en-US"/>
          </a:p>
        </p:txBody>
      </p:sp>
    </p:spTree>
    <p:extLst>
      <p:ext uri="{BB962C8B-B14F-4D97-AF65-F5344CB8AC3E}">
        <p14:creationId xmlns:p14="http://schemas.microsoft.com/office/powerpoint/2010/main" val="3011207166"/>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HD-ShadowLong.png">
            <a:extLst>
              <a:ext uri="{FF2B5EF4-FFF2-40B4-BE49-F238E27FC236}">
                <a16:creationId xmlns:a16="http://schemas.microsoft.com/office/drawing/2014/main" id="{BB188C09-1F9F-9C36-E361-5161DF6E2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a:extLst>
              <a:ext uri="{FF2B5EF4-FFF2-40B4-BE49-F238E27FC236}">
                <a16:creationId xmlns:a16="http://schemas.microsoft.com/office/drawing/2014/main" id="{153B603B-6AFD-B734-B280-CA6D4A9432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1F5B9CCD-6FDD-F4FA-8E03-AEA347CA96C1}"/>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73C2A27F-6F93-2664-C352-96C9CAF7A88B}"/>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4">
            <a:extLst>
              <a:ext uri="{FF2B5EF4-FFF2-40B4-BE49-F238E27FC236}">
                <a16:creationId xmlns:a16="http://schemas.microsoft.com/office/drawing/2014/main" id="{3F6B5ADA-9888-4661-DEA3-E9BBA69AB337}"/>
              </a:ext>
            </a:extLst>
          </p:cNvPr>
          <p:cNvSpPr>
            <a:spLocks noGrp="1"/>
          </p:cNvSpPr>
          <p:nvPr>
            <p:ph type="dt" sz="half" idx="10"/>
          </p:nvPr>
        </p:nvSpPr>
        <p:spPr/>
        <p:txBody>
          <a:bodyPr/>
          <a:lstStyle>
            <a:lvl1pPr>
              <a:defRPr/>
            </a:lvl1pPr>
          </a:lstStyle>
          <a:p>
            <a:pPr>
              <a:defRPr/>
            </a:pPr>
            <a:fld id="{DF971F6E-4000-4542-A897-4F5BFDD2DD4E}" type="datetimeFigureOut">
              <a:rPr lang="en-US"/>
              <a:pPr>
                <a:defRPr/>
              </a:pPr>
              <a:t>10/14/2022</a:t>
            </a:fld>
            <a:endParaRPr lang="en-US"/>
          </a:p>
        </p:txBody>
      </p:sp>
      <p:sp>
        <p:nvSpPr>
          <p:cNvPr id="10" name="Footer Placeholder 5">
            <a:extLst>
              <a:ext uri="{FF2B5EF4-FFF2-40B4-BE49-F238E27FC236}">
                <a16:creationId xmlns:a16="http://schemas.microsoft.com/office/drawing/2014/main" id="{533CCD5E-E5C8-0C87-175F-30992C0DCD48}"/>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036BDEBB-158A-FA0E-8A2F-03D37BC74242}"/>
              </a:ext>
            </a:extLst>
          </p:cNvPr>
          <p:cNvSpPr>
            <a:spLocks noGrp="1"/>
          </p:cNvSpPr>
          <p:nvPr>
            <p:ph type="sldNum" sz="quarter" idx="12"/>
          </p:nvPr>
        </p:nvSpPr>
        <p:spPr/>
        <p:txBody>
          <a:bodyPr/>
          <a:lstStyle>
            <a:lvl1pPr>
              <a:defRPr/>
            </a:lvl1pPr>
          </a:lstStyle>
          <a:p>
            <a:pPr>
              <a:defRPr/>
            </a:pPr>
            <a:fld id="{15740BD6-60F8-472D-AA3C-5E8169A1C20C}" type="slidenum">
              <a:rPr lang="en-US"/>
              <a:pPr>
                <a:defRPr/>
              </a:pPr>
              <a:t>‹#›</a:t>
            </a:fld>
            <a:endParaRPr lang="en-US"/>
          </a:p>
        </p:txBody>
      </p:sp>
    </p:spTree>
    <p:extLst>
      <p:ext uri="{BB962C8B-B14F-4D97-AF65-F5344CB8AC3E}">
        <p14:creationId xmlns:p14="http://schemas.microsoft.com/office/powerpoint/2010/main" val="244437820"/>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descr="HD-ShadowLong.png">
            <a:extLst>
              <a:ext uri="{FF2B5EF4-FFF2-40B4-BE49-F238E27FC236}">
                <a16:creationId xmlns:a16="http://schemas.microsoft.com/office/drawing/2014/main" id="{00332FDF-0598-3E61-8ED1-F734F2CDD6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HD-ShadowShort.png">
            <a:extLst>
              <a:ext uri="{FF2B5EF4-FFF2-40B4-BE49-F238E27FC236}">
                <a16:creationId xmlns:a16="http://schemas.microsoft.com/office/drawing/2014/main" id="{F6C40C13-1FB8-A05B-D8B9-203EB4845C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4CC58044-8EBF-2C35-9A0B-DF136044D66D}"/>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FE96847D-AEAC-F2D2-601C-D4D577E031CF}"/>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6">
            <a:extLst>
              <a:ext uri="{FF2B5EF4-FFF2-40B4-BE49-F238E27FC236}">
                <a16:creationId xmlns:a16="http://schemas.microsoft.com/office/drawing/2014/main" id="{884BF3E0-16FD-0414-862A-9FDC1B354898}"/>
              </a:ext>
            </a:extLst>
          </p:cNvPr>
          <p:cNvSpPr>
            <a:spLocks noGrp="1"/>
          </p:cNvSpPr>
          <p:nvPr>
            <p:ph type="dt" sz="half" idx="10"/>
          </p:nvPr>
        </p:nvSpPr>
        <p:spPr/>
        <p:txBody>
          <a:bodyPr/>
          <a:lstStyle>
            <a:lvl1pPr>
              <a:defRPr/>
            </a:lvl1pPr>
          </a:lstStyle>
          <a:p>
            <a:pPr>
              <a:defRPr/>
            </a:pPr>
            <a:fld id="{5DE52FCD-4F17-406A-A6CA-27C40618D784}" type="datetimeFigureOut">
              <a:rPr lang="en-US"/>
              <a:pPr>
                <a:defRPr/>
              </a:pPr>
              <a:t>10/14/2022</a:t>
            </a:fld>
            <a:endParaRPr lang="en-US"/>
          </a:p>
        </p:txBody>
      </p:sp>
      <p:sp>
        <p:nvSpPr>
          <p:cNvPr id="12" name="Footer Placeholder 7">
            <a:extLst>
              <a:ext uri="{FF2B5EF4-FFF2-40B4-BE49-F238E27FC236}">
                <a16:creationId xmlns:a16="http://schemas.microsoft.com/office/drawing/2014/main" id="{5EC1ADAE-ACA9-EB04-8948-F6D79563648C}"/>
              </a:ext>
            </a:extLst>
          </p:cNvPr>
          <p:cNvSpPr>
            <a:spLocks noGrp="1"/>
          </p:cNvSpPr>
          <p:nvPr>
            <p:ph type="ftr" sz="quarter" idx="11"/>
          </p:nvPr>
        </p:nvSpPr>
        <p:spPr/>
        <p:txBody>
          <a:bodyPr/>
          <a:lstStyle>
            <a:lvl1pPr>
              <a:defRPr/>
            </a:lvl1pPr>
          </a:lstStyle>
          <a:p>
            <a:pPr>
              <a:defRPr/>
            </a:pPr>
            <a:endParaRPr lang="en-US"/>
          </a:p>
        </p:txBody>
      </p:sp>
      <p:sp>
        <p:nvSpPr>
          <p:cNvPr id="13" name="Slide Number Placeholder 8">
            <a:extLst>
              <a:ext uri="{FF2B5EF4-FFF2-40B4-BE49-F238E27FC236}">
                <a16:creationId xmlns:a16="http://schemas.microsoft.com/office/drawing/2014/main" id="{99EF4861-B44A-4E38-0BD4-AE52E1F5F28A}"/>
              </a:ext>
            </a:extLst>
          </p:cNvPr>
          <p:cNvSpPr>
            <a:spLocks noGrp="1"/>
          </p:cNvSpPr>
          <p:nvPr>
            <p:ph type="sldNum" sz="quarter" idx="12"/>
          </p:nvPr>
        </p:nvSpPr>
        <p:spPr/>
        <p:txBody>
          <a:bodyPr/>
          <a:lstStyle>
            <a:lvl1pPr>
              <a:defRPr/>
            </a:lvl1pPr>
          </a:lstStyle>
          <a:p>
            <a:pPr>
              <a:defRPr/>
            </a:pPr>
            <a:fld id="{F7AE3929-1FA2-4147-B729-50E594CD4B87}" type="slidenum">
              <a:rPr lang="en-US"/>
              <a:pPr>
                <a:defRPr/>
              </a:pPr>
              <a:t>‹#›</a:t>
            </a:fld>
            <a:endParaRPr lang="en-US"/>
          </a:p>
        </p:txBody>
      </p:sp>
    </p:spTree>
    <p:extLst>
      <p:ext uri="{BB962C8B-B14F-4D97-AF65-F5344CB8AC3E}">
        <p14:creationId xmlns:p14="http://schemas.microsoft.com/office/powerpoint/2010/main" val="3080463508"/>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HD-ShadowLong.png">
            <a:extLst>
              <a:ext uri="{FF2B5EF4-FFF2-40B4-BE49-F238E27FC236}">
                <a16:creationId xmlns:a16="http://schemas.microsoft.com/office/drawing/2014/main" id="{8DCDA8EC-4336-C434-7746-0965AC252F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HD-ShadowShort.png">
            <a:extLst>
              <a:ext uri="{FF2B5EF4-FFF2-40B4-BE49-F238E27FC236}">
                <a16:creationId xmlns:a16="http://schemas.microsoft.com/office/drawing/2014/main" id="{40F28C6E-D614-B16C-874B-FF38B6C1F4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3B90AA3-6D92-E919-E1F0-84ACDAFB38AB}"/>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60077EE4-C09E-92E6-146B-A5F0BE865E50}"/>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a:extLst>
              <a:ext uri="{FF2B5EF4-FFF2-40B4-BE49-F238E27FC236}">
                <a16:creationId xmlns:a16="http://schemas.microsoft.com/office/drawing/2014/main" id="{690C48F3-486A-A8D5-4988-36F23A0BF9A7}"/>
              </a:ext>
            </a:extLst>
          </p:cNvPr>
          <p:cNvSpPr>
            <a:spLocks noGrp="1"/>
          </p:cNvSpPr>
          <p:nvPr>
            <p:ph type="dt" sz="half" idx="10"/>
          </p:nvPr>
        </p:nvSpPr>
        <p:spPr/>
        <p:txBody>
          <a:bodyPr/>
          <a:lstStyle>
            <a:lvl1pPr>
              <a:defRPr/>
            </a:lvl1pPr>
          </a:lstStyle>
          <a:p>
            <a:pPr>
              <a:defRPr/>
            </a:pPr>
            <a:fld id="{7A767550-8D07-4C68-BDC0-C0F7FEE273E1}" type="datetimeFigureOut">
              <a:rPr lang="en-US"/>
              <a:pPr>
                <a:defRPr/>
              </a:pPr>
              <a:t>10/14/2022</a:t>
            </a:fld>
            <a:endParaRPr lang="en-US"/>
          </a:p>
        </p:txBody>
      </p:sp>
      <p:sp>
        <p:nvSpPr>
          <p:cNvPr id="8" name="Footer Placeholder 3">
            <a:extLst>
              <a:ext uri="{FF2B5EF4-FFF2-40B4-BE49-F238E27FC236}">
                <a16:creationId xmlns:a16="http://schemas.microsoft.com/office/drawing/2014/main" id="{FA4248E8-940F-74CF-EFE6-38D70E1156D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4">
            <a:extLst>
              <a:ext uri="{FF2B5EF4-FFF2-40B4-BE49-F238E27FC236}">
                <a16:creationId xmlns:a16="http://schemas.microsoft.com/office/drawing/2014/main" id="{8AA5B2B8-B811-A105-B67F-0E66C17BFDBF}"/>
              </a:ext>
            </a:extLst>
          </p:cNvPr>
          <p:cNvSpPr>
            <a:spLocks noGrp="1"/>
          </p:cNvSpPr>
          <p:nvPr>
            <p:ph type="sldNum" sz="quarter" idx="12"/>
          </p:nvPr>
        </p:nvSpPr>
        <p:spPr/>
        <p:txBody>
          <a:bodyPr/>
          <a:lstStyle>
            <a:lvl1pPr>
              <a:defRPr/>
            </a:lvl1pPr>
          </a:lstStyle>
          <a:p>
            <a:pPr>
              <a:defRPr/>
            </a:pPr>
            <a:fld id="{95EFA279-EDD8-4965-A864-EDC7B1C4828F}" type="slidenum">
              <a:rPr lang="en-US"/>
              <a:pPr>
                <a:defRPr/>
              </a:pPr>
              <a:t>‹#›</a:t>
            </a:fld>
            <a:endParaRPr lang="en-US"/>
          </a:p>
        </p:txBody>
      </p:sp>
    </p:spTree>
    <p:extLst>
      <p:ext uri="{BB962C8B-B14F-4D97-AF65-F5344CB8AC3E}">
        <p14:creationId xmlns:p14="http://schemas.microsoft.com/office/powerpoint/2010/main" val="3855902118"/>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HD-ShadowShort.png">
            <a:extLst>
              <a:ext uri="{FF2B5EF4-FFF2-40B4-BE49-F238E27FC236}">
                <a16:creationId xmlns:a16="http://schemas.microsoft.com/office/drawing/2014/main" id="{07EF6446-9C92-B4F5-77E7-2789E50534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2A7F382A-545D-80E4-6E59-0FBDF96A107D}"/>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1">
            <a:extLst>
              <a:ext uri="{FF2B5EF4-FFF2-40B4-BE49-F238E27FC236}">
                <a16:creationId xmlns:a16="http://schemas.microsoft.com/office/drawing/2014/main" id="{437B1044-A739-8DD9-3930-F42329A7F2EB}"/>
              </a:ext>
            </a:extLst>
          </p:cNvPr>
          <p:cNvSpPr>
            <a:spLocks noGrp="1"/>
          </p:cNvSpPr>
          <p:nvPr>
            <p:ph type="dt" sz="half" idx="10"/>
          </p:nvPr>
        </p:nvSpPr>
        <p:spPr/>
        <p:txBody>
          <a:bodyPr/>
          <a:lstStyle>
            <a:lvl1pPr>
              <a:defRPr/>
            </a:lvl1pPr>
          </a:lstStyle>
          <a:p>
            <a:pPr>
              <a:defRPr/>
            </a:pPr>
            <a:fld id="{462CDAB5-B342-4A3C-AC19-D61A90A1E0B0}" type="datetimeFigureOut">
              <a:rPr lang="en-US"/>
              <a:pPr>
                <a:defRPr/>
              </a:pPr>
              <a:t>10/14/2022</a:t>
            </a:fld>
            <a:endParaRPr lang="en-US"/>
          </a:p>
        </p:txBody>
      </p:sp>
      <p:sp>
        <p:nvSpPr>
          <p:cNvPr id="5" name="Footer Placeholder 2">
            <a:extLst>
              <a:ext uri="{FF2B5EF4-FFF2-40B4-BE49-F238E27FC236}">
                <a16:creationId xmlns:a16="http://schemas.microsoft.com/office/drawing/2014/main" id="{C527BD5E-E8F8-D675-68D8-4B9475AC0C7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44CD0052-C0EC-E9F7-524A-4EE758F7997A}"/>
              </a:ext>
            </a:extLst>
          </p:cNvPr>
          <p:cNvSpPr>
            <a:spLocks noGrp="1"/>
          </p:cNvSpPr>
          <p:nvPr>
            <p:ph type="sldNum" sz="quarter" idx="12"/>
          </p:nvPr>
        </p:nvSpPr>
        <p:spPr/>
        <p:txBody>
          <a:bodyPr/>
          <a:lstStyle>
            <a:lvl1pPr>
              <a:defRPr/>
            </a:lvl1pPr>
          </a:lstStyle>
          <a:p>
            <a:pPr>
              <a:defRPr/>
            </a:pPr>
            <a:fld id="{E1D70F65-B251-46C8-A3E6-58B038CBACC9}" type="slidenum">
              <a:rPr lang="en-US"/>
              <a:pPr>
                <a:defRPr/>
              </a:pPr>
              <a:t>‹#›</a:t>
            </a:fld>
            <a:endParaRPr lang="en-US"/>
          </a:p>
        </p:txBody>
      </p:sp>
    </p:spTree>
    <p:extLst>
      <p:ext uri="{BB962C8B-B14F-4D97-AF65-F5344CB8AC3E}">
        <p14:creationId xmlns:p14="http://schemas.microsoft.com/office/powerpoint/2010/main" val="315859658"/>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HD-ShadowLong.png">
            <a:extLst>
              <a:ext uri="{FF2B5EF4-FFF2-40B4-BE49-F238E27FC236}">
                <a16:creationId xmlns:a16="http://schemas.microsoft.com/office/drawing/2014/main" id="{D719E9EA-D8ED-F0F0-343B-8812EAC8DC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a:extLst>
              <a:ext uri="{FF2B5EF4-FFF2-40B4-BE49-F238E27FC236}">
                <a16:creationId xmlns:a16="http://schemas.microsoft.com/office/drawing/2014/main" id="{97F0BAE5-8ADB-E9A8-469E-3F06245C59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3C31AF1B-6504-6552-EDEC-15D747EB0457}"/>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9A870FEA-6161-E3B8-0E7D-D1FDB1DBE9AD}"/>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4">
            <a:extLst>
              <a:ext uri="{FF2B5EF4-FFF2-40B4-BE49-F238E27FC236}">
                <a16:creationId xmlns:a16="http://schemas.microsoft.com/office/drawing/2014/main" id="{C2BD3EAF-1089-1582-A02B-1A1ABBB158D9}"/>
              </a:ext>
            </a:extLst>
          </p:cNvPr>
          <p:cNvSpPr>
            <a:spLocks noGrp="1"/>
          </p:cNvSpPr>
          <p:nvPr>
            <p:ph type="dt" sz="half" idx="10"/>
          </p:nvPr>
        </p:nvSpPr>
        <p:spPr/>
        <p:txBody>
          <a:bodyPr/>
          <a:lstStyle>
            <a:lvl1pPr>
              <a:defRPr/>
            </a:lvl1pPr>
          </a:lstStyle>
          <a:p>
            <a:pPr>
              <a:defRPr/>
            </a:pPr>
            <a:fld id="{FE8033DC-3396-48A7-8EE6-9BDE7446E32D}" type="datetimeFigureOut">
              <a:rPr lang="en-US"/>
              <a:pPr>
                <a:defRPr/>
              </a:pPr>
              <a:t>10/14/2022</a:t>
            </a:fld>
            <a:endParaRPr lang="en-US"/>
          </a:p>
        </p:txBody>
      </p:sp>
      <p:sp>
        <p:nvSpPr>
          <p:cNvPr id="10" name="Footer Placeholder 5">
            <a:extLst>
              <a:ext uri="{FF2B5EF4-FFF2-40B4-BE49-F238E27FC236}">
                <a16:creationId xmlns:a16="http://schemas.microsoft.com/office/drawing/2014/main" id="{4547E30A-227A-63DD-2380-33621B64D4CF}"/>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1054EB7E-D5F1-5F70-C1FB-DBFF043AFF39}"/>
              </a:ext>
            </a:extLst>
          </p:cNvPr>
          <p:cNvSpPr>
            <a:spLocks noGrp="1"/>
          </p:cNvSpPr>
          <p:nvPr>
            <p:ph type="sldNum" sz="quarter" idx="12"/>
          </p:nvPr>
        </p:nvSpPr>
        <p:spPr/>
        <p:txBody>
          <a:bodyPr/>
          <a:lstStyle>
            <a:lvl1pPr>
              <a:defRPr/>
            </a:lvl1pPr>
          </a:lstStyle>
          <a:p>
            <a:pPr>
              <a:defRPr/>
            </a:pPr>
            <a:fld id="{284A3104-1D40-489F-9AA5-D29BF30E58B1}" type="slidenum">
              <a:rPr lang="en-US"/>
              <a:pPr>
                <a:defRPr/>
              </a:pPr>
              <a:t>‹#›</a:t>
            </a:fld>
            <a:endParaRPr lang="en-US"/>
          </a:p>
        </p:txBody>
      </p:sp>
    </p:spTree>
    <p:extLst>
      <p:ext uri="{BB962C8B-B14F-4D97-AF65-F5344CB8AC3E}">
        <p14:creationId xmlns:p14="http://schemas.microsoft.com/office/powerpoint/2010/main" val="1902202665"/>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HD-ShadowLong.png">
            <a:extLst>
              <a:ext uri="{FF2B5EF4-FFF2-40B4-BE49-F238E27FC236}">
                <a16:creationId xmlns:a16="http://schemas.microsoft.com/office/drawing/2014/main" id="{612238FE-3E3E-FD04-50CB-FD6A8390D4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a:extLst>
              <a:ext uri="{FF2B5EF4-FFF2-40B4-BE49-F238E27FC236}">
                <a16:creationId xmlns:a16="http://schemas.microsoft.com/office/drawing/2014/main" id="{2825D9D9-C5D4-3542-F153-00AD30F6ED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57239567-7852-FA65-019B-E459EED6E4C0}"/>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A2164C2C-9672-A2E6-F86C-04EABC1E071E}"/>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4">
            <a:extLst>
              <a:ext uri="{FF2B5EF4-FFF2-40B4-BE49-F238E27FC236}">
                <a16:creationId xmlns:a16="http://schemas.microsoft.com/office/drawing/2014/main" id="{87077274-99EE-DB91-6F9D-CBA57F8C40A7}"/>
              </a:ext>
            </a:extLst>
          </p:cNvPr>
          <p:cNvSpPr>
            <a:spLocks noGrp="1"/>
          </p:cNvSpPr>
          <p:nvPr>
            <p:ph type="dt" sz="half" idx="10"/>
          </p:nvPr>
        </p:nvSpPr>
        <p:spPr/>
        <p:txBody>
          <a:bodyPr/>
          <a:lstStyle>
            <a:lvl1pPr>
              <a:defRPr/>
            </a:lvl1pPr>
          </a:lstStyle>
          <a:p>
            <a:pPr>
              <a:defRPr/>
            </a:pPr>
            <a:fld id="{F9AEE858-ED9F-48B7-AB5F-AD23CD530E0D}" type="datetimeFigureOut">
              <a:rPr lang="en-US"/>
              <a:pPr>
                <a:defRPr/>
              </a:pPr>
              <a:t>10/14/2022</a:t>
            </a:fld>
            <a:endParaRPr lang="en-US"/>
          </a:p>
        </p:txBody>
      </p:sp>
      <p:sp>
        <p:nvSpPr>
          <p:cNvPr id="10" name="Footer Placeholder 5">
            <a:extLst>
              <a:ext uri="{FF2B5EF4-FFF2-40B4-BE49-F238E27FC236}">
                <a16:creationId xmlns:a16="http://schemas.microsoft.com/office/drawing/2014/main" id="{F13F51A1-0885-F54E-7298-216A128BAC0E}"/>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03C9FD8F-EEF8-1229-2226-9FB6D8CF86E8}"/>
              </a:ext>
            </a:extLst>
          </p:cNvPr>
          <p:cNvSpPr>
            <a:spLocks noGrp="1"/>
          </p:cNvSpPr>
          <p:nvPr>
            <p:ph type="sldNum" sz="quarter" idx="12"/>
          </p:nvPr>
        </p:nvSpPr>
        <p:spPr/>
        <p:txBody>
          <a:bodyPr/>
          <a:lstStyle>
            <a:lvl1pPr>
              <a:defRPr/>
            </a:lvl1pPr>
          </a:lstStyle>
          <a:p>
            <a:pPr>
              <a:defRPr/>
            </a:pPr>
            <a:fld id="{7C08EBF9-0691-465F-A5F6-967EC6E5A386}" type="slidenum">
              <a:rPr lang="en-US"/>
              <a:pPr>
                <a:defRPr/>
              </a:pPr>
              <a:t>‹#›</a:t>
            </a:fld>
            <a:endParaRPr lang="en-US"/>
          </a:p>
        </p:txBody>
      </p:sp>
    </p:spTree>
    <p:extLst>
      <p:ext uri="{BB962C8B-B14F-4D97-AF65-F5344CB8AC3E}">
        <p14:creationId xmlns:p14="http://schemas.microsoft.com/office/powerpoint/2010/main" val="3426024460"/>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7" descr="HD-ShadowLong.png">
            <a:extLst>
              <a:ext uri="{FF2B5EF4-FFF2-40B4-BE49-F238E27FC236}">
                <a16:creationId xmlns:a16="http://schemas.microsoft.com/office/drawing/2014/main" id="{80F14DAB-96CE-F42B-8701-1B3877F427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a:extLst>
              <a:ext uri="{FF2B5EF4-FFF2-40B4-BE49-F238E27FC236}">
                <a16:creationId xmlns:a16="http://schemas.microsoft.com/office/drawing/2014/main" id="{DDB9F703-AA4C-CA4C-BBDB-F7386DD29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59293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B57FC384-C5C6-27D8-F247-6E7627CDE361}"/>
              </a:ext>
            </a:extLst>
          </p:cNvPr>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BF7604B4-9A62-B34D-BC5A-6D138FE1CB78}"/>
              </a:ext>
            </a:extLst>
          </p:cNvPr>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4">
            <a:extLst>
              <a:ext uri="{FF2B5EF4-FFF2-40B4-BE49-F238E27FC236}">
                <a16:creationId xmlns:a16="http://schemas.microsoft.com/office/drawing/2014/main" id="{A45651A3-B7EA-090C-E4F9-8976C1DDB363}"/>
              </a:ext>
            </a:extLst>
          </p:cNvPr>
          <p:cNvSpPr>
            <a:spLocks noGrp="1"/>
          </p:cNvSpPr>
          <p:nvPr>
            <p:ph type="dt" sz="half" idx="10"/>
          </p:nvPr>
        </p:nvSpPr>
        <p:spPr/>
        <p:txBody>
          <a:bodyPr/>
          <a:lstStyle>
            <a:lvl1pPr>
              <a:defRPr/>
            </a:lvl1pPr>
          </a:lstStyle>
          <a:p>
            <a:pPr>
              <a:defRPr/>
            </a:pPr>
            <a:fld id="{FD1D135C-A74E-4B44-8B3A-3DB4A9EDC6BD}" type="datetimeFigureOut">
              <a:rPr lang="en-US"/>
              <a:pPr>
                <a:defRPr/>
              </a:pPr>
              <a:t>10/14/2022</a:t>
            </a:fld>
            <a:endParaRPr lang="en-US"/>
          </a:p>
        </p:txBody>
      </p:sp>
      <p:sp>
        <p:nvSpPr>
          <p:cNvPr id="10" name="Footer Placeholder 5">
            <a:extLst>
              <a:ext uri="{FF2B5EF4-FFF2-40B4-BE49-F238E27FC236}">
                <a16:creationId xmlns:a16="http://schemas.microsoft.com/office/drawing/2014/main" id="{C2358ED1-4A2E-C1E9-29DE-81ADAEB19296}"/>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6EE8A819-898B-3DAB-738B-FBDB6FADCF9A}"/>
              </a:ext>
            </a:extLst>
          </p:cNvPr>
          <p:cNvSpPr>
            <a:spLocks noGrp="1"/>
          </p:cNvSpPr>
          <p:nvPr>
            <p:ph type="sldNum" sz="quarter" idx="12"/>
          </p:nvPr>
        </p:nvSpPr>
        <p:spPr>
          <a:xfrm>
            <a:off x="10729913" y="4711700"/>
            <a:ext cx="1154112" cy="1090613"/>
          </a:xfrm>
        </p:spPr>
        <p:txBody>
          <a:bodyPr/>
          <a:lstStyle>
            <a:lvl1pPr>
              <a:defRPr/>
            </a:lvl1pPr>
          </a:lstStyle>
          <a:p>
            <a:pPr>
              <a:defRPr/>
            </a:pPr>
            <a:fld id="{8B33BEF6-51D3-45B9-B326-4FD4D0B13FF6}" type="slidenum">
              <a:rPr lang="en-US"/>
              <a:pPr>
                <a:defRPr/>
              </a:pPr>
              <a:t>‹#›</a:t>
            </a:fld>
            <a:endParaRPr lang="en-US"/>
          </a:p>
        </p:txBody>
      </p:sp>
    </p:spTree>
    <p:extLst>
      <p:ext uri="{BB962C8B-B14F-4D97-AF65-F5344CB8AC3E}">
        <p14:creationId xmlns:p14="http://schemas.microsoft.com/office/powerpoint/2010/main" val="2761328608"/>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3" name="Picture 7" descr="HD-ShadowLong.png">
            <a:extLst>
              <a:ext uri="{FF2B5EF4-FFF2-40B4-BE49-F238E27FC236}">
                <a16:creationId xmlns:a16="http://schemas.microsoft.com/office/drawing/2014/main" id="{1567A430-E74A-CB88-AC43-8F01368CA3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0E032D19-3F79-3952-0494-C5A2458C4A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59293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7AE1F5CB-F1BD-BB1B-FC4B-AB1CDB8AFFD4}"/>
              </a:ext>
            </a:extLst>
          </p:cNvPr>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58252A4A-7FAB-2561-E07E-C3CA40F4D756}"/>
              </a:ext>
            </a:extLst>
          </p:cNvPr>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4">
            <a:extLst>
              <a:ext uri="{FF2B5EF4-FFF2-40B4-BE49-F238E27FC236}">
                <a16:creationId xmlns:a16="http://schemas.microsoft.com/office/drawing/2014/main" id="{B0F9C245-EB07-66D4-8E0D-1C85F54B4352}"/>
              </a:ext>
            </a:extLst>
          </p:cNvPr>
          <p:cNvSpPr>
            <a:spLocks noGrp="1"/>
          </p:cNvSpPr>
          <p:nvPr>
            <p:ph type="dt" sz="half" idx="10"/>
          </p:nvPr>
        </p:nvSpPr>
        <p:spPr/>
        <p:txBody>
          <a:bodyPr/>
          <a:lstStyle>
            <a:lvl1pPr>
              <a:defRPr/>
            </a:lvl1pPr>
          </a:lstStyle>
          <a:p>
            <a:pPr>
              <a:defRPr/>
            </a:pPr>
            <a:fld id="{69B5A819-E44F-465C-8736-12EB9016DFC9}" type="datetimeFigureOut">
              <a:rPr lang="en-US"/>
              <a:pPr>
                <a:defRPr/>
              </a:pPr>
              <a:t>10/14/2022</a:t>
            </a:fld>
            <a:endParaRPr lang="en-US"/>
          </a:p>
        </p:txBody>
      </p:sp>
      <p:sp>
        <p:nvSpPr>
          <p:cNvPr id="9" name="Footer Placeholder 5">
            <a:extLst>
              <a:ext uri="{FF2B5EF4-FFF2-40B4-BE49-F238E27FC236}">
                <a16:creationId xmlns:a16="http://schemas.microsoft.com/office/drawing/2014/main" id="{06E5E364-EA30-A6C9-3F77-B49737A1D9CE}"/>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E4B6A6F7-48AC-030B-61F2-F65F8DBC9D0C}"/>
              </a:ext>
            </a:extLst>
          </p:cNvPr>
          <p:cNvSpPr>
            <a:spLocks noGrp="1"/>
          </p:cNvSpPr>
          <p:nvPr>
            <p:ph type="sldNum" sz="quarter" idx="12"/>
          </p:nvPr>
        </p:nvSpPr>
        <p:spPr>
          <a:xfrm>
            <a:off x="10729913" y="4711700"/>
            <a:ext cx="1154112" cy="1090613"/>
          </a:xfrm>
        </p:spPr>
        <p:txBody>
          <a:bodyPr/>
          <a:lstStyle>
            <a:lvl1pPr>
              <a:defRPr/>
            </a:lvl1pPr>
          </a:lstStyle>
          <a:p>
            <a:pPr>
              <a:defRPr/>
            </a:pPr>
            <a:fld id="{8FE7654A-BA40-4563-94DF-6C99758703B1}" type="slidenum">
              <a:rPr lang="en-US"/>
              <a:pPr>
                <a:defRPr/>
              </a:pPr>
              <a:t>‹#›</a:t>
            </a:fld>
            <a:endParaRPr lang="en-US"/>
          </a:p>
        </p:txBody>
      </p:sp>
    </p:spTree>
    <p:extLst>
      <p:ext uri="{BB962C8B-B14F-4D97-AF65-F5344CB8AC3E}">
        <p14:creationId xmlns:p14="http://schemas.microsoft.com/office/powerpoint/2010/main" val="1717316964"/>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3" name="Picture 7" descr="HD-ShadowLong.png">
            <a:extLst>
              <a:ext uri="{FF2B5EF4-FFF2-40B4-BE49-F238E27FC236}">
                <a16:creationId xmlns:a16="http://schemas.microsoft.com/office/drawing/2014/main" id="{336FBBCE-6D50-740A-696F-2F953581BC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7EFBA2A1-4405-6332-4E2F-E4447F7620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59293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CF4124F-F4A6-DA26-938F-89B8859A4D06}"/>
              </a:ext>
            </a:extLst>
          </p:cNvPr>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828ED462-6771-F6C6-02DA-A68BEB02B731}"/>
              </a:ext>
            </a:extLst>
          </p:cNvPr>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extBox 7">
            <a:extLst>
              <a:ext uri="{FF2B5EF4-FFF2-40B4-BE49-F238E27FC236}">
                <a16:creationId xmlns:a16="http://schemas.microsoft.com/office/drawing/2014/main" id="{2553E74F-7FD3-3A35-3DC0-1A723EDE7819}"/>
              </a:ext>
            </a:extLst>
          </p:cNvPr>
          <p:cNvSpPr txBox="1"/>
          <p:nvPr/>
        </p:nvSpPr>
        <p:spPr>
          <a:xfrm>
            <a:off x="584200" y="747713"/>
            <a:ext cx="6096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7200" dirty="0">
                <a:effectLst/>
                <a:latin typeface="+mn-lt"/>
              </a:rPr>
              <a:t>“</a:t>
            </a:r>
          </a:p>
        </p:txBody>
      </p:sp>
      <p:sp>
        <p:nvSpPr>
          <p:cNvPr id="9" name="TextBox 8">
            <a:extLst>
              <a:ext uri="{FF2B5EF4-FFF2-40B4-BE49-F238E27FC236}">
                <a16:creationId xmlns:a16="http://schemas.microsoft.com/office/drawing/2014/main" id="{9CFF1B83-0F30-D2AE-6F2D-F2CCC309FFBE}"/>
              </a:ext>
            </a:extLst>
          </p:cNvPr>
          <p:cNvSpPr txBox="1"/>
          <p:nvPr/>
        </p:nvSpPr>
        <p:spPr>
          <a:xfrm>
            <a:off x="9663113" y="303371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7200" dirty="0">
                <a:effectLst/>
                <a:latin typeface="+mn-lt"/>
              </a:rPr>
              <a:t>”</a:t>
            </a:r>
          </a:p>
        </p:txBody>
      </p:sp>
      <p:sp>
        <p:nvSpPr>
          <p:cNvPr id="2" name="Title 1"/>
          <p:cNvSpPr>
            <a:spLocks noGrp="1"/>
          </p:cNvSpPr>
          <p:nvPr>
            <p:ph type="title"/>
          </p:nvPr>
        </p:nvSpPr>
        <p:spPr>
          <a:xfrm>
            <a:off x="1127856" y="609598"/>
            <a:ext cx="8718877" cy="3036061"/>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Date Placeholder 4">
            <a:extLst>
              <a:ext uri="{FF2B5EF4-FFF2-40B4-BE49-F238E27FC236}">
                <a16:creationId xmlns:a16="http://schemas.microsoft.com/office/drawing/2014/main" id="{939780C8-974C-90E8-827A-D6FEC45A56BE}"/>
              </a:ext>
            </a:extLst>
          </p:cNvPr>
          <p:cNvSpPr>
            <a:spLocks noGrp="1"/>
          </p:cNvSpPr>
          <p:nvPr>
            <p:ph type="dt" sz="half" idx="14"/>
          </p:nvPr>
        </p:nvSpPr>
        <p:spPr/>
        <p:txBody>
          <a:bodyPr/>
          <a:lstStyle>
            <a:lvl1pPr>
              <a:defRPr/>
            </a:lvl1pPr>
          </a:lstStyle>
          <a:p>
            <a:pPr>
              <a:defRPr/>
            </a:pPr>
            <a:fld id="{78DC132A-C19B-4047-A039-3EBBC3905C97}" type="datetimeFigureOut">
              <a:rPr lang="en-US"/>
              <a:pPr>
                <a:defRPr/>
              </a:pPr>
              <a:t>10/14/2022</a:t>
            </a:fld>
            <a:endParaRPr lang="en-US"/>
          </a:p>
        </p:txBody>
      </p:sp>
      <p:sp>
        <p:nvSpPr>
          <p:cNvPr id="11" name="Footer Placeholder 5">
            <a:extLst>
              <a:ext uri="{FF2B5EF4-FFF2-40B4-BE49-F238E27FC236}">
                <a16:creationId xmlns:a16="http://schemas.microsoft.com/office/drawing/2014/main" id="{F3A2334C-00EF-699B-C3F6-9BFD8D261310}"/>
              </a:ext>
            </a:extLst>
          </p:cNvPr>
          <p:cNvSpPr>
            <a:spLocks noGrp="1"/>
          </p:cNvSpPr>
          <p:nvPr>
            <p:ph type="ftr" sz="quarter" idx="15"/>
          </p:nvPr>
        </p:nvSpPr>
        <p:spPr/>
        <p:txBody>
          <a:bodyPr/>
          <a:lstStyle>
            <a:lvl1pPr>
              <a:defRPr/>
            </a:lvl1pPr>
          </a:lstStyle>
          <a:p>
            <a:pPr>
              <a:defRPr/>
            </a:pPr>
            <a:endParaRPr lang="en-US"/>
          </a:p>
        </p:txBody>
      </p:sp>
      <p:sp>
        <p:nvSpPr>
          <p:cNvPr id="13" name="Slide Number Placeholder 6">
            <a:extLst>
              <a:ext uri="{FF2B5EF4-FFF2-40B4-BE49-F238E27FC236}">
                <a16:creationId xmlns:a16="http://schemas.microsoft.com/office/drawing/2014/main" id="{1BE462A6-95F7-CA56-D013-4B0076833D6D}"/>
              </a:ext>
            </a:extLst>
          </p:cNvPr>
          <p:cNvSpPr>
            <a:spLocks noGrp="1"/>
          </p:cNvSpPr>
          <p:nvPr>
            <p:ph type="sldNum" sz="quarter" idx="16"/>
          </p:nvPr>
        </p:nvSpPr>
        <p:spPr>
          <a:xfrm>
            <a:off x="10729913" y="4710113"/>
            <a:ext cx="1154112" cy="1090612"/>
          </a:xfrm>
        </p:spPr>
        <p:txBody>
          <a:bodyPr/>
          <a:lstStyle>
            <a:lvl1pPr>
              <a:defRPr/>
            </a:lvl1pPr>
          </a:lstStyle>
          <a:p>
            <a:pPr>
              <a:defRPr/>
            </a:pPr>
            <a:fld id="{F9811346-25F3-4C09-A578-0636E28916EE}" type="slidenum">
              <a:rPr lang="en-US"/>
              <a:pPr>
                <a:defRPr/>
              </a:pPr>
              <a:t>‹#›</a:t>
            </a:fld>
            <a:endParaRPr lang="en-US"/>
          </a:p>
        </p:txBody>
      </p:sp>
    </p:spTree>
    <p:extLst>
      <p:ext uri="{BB962C8B-B14F-4D97-AF65-F5344CB8AC3E}">
        <p14:creationId xmlns:p14="http://schemas.microsoft.com/office/powerpoint/2010/main" val="3516132294"/>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HD-ShadowLong.png">
            <a:extLst>
              <a:ext uri="{FF2B5EF4-FFF2-40B4-BE49-F238E27FC236}">
                <a16:creationId xmlns:a16="http://schemas.microsoft.com/office/drawing/2014/main" id="{C9EA0269-3FA5-C219-2F0A-4F91CF12B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86225"/>
            <a:ext cx="1043781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268023FC-2645-7E46-0BF9-E6A6A0553E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40878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2B92A5A7-5551-2D6F-A927-7BB09D0F2639}"/>
              </a:ext>
            </a:extLst>
          </p:cNvPr>
          <p:cNvSpPr/>
          <p:nvPr/>
        </p:nvSpPr>
        <p:spPr>
          <a:xfrm>
            <a:off x="0" y="27257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DFB18B59-8E31-C557-BBEA-99D37C96E40C}"/>
              </a:ext>
            </a:extLst>
          </p:cNvPr>
          <p:cNvSpPr/>
          <p:nvPr/>
        </p:nvSpPr>
        <p:spPr>
          <a:xfrm>
            <a:off x="10585450" y="27257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B154803C-2A08-5FFC-D856-5AA67585E608}"/>
              </a:ext>
            </a:extLst>
          </p:cNvPr>
          <p:cNvSpPr>
            <a:spLocks noGrp="1"/>
          </p:cNvSpPr>
          <p:nvPr>
            <p:ph type="dt" sz="half" idx="10"/>
          </p:nvPr>
        </p:nvSpPr>
        <p:spPr/>
        <p:txBody>
          <a:bodyPr/>
          <a:lstStyle>
            <a:lvl1pPr>
              <a:defRPr/>
            </a:lvl1pPr>
          </a:lstStyle>
          <a:p>
            <a:pPr>
              <a:defRPr/>
            </a:pPr>
            <a:fld id="{055171BA-168F-4937-B122-7181082BE1FB}" type="datetimeFigureOut">
              <a:rPr lang="en-US"/>
              <a:pPr>
                <a:defRPr/>
              </a:pPr>
              <a:t>10/14/2022</a:t>
            </a:fld>
            <a:endParaRPr lang="en-US"/>
          </a:p>
        </p:txBody>
      </p:sp>
      <p:sp>
        <p:nvSpPr>
          <p:cNvPr id="9" name="Footer Placeholder 4">
            <a:extLst>
              <a:ext uri="{FF2B5EF4-FFF2-40B4-BE49-F238E27FC236}">
                <a16:creationId xmlns:a16="http://schemas.microsoft.com/office/drawing/2014/main" id="{A7824A8C-E50C-94D3-C332-559C0EBBAB9F}"/>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CDFABF51-0999-FBE4-9460-593DBF198EEB}"/>
              </a:ext>
            </a:extLst>
          </p:cNvPr>
          <p:cNvSpPr>
            <a:spLocks noGrp="1"/>
          </p:cNvSpPr>
          <p:nvPr>
            <p:ph type="sldNum" sz="quarter" idx="12"/>
          </p:nvPr>
        </p:nvSpPr>
        <p:spPr>
          <a:xfrm>
            <a:off x="10729913" y="2870200"/>
            <a:ext cx="1154112" cy="1090613"/>
          </a:xfrm>
        </p:spPr>
        <p:txBody>
          <a:bodyPr/>
          <a:lstStyle>
            <a:lvl1pPr>
              <a:defRPr/>
            </a:lvl1pPr>
          </a:lstStyle>
          <a:p>
            <a:pPr>
              <a:defRPr/>
            </a:pPr>
            <a:fld id="{784805B1-3E0A-45C3-8D51-3E4CBD3BFDE7}" type="slidenum">
              <a:rPr lang="en-US"/>
              <a:pPr>
                <a:defRPr/>
              </a:pPr>
              <a:t>‹#›</a:t>
            </a:fld>
            <a:endParaRPr lang="en-US"/>
          </a:p>
        </p:txBody>
      </p:sp>
    </p:spTree>
    <p:extLst>
      <p:ext uri="{BB962C8B-B14F-4D97-AF65-F5344CB8AC3E}">
        <p14:creationId xmlns:p14="http://schemas.microsoft.com/office/powerpoint/2010/main" val="582942113"/>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3" name="Picture 7" descr="HD-ShadowLong.png">
            <a:extLst>
              <a:ext uri="{FF2B5EF4-FFF2-40B4-BE49-F238E27FC236}">
                <a16:creationId xmlns:a16="http://schemas.microsoft.com/office/drawing/2014/main" id="{AFAA2683-33D4-164B-F6A7-58FEF97A02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8F2F4595-1EA1-6D85-5250-B041419595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59293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BF49E460-7772-280B-B87C-939BFA7287A9}"/>
              </a:ext>
            </a:extLst>
          </p:cNvPr>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FA445FE1-1E7B-0D84-AFCB-63230401F612}"/>
              </a:ext>
            </a:extLst>
          </p:cNvPr>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4">
            <a:extLst>
              <a:ext uri="{FF2B5EF4-FFF2-40B4-BE49-F238E27FC236}">
                <a16:creationId xmlns:a16="http://schemas.microsoft.com/office/drawing/2014/main" id="{33206677-DBF2-6B54-001B-4E79A9666732}"/>
              </a:ext>
            </a:extLst>
          </p:cNvPr>
          <p:cNvSpPr>
            <a:spLocks noGrp="1"/>
          </p:cNvSpPr>
          <p:nvPr>
            <p:ph type="dt" sz="half" idx="10"/>
          </p:nvPr>
        </p:nvSpPr>
        <p:spPr/>
        <p:txBody>
          <a:bodyPr/>
          <a:lstStyle>
            <a:lvl1pPr>
              <a:defRPr/>
            </a:lvl1pPr>
          </a:lstStyle>
          <a:p>
            <a:pPr>
              <a:defRPr/>
            </a:pPr>
            <a:fld id="{D657514B-B9AE-4D12-A821-DCCEBB9B6B10}" type="datetimeFigureOut">
              <a:rPr lang="en-US"/>
              <a:pPr>
                <a:defRPr/>
              </a:pPr>
              <a:t>10/14/2022</a:t>
            </a:fld>
            <a:endParaRPr lang="en-US"/>
          </a:p>
        </p:txBody>
      </p:sp>
      <p:sp>
        <p:nvSpPr>
          <p:cNvPr id="9" name="Footer Placeholder 5">
            <a:extLst>
              <a:ext uri="{FF2B5EF4-FFF2-40B4-BE49-F238E27FC236}">
                <a16:creationId xmlns:a16="http://schemas.microsoft.com/office/drawing/2014/main" id="{4A503B03-24CA-864F-756E-18B2FD5D6C0B}"/>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A4A27F13-FF62-CC22-C006-89241B24FE89}"/>
              </a:ext>
            </a:extLst>
          </p:cNvPr>
          <p:cNvSpPr>
            <a:spLocks noGrp="1"/>
          </p:cNvSpPr>
          <p:nvPr>
            <p:ph type="sldNum" sz="quarter" idx="12"/>
          </p:nvPr>
        </p:nvSpPr>
        <p:spPr>
          <a:xfrm>
            <a:off x="10729913" y="4710113"/>
            <a:ext cx="1154112" cy="1090612"/>
          </a:xfrm>
        </p:spPr>
        <p:txBody>
          <a:bodyPr/>
          <a:lstStyle>
            <a:lvl1pPr>
              <a:defRPr/>
            </a:lvl1pPr>
          </a:lstStyle>
          <a:p>
            <a:pPr>
              <a:defRPr/>
            </a:pPr>
            <a:fld id="{7EA432E2-C4CB-4125-B9C7-2D293902C489}" type="slidenum">
              <a:rPr lang="en-US"/>
              <a:pPr>
                <a:defRPr/>
              </a:pPr>
              <a:t>‹#›</a:t>
            </a:fld>
            <a:endParaRPr lang="en-US"/>
          </a:p>
        </p:txBody>
      </p:sp>
    </p:spTree>
    <p:extLst>
      <p:ext uri="{BB962C8B-B14F-4D97-AF65-F5344CB8AC3E}">
        <p14:creationId xmlns:p14="http://schemas.microsoft.com/office/powerpoint/2010/main" val="2402243587"/>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2" name="Picture 7" descr="HD-ShadowLong.png">
            <a:extLst>
              <a:ext uri="{FF2B5EF4-FFF2-40B4-BE49-F238E27FC236}">
                <a16:creationId xmlns:a16="http://schemas.microsoft.com/office/drawing/2014/main" id="{DAFBDB33-149A-5F13-6D4D-F17E323D16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HD-ShadowShort.png">
            <a:extLst>
              <a:ext uri="{FF2B5EF4-FFF2-40B4-BE49-F238E27FC236}">
                <a16:creationId xmlns:a16="http://schemas.microsoft.com/office/drawing/2014/main" id="{2ED2101A-4E0A-780C-2126-1C11BD7760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5FBA7115-2BB3-DF0F-5B81-CC1CB86B38C6}"/>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7602A98D-50BD-35A3-98DE-6E81CDECE509}"/>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2">
            <a:extLst>
              <a:ext uri="{FF2B5EF4-FFF2-40B4-BE49-F238E27FC236}">
                <a16:creationId xmlns:a16="http://schemas.microsoft.com/office/drawing/2014/main" id="{FC68BCCF-B4C0-1DBA-70D5-63BE23E49B01}"/>
              </a:ext>
            </a:extLst>
          </p:cNvPr>
          <p:cNvSpPr>
            <a:spLocks noGrp="1"/>
          </p:cNvSpPr>
          <p:nvPr>
            <p:ph type="dt" sz="half" idx="18"/>
          </p:nvPr>
        </p:nvSpPr>
        <p:spPr/>
        <p:txBody>
          <a:bodyPr/>
          <a:lstStyle>
            <a:lvl1pPr>
              <a:defRPr/>
            </a:lvl1pPr>
          </a:lstStyle>
          <a:p>
            <a:pPr>
              <a:defRPr/>
            </a:pPr>
            <a:fld id="{BD88CCE2-39EA-4577-B361-1F215AAD4640}" type="datetimeFigureOut">
              <a:rPr lang="en-US"/>
              <a:pPr>
                <a:defRPr/>
              </a:pPr>
              <a:t>10/14/2022</a:t>
            </a:fld>
            <a:endParaRPr lang="en-US"/>
          </a:p>
        </p:txBody>
      </p:sp>
      <p:sp>
        <p:nvSpPr>
          <p:cNvPr id="13" name="Footer Placeholder 3">
            <a:extLst>
              <a:ext uri="{FF2B5EF4-FFF2-40B4-BE49-F238E27FC236}">
                <a16:creationId xmlns:a16="http://schemas.microsoft.com/office/drawing/2014/main" id="{DE55C6AB-2613-632C-DE7E-C6A8F8E9624D}"/>
              </a:ext>
            </a:extLst>
          </p:cNvPr>
          <p:cNvSpPr>
            <a:spLocks noGrp="1"/>
          </p:cNvSpPr>
          <p:nvPr>
            <p:ph type="ftr" sz="quarter" idx="19"/>
          </p:nvPr>
        </p:nvSpPr>
        <p:spPr/>
        <p:txBody>
          <a:bodyPr/>
          <a:lstStyle>
            <a:lvl1pPr>
              <a:defRPr/>
            </a:lvl1pPr>
          </a:lstStyle>
          <a:p>
            <a:pPr>
              <a:defRPr/>
            </a:pPr>
            <a:endParaRPr lang="en-US"/>
          </a:p>
        </p:txBody>
      </p:sp>
      <p:sp>
        <p:nvSpPr>
          <p:cNvPr id="14" name="Slide Number Placeholder 4">
            <a:extLst>
              <a:ext uri="{FF2B5EF4-FFF2-40B4-BE49-F238E27FC236}">
                <a16:creationId xmlns:a16="http://schemas.microsoft.com/office/drawing/2014/main" id="{2CF078EF-9B12-E276-B764-8C78F15A4586}"/>
              </a:ext>
            </a:extLst>
          </p:cNvPr>
          <p:cNvSpPr>
            <a:spLocks noGrp="1"/>
          </p:cNvSpPr>
          <p:nvPr>
            <p:ph type="sldNum" sz="quarter" idx="20"/>
          </p:nvPr>
        </p:nvSpPr>
        <p:spPr/>
        <p:txBody>
          <a:bodyPr/>
          <a:lstStyle>
            <a:lvl1pPr>
              <a:defRPr/>
            </a:lvl1pPr>
          </a:lstStyle>
          <a:p>
            <a:pPr>
              <a:defRPr/>
            </a:pPr>
            <a:fld id="{80086EEC-F93D-4B04-AF0C-C290C6E6874D}" type="slidenum">
              <a:rPr lang="en-US"/>
              <a:pPr>
                <a:defRPr/>
              </a:pPr>
              <a:t>‹#›</a:t>
            </a:fld>
            <a:endParaRPr lang="en-US"/>
          </a:p>
        </p:txBody>
      </p:sp>
    </p:spTree>
    <p:extLst>
      <p:ext uri="{BB962C8B-B14F-4D97-AF65-F5344CB8AC3E}">
        <p14:creationId xmlns:p14="http://schemas.microsoft.com/office/powerpoint/2010/main" val="3807443397"/>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7" descr="HD-ShadowLong.png">
            <a:extLst>
              <a:ext uri="{FF2B5EF4-FFF2-40B4-BE49-F238E27FC236}">
                <a16:creationId xmlns:a16="http://schemas.microsoft.com/office/drawing/2014/main" id="{AD860CC4-5A85-42B3-AC3B-94FCD925BD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HD-ShadowShort.png">
            <a:extLst>
              <a:ext uri="{FF2B5EF4-FFF2-40B4-BE49-F238E27FC236}">
                <a16:creationId xmlns:a16="http://schemas.microsoft.com/office/drawing/2014/main" id="{471F2A83-028F-AE32-5E3E-1B30EAFF9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74C9A679-F070-7E10-55E0-61FE16C561E4}"/>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E4232EDD-30D3-C241-14A3-7DD79111B1BE}"/>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680318" y="4873765"/>
            <a:ext cx="3049705"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944117" y="4873764"/>
            <a:ext cx="3067297"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7230553" y="4873762"/>
            <a:ext cx="3067563"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2">
            <a:extLst>
              <a:ext uri="{FF2B5EF4-FFF2-40B4-BE49-F238E27FC236}">
                <a16:creationId xmlns:a16="http://schemas.microsoft.com/office/drawing/2014/main" id="{BA50A2EC-68E4-C1D5-705B-F4099A0C3B35}"/>
              </a:ext>
            </a:extLst>
          </p:cNvPr>
          <p:cNvSpPr>
            <a:spLocks noGrp="1"/>
          </p:cNvSpPr>
          <p:nvPr>
            <p:ph type="dt" sz="half" idx="23"/>
          </p:nvPr>
        </p:nvSpPr>
        <p:spPr/>
        <p:txBody>
          <a:bodyPr/>
          <a:lstStyle>
            <a:lvl1pPr>
              <a:defRPr/>
            </a:lvl1pPr>
          </a:lstStyle>
          <a:p>
            <a:pPr>
              <a:defRPr/>
            </a:pPr>
            <a:fld id="{CABC9D87-A1DE-4F18-99BB-8915A03CE522}" type="datetimeFigureOut">
              <a:rPr lang="en-US"/>
              <a:pPr>
                <a:defRPr/>
              </a:pPr>
              <a:t>10/14/2022</a:t>
            </a:fld>
            <a:endParaRPr lang="en-US"/>
          </a:p>
        </p:txBody>
      </p:sp>
      <p:sp>
        <p:nvSpPr>
          <p:cNvPr id="7" name="Footer Placeholder 3">
            <a:extLst>
              <a:ext uri="{FF2B5EF4-FFF2-40B4-BE49-F238E27FC236}">
                <a16:creationId xmlns:a16="http://schemas.microsoft.com/office/drawing/2014/main" id="{627818FE-0A96-BC6E-6D8A-E2AFA5E62F26}"/>
              </a:ext>
            </a:extLst>
          </p:cNvPr>
          <p:cNvSpPr>
            <a:spLocks noGrp="1"/>
          </p:cNvSpPr>
          <p:nvPr>
            <p:ph type="ftr" sz="quarter" idx="24"/>
          </p:nvPr>
        </p:nvSpPr>
        <p:spPr/>
        <p:txBody>
          <a:bodyPr/>
          <a:lstStyle>
            <a:lvl1pPr>
              <a:defRPr/>
            </a:lvl1pPr>
          </a:lstStyle>
          <a:p>
            <a:pPr>
              <a:defRPr/>
            </a:pPr>
            <a:endParaRPr lang="en-US"/>
          </a:p>
        </p:txBody>
      </p:sp>
      <p:sp>
        <p:nvSpPr>
          <p:cNvPr id="8" name="Slide Number Placeholder 4">
            <a:extLst>
              <a:ext uri="{FF2B5EF4-FFF2-40B4-BE49-F238E27FC236}">
                <a16:creationId xmlns:a16="http://schemas.microsoft.com/office/drawing/2014/main" id="{BAE04AC9-D8EF-EE54-AECA-E9877564FF3A}"/>
              </a:ext>
            </a:extLst>
          </p:cNvPr>
          <p:cNvSpPr>
            <a:spLocks noGrp="1"/>
          </p:cNvSpPr>
          <p:nvPr>
            <p:ph type="sldNum" sz="quarter" idx="25"/>
          </p:nvPr>
        </p:nvSpPr>
        <p:spPr/>
        <p:txBody>
          <a:bodyPr/>
          <a:lstStyle>
            <a:lvl1pPr>
              <a:defRPr/>
            </a:lvl1pPr>
          </a:lstStyle>
          <a:p>
            <a:pPr>
              <a:defRPr/>
            </a:pPr>
            <a:fld id="{154484BA-D7E5-45A7-8410-55E06D47EDAE}" type="slidenum">
              <a:rPr lang="en-US"/>
              <a:pPr>
                <a:defRPr/>
              </a:pPr>
              <a:t>‹#›</a:t>
            </a:fld>
            <a:endParaRPr lang="en-US"/>
          </a:p>
        </p:txBody>
      </p:sp>
    </p:spTree>
    <p:extLst>
      <p:ext uri="{BB962C8B-B14F-4D97-AF65-F5344CB8AC3E}">
        <p14:creationId xmlns:p14="http://schemas.microsoft.com/office/powerpoint/2010/main" val="494083824"/>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descr="HD-ShadowLong.png">
            <a:extLst>
              <a:ext uri="{FF2B5EF4-FFF2-40B4-BE49-F238E27FC236}">
                <a16:creationId xmlns:a16="http://schemas.microsoft.com/office/drawing/2014/main" id="{D90F62DE-20D8-AAC7-3C24-BFF0467B50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F60017C0-BAD5-0AC2-2F78-B5E4A6F484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0F132837-5113-25CD-C9FD-FC3919DA8AC6}"/>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01308C54-1874-4B30-66CC-E73305BD3DDE}"/>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BBA9E364-9E61-4373-4DC4-F6BB9004C099}"/>
              </a:ext>
            </a:extLst>
          </p:cNvPr>
          <p:cNvSpPr>
            <a:spLocks noGrp="1"/>
          </p:cNvSpPr>
          <p:nvPr>
            <p:ph type="dt" sz="half" idx="10"/>
          </p:nvPr>
        </p:nvSpPr>
        <p:spPr/>
        <p:txBody>
          <a:bodyPr/>
          <a:lstStyle>
            <a:lvl1pPr>
              <a:defRPr/>
            </a:lvl1pPr>
          </a:lstStyle>
          <a:p>
            <a:pPr>
              <a:defRPr/>
            </a:pPr>
            <a:fld id="{5DB0E185-FCC7-427A-A2FB-B2B936315514}" type="datetimeFigureOut">
              <a:rPr lang="en-US"/>
              <a:pPr>
                <a:defRPr/>
              </a:pPr>
              <a:t>10/14/2022</a:t>
            </a:fld>
            <a:endParaRPr lang="en-US"/>
          </a:p>
        </p:txBody>
      </p:sp>
      <p:sp>
        <p:nvSpPr>
          <p:cNvPr id="9" name="Footer Placeholder 4">
            <a:extLst>
              <a:ext uri="{FF2B5EF4-FFF2-40B4-BE49-F238E27FC236}">
                <a16:creationId xmlns:a16="http://schemas.microsoft.com/office/drawing/2014/main" id="{C0EF67A7-A0EA-4505-CA21-1416046A147B}"/>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5B7908F7-3FEA-BAF7-CF6D-8AC27DCF46B7}"/>
              </a:ext>
            </a:extLst>
          </p:cNvPr>
          <p:cNvSpPr>
            <a:spLocks noGrp="1"/>
          </p:cNvSpPr>
          <p:nvPr>
            <p:ph type="sldNum" sz="quarter" idx="12"/>
          </p:nvPr>
        </p:nvSpPr>
        <p:spPr/>
        <p:txBody>
          <a:bodyPr/>
          <a:lstStyle>
            <a:lvl1pPr>
              <a:defRPr/>
            </a:lvl1pPr>
          </a:lstStyle>
          <a:p>
            <a:pPr>
              <a:defRPr/>
            </a:pPr>
            <a:fld id="{98841D47-235D-4207-9E89-67F405A97946}" type="slidenum">
              <a:rPr lang="en-US"/>
              <a:pPr>
                <a:defRPr/>
              </a:pPr>
              <a:t>‹#›</a:t>
            </a:fld>
            <a:endParaRPr lang="en-US"/>
          </a:p>
        </p:txBody>
      </p:sp>
    </p:spTree>
    <p:extLst>
      <p:ext uri="{BB962C8B-B14F-4D97-AF65-F5344CB8AC3E}">
        <p14:creationId xmlns:p14="http://schemas.microsoft.com/office/powerpoint/2010/main" val="546906253"/>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A0C7EA-D6F8-16AD-1266-A4D590C1525F}"/>
              </a:ext>
            </a:extLst>
          </p:cNvPr>
          <p:cNvSpPr/>
          <p:nvPr/>
        </p:nvSpPr>
        <p:spPr>
          <a:xfrm rot="5400000">
            <a:off x="8116094" y="1869281"/>
            <a:ext cx="5106988"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0B28A3F5-A3B4-895D-207B-6D28B325E9B5}"/>
              </a:ext>
            </a:extLst>
          </p:cNvPr>
          <p:cNvSpPr/>
          <p:nvPr/>
        </p:nvSpPr>
        <p:spPr>
          <a:xfrm rot="5400000">
            <a:off x="9867900" y="53721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A44E1494-3663-92E2-4F01-1E025EC90F8F}"/>
              </a:ext>
            </a:extLst>
          </p:cNvPr>
          <p:cNvSpPr>
            <a:spLocks noGrp="1"/>
          </p:cNvSpPr>
          <p:nvPr>
            <p:ph type="dt" sz="half" idx="10"/>
          </p:nvPr>
        </p:nvSpPr>
        <p:spPr>
          <a:xfrm>
            <a:off x="6807200" y="5935663"/>
            <a:ext cx="2743200" cy="365125"/>
          </a:xfrm>
        </p:spPr>
        <p:txBody>
          <a:bodyPr/>
          <a:lstStyle>
            <a:lvl1pPr>
              <a:defRPr/>
            </a:lvl1pPr>
          </a:lstStyle>
          <a:p>
            <a:pPr>
              <a:defRPr/>
            </a:pPr>
            <a:fld id="{C4F533EB-5F79-44C8-8C93-604FF0DCE428}" type="datetimeFigureOut">
              <a:rPr lang="en-US"/>
              <a:pPr>
                <a:defRPr/>
              </a:pPr>
              <a:t>10/14/2022</a:t>
            </a:fld>
            <a:endParaRPr lang="en-US"/>
          </a:p>
        </p:txBody>
      </p:sp>
      <p:sp>
        <p:nvSpPr>
          <p:cNvPr id="7" name="Footer Placeholder 4">
            <a:extLst>
              <a:ext uri="{FF2B5EF4-FFF2-40B4-BE49-F238E27FC236}">
                <a16:creationId xmlns:a16="http://schemas.microsoft.com/office/drawing/2014/main" id="{9186D87D-5E51-E6D4-444D-0C88B0AA5164}"/>
              </a:ext>
            </a:extLst>
          </p:cNvPr>
          <p:cNvSpPr>
            <a:spLocks noGrp="1"/>
          </p:cNvSpPr>
          <p:nvPr>
            <p:ph type="ftr" sz="quarter" idx="11"/>
          </p:nvPr>
        </p:nvSpPr>
        <p:spPr>
          <a:xfrm>
            <a:off x="681038" y="5935663"/>
            <a:ext cx="6126162" cy="365125"/>
          </a:xfrm>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E61C57A2-1AA5-EF43-2672-F4167FA2DB8C}"/>
              </a:ext>
            </a:extLst>
          </p:cNvPr>
          <p:cNvSpPr>
            <a:spLocks noGrp="1"/>
          </p:cNvSpPr>
          <p:nvPr>
            <p:ph type="sldNum" sz="quarter" idx="12"/>
          </p:nvPr>
        </p:nvSpPr>
        <p:spPr>
          <a:xfrm>
            <a:off x="10098088" y="5399088"/>
            <a:ext cx="1154112" cy="1090612"/>
          </a:xfrm>
        </p:spPr>
        <p:txBody>
          <a:bodyPr anchor="t"/>
          <a:lstStyle>
            <a:lvl1pPr algn="ctr">
              <a:defRPr/>
            </a:lvl1pPr>
          </a:lstStyle>
          <a:p>
            <a:pPr>
              <a:defRPr/>
            </a:pPr>
            <a:fld id="{B15FEA49-0D29-485F-A04D-74E754A726F2}" type="slidenum">
              <a:rPr lang="en-US"/>
              <a:pPr>
                <a:defRPr/>
              </a:pPr>
              <a:t>‹#›</a:t>
            </a:fld>
            <a:endParaRPr lang="en-US"/>
          </a:p>
        </p:txBody>
      </p:sp>
    </p:spTree>
    <p:extLst>
      <p:ext uri="{BB962C8B-B14F-4D97-AF65-F5344CB8AC3E}">
        <p14:creationId xmlns:p14="http://schemas.microsoft.com/office/powerpoint/2010/main" val="353535982"/>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HD-ShadowLong.png">
            <a:extLst>
              <a:ext uri="{FF2B5EF4-FFF2-40B4-BE49-F238E27FC236}">
                <a16:creationId xmlns:a16="http://schemas.microsoft.com/office/drawing/2014/main" id="{5FE6DE19-14F3-D2ED-680E-E86140A5C0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43388"/>
            <a:ext cx="89677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0157E167-8ACF-DFB3-F82F-C0591229C0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2250" y="4243388"/>
            <a:ext cx="30765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49B9F7FB-522C-E1A0-FFF1-4EE52ADA8F35}"/>
              </a:ext>
            </a:extLst>
          </p:cNvPr>
          <p:cNvSpPr/>
          <p:nvPr/>
        </p:nvSpPr>
        <p:spPr>
          <a:xfrm>
            <a:off x="0" y="2590800"/>
            <a:ext cx="8967788" cy="165893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F66BCDA6-F2DD-C8D0-6246-0930B78F523C}"/>
              </a:ext>
            </a:extLst>
          </p:cNvPr>
          <p:cNvSpPr/>
          <p:nvPr/>
        </p:nvSpPr>
        <p:spPr>
          <a:xfrm>
            <a:off x="9112250" y="2590800"/>
            <a:ext cx="3076575" cy="16589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Date Placeholder 3">
            <a:extLst>
              <a:ext uri="{FF2B5EF4-FFF2-40B4-BE49-F238E27FC236}">
                <a16:creationId xmlns:a16="http://schemas.microsoft.com/office/drawing/2014/main" id="{8ADB65A3-4F13-C23A-B215-1EEC3FE79E08}"/>
              </a:ext>
            </a:extLst>
          </p:cNvPr>
          <p:cNvSpPr>
            <a:spLocks noGrp="1"/>
          </p:cNvSpPr>
          <p:nvPr>
            <p:ph type="dt" sz="half" idx="10"/>
          </p:nvPr>
        </p:nvSpPr>
        <p:spPr/>
        <p:txBody>
          <a:bodyPr/>
          <a:lstStyle>
            <a:lvl1pPr>
              <a:defRPr/>
            </a:lvl1pPr>
          </a:lstStyle>
          <a:p>
            <a:pPr>
              <a:defRPr/>
            </a:pPr>
            <a:fld id="{B9512744-1801-4150-9D30-8F2D35A0D229}" type="datetimeFigureOut">
              <a:rPr lang="en-US"/>
              <a:pPr>
                <a:defRPr/>
              </a:pPr>
              <a:t>10/14/2022</a:t>
            </a:fld>
            <a:endParaRPr lang="en-US" dirty="0"/>
          </a:p>
        </p:txBody>
      </p:sp>
      <p:sp>
        <p:nvSpPr>
          <p:cNvPr id="9" name="Footer Placeholder 4">
            <a:extLst>
              <a:ext uri="{FF2B5EF4-FFF2-40B4-BE49-F238E27FC236}">
                <a16:creationId xmlns:a16="http://schemas.microsoft.com/office/drawing/2014/main" id="{482D61FE-BEFA-923D-8C57-4FDEED2D064B}"/>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3E8EE2C4-C4CA-31BD-8AB5-A0850C8D7ED1}"/>
              </a:ext>
            </a:extLst>
          </p:cNvPr>
          <p:cNvSpPr>
            <a:spLocks noGrp="1"/>
          </p:cNvSpPr>
          <p:nvPr>
            <p:ph type="sldNum" sz="quarter" idx="12"/>
          </p:nvPr>
        </p:nvSpPr>
        <p:spPr>
          <a:xfrm>
            <a:off x="9255125" y="2749550"/>
            <a:ext cx="1171575" cy="1357313"/>
          </a:xfrm>
        </p:spPr>
        <p:txBody>
          <a:bodyPr/>
          <a:lstStyle>
            <a:lvl1pPr>
              <a:defRPr/>
            </a:lvl1pPr>
          </a:lstStyle>
          <a:p>
            <a:pPr>
              <a:defRPr/>
            </a:pPr>
            <a:fld id="{A2B0440E-CD01-472D-9133-4A34147810FA}" type="slidenum">
              <a:rPr lang="en-US"/>
              <a:pPr>
                <a:defRPr/>
              </a:pPr>
              <a:t>‹#›</a:t>
            </a:fld>
            <a:endParaRPr lang="en-US" dirty="0"/>
          </a:p>
        </p:txBody>
      </p:sp>
    </p:spTree>
    <p:extLst>
      <p:ext uri="{BB962C8B-B14F-4D97-AF65-F5344CB8AC3E}">
        <p14:creationId xmlns:p14="http://schemas.microsoft.com/office/powerpoint/2010/main" val="2963605235"/>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HD-ShadowLong.png">
            <a:extLst>
              <a:ext uri="{FF2B5EF4-FFF2-40B4-BE49-F238E27FC236}">
                <a16:creationId xmlns:a16="http://schemas.microsoft.com/office/drawing/2014/main" id="{45BB1650-22A3-6F93-7087-11A8840F73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D39032D1-7504-2F6A-32A1-0AA37F571F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D3C61B35-7EAF-BB74-0A77-E985A38606F8}"/>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82F15DBA-E808-4505-3715-B09267C43699}"/>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3F90F734-D3A5-09C7-5642-AEB078F9FC56}"/>
              </a:ext>
            </a:extLst>
          </p:cNvPr>
          <p:cNvSpPr>
            <a:spLocks noGrp="1"/>
          </p:cNvSpPr>
          <p:nvPr>
            <p:ph type="dt" sz="half" idx="10"/>
          </p:nvPr>
        </p:nvSpPr>
        <p:spPr/>
        <p:txBody>
          <a:bodyPr/>
          <a:lstStyle>
            <a:lvl1pPr>
              <a:defRPr/>
            </a:lvl1pPr>
          </a:lstStyle>
          <a:p>
            <a:pPr>
              <a:defRPr/>
            </a:pPr>
            <a:fld id="{4254171A-EF9E-4891-A722-53751A10132E}" type="datetimeFigureOut">
              <a:rPr lang="en-US"/>
              <a:pPr>
                <a:defRPr/>
              </a:pPr>
              <a:t>10/14/2022</a:t>
            </a:fld>
            <a:endParaRPr lang="en-US" dirty="0"/>
          </a:p>
        </p:txBody>
      </p:sp>
      <p:sp>
        <p:nvSpPr>
          <p:cNvPr id="9" name="Footer Placeholder 4">
            <a:extLst>
              <a:ext uri="{FF2B5EF4-FFF2-40B4-BE49-F238E27FC236}">
                <a16:creationId xmlns:a16="http://schemas.microsoft.com/office/drawing/2014/main" id="{80D437E4-D720-B5C4-6C8B-827C4C8E39FD}"/>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74E61CA3-24AC-D856-3FAA-36A651673763}"/>
              </a:ext>
            </a:extLst>
          </p:cNvPr>
          <p:cNvSpPr>
            <a:spLocks noGrp="1"/>
          </p:cNvSpPr>
          <p:nvPr>
            <p:ph type="sldNum" sz="quarter" idx="12"/>
          </p:nvPr>
        </p:nvSpPr>
        <p:spPr/>
        <p:txBody>
          <a:bodyPr/>
          <a:lstStyle>
            <a:lvl1pPr>
              <a:defRPr/>
            </a:lvl1pPr>
          </a:lstStyle>
          <a:p>
            <a:pPr>
              <a:defRPr/>
            </a:pPr>
            <a:fld id="{8BB36201-B859-4F8B-827F-0DFD2133C7DF}" type="slidenum">
              <a:rPr lang="en-US"/>
              <a:pPr>
                <a:defRPr/>
              </a:pPr>
              <a:t>‹#›</a:t>
            </a:fld>
            <a:endParaRPr lang="en-US" dirty="0"/>
          </a:p>
        </p:txBody>
      </p:sp>
    </p:spTree>
    <p:extLst>
      <p:ext uri="{BB962C8B-B14F-4D97-AF65-F5344CB8AC3E}">
        <p14:creationId xmlns:p14="http://schemas.microsoft.com/office/powerpoint/2010/main" val="2091337848"/>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HD-ShadowLong.png">
            <a:extLst>
              <a:ext uri="{FF2B5EF4-FFF2-40B4-BE49-F238E27FC236}">
                <a16:creationId xmlns:a16="http://schemas.microsoft.com/office/drawing/2014/main" id="{A7FC375A-6928-E844-32C5-ECE4E8512E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86225"/>
            <a:ext cx="1043781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F93AA720-CACB-F85B-EA34-709DD9F89A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40878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DF55CCE3-754C-6259-80DC-2886DA13321E}"/>
              </a:ext>
            </a:extLst>
          </p:cNvPr>
          <p:cNvSpPr/>
          <p:nvPr/>
        </p:nvSpPr>
        <p:spPr>
          <a:xfrm>
            <a:off x="0" y="27257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874710DF-D4E3-0DDA-B264-AE3560DCCB28}"/>
              </a:ext>
            </a:extLst>
          </p:cNvPr>
          <p:cNvSpPr/>
          <p:nvPr/>
        </p:nvSpPr>
        <p:spPr>
          <a:xfrm>
            <a:off x="10585450" y="27257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D217CEC9-CA83-490E-F9B7-88AE5BDE4A72}"/>
              </a:ext>
            </a:extLst>
          </p:cNvPr>
          <p:cNvSpPr>
            <a:spLocks noGrp="1"/>
          </p:cNvSpPr>
          <p:nvPr>
            <p:ph type="dt" sz="half" idx="10"/>
          </p:nvPr>
        </p:nvSpPr>
        <p:spPr/>
        <p:txBody>
          <a:bodyPr/>
          <a:lstStyle>
            <a:lvl1pPr>
              <a:defRPr/>
            </a:lvl1pPr>
          </a:lstStyle>
          <a:p>
            <a:pPr>
              <a:defRPr/>
            </a:pPr>
            <a:fld id="{4CAF4C72-B04A-450B-86D3-7FF0773D3439}" type="datetimeFigureOut">
              <a:rPr lang="en-US"/>
              <a:pPr>
                <a:defRPr/>
              </a:pPr>
              <a:t>10/14/2022</a:t>
            </a:fld>
            <a:endParaRPr lang="en-US" dirty="0"/>
          </a:p>
        </p:txBody>
      </p:sp>
      <p:sp>
        <p:nvSpPr>
          <p:cNvPr id="9" name="Footer Placeholder 4">
            <a:extLst>
              <a:ext uri="{FF2B5EF4-FFF2-40B4-BE49-F238E27FC236}">
                <a16:creationId xmlns:a16="http://schemas.microsoft.com/office/drawing/2014/main" id="{331FC9A8-8AB0-E105-F692-39F2AF1AAC50}"/>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CD2A6E45-1677-5FC6-B933-CFEE9C5BDB40}"/>
              </a:ext>
            </a:extLst>
          </p:cNvPr>
          <p:cNvSpPr>
            <a:spLocks noGrp="1"/>
          </p:cNvSpPr>
          <p:nvPr>
            <p:ph type="sldNum" sz="quarter" idx="12"/>
          </p:nvPr>
        </p:nvSpPr>
        <p:spPr>
          <a:xfrm>
            <a:off x="10729913" y="2870200"/>
            <a:ext cx="1154112" cy="1090613"/>
          </a:xfrm>
        </p:spPr>
        <p:txBody>
          <a:bodyPr/>
          <a:lstStyle>
            <a:lvl1pPr>
              <a:defRPr/>
            </a:lvl1pPr>
          </a:lstStyle>
          <a:p>
            <a:pPr>
              <a:defRPr/>
            </a:pPr>
            <a:fld id="{54576190-3FF3-4A6C-8190-C7083576BDE3}" type="slidenum">
              <a:rPr lang="en-US"/>
              <a:pPr>
                <a:defRPr/>
              </a:pPr>
              <a:t>‹#›</a:t>
            </a:fld>
            <a:endParaRPr lang="en-US" dirty="0"/>
          </a:p>
        </p:txBody>
      </p:sp>
    </p:spTree>
    <p:extLst>
      <p:ext uri="{BB962C8B-B14F-4D97-AF65-F5344CB8AC3E}">
        <p14:creationId xmlns:p14="http://schemas.microsoft.com/office/powerpoint/2010/main" val="686155452"/>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HD-ShadowLong.png">
            <a:extLst>
              <a:ext uri="{FF2B5EF4-FFF2-40B4-BE49-F238E27FC236}">
                <a16:creationId xmlns:a16="http://schemas.microsoft.com/office/drawing/2014/main" id="{B8A37F46-3083-900A-BE19-357572C732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a:extLst>
              <a:ext uri="{FF2B5EF4-FFF2-40B4-BE49-F238E27FC236}">
                <a16:creationId xmlns:a16="http://schemas.microsoft.com/office/drawing/2014/main" id="{DB9FE23B-8779-41CC-A846-A4C5710A9B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554E5C15-8B7E-E182-3566-DBF008FA5E50}"/>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805C201F-5706-62FA-5C6A-38F88C8F61AA}"/>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4">
            <a:extLst>
              <a:ext uri="{FF2B5EF4-FFF2-40B4-BE49-F238E27FC236}">
                <a16:creationId xmlns:a16="http://schemas.microsoft.com/office/drawing/2014/main" id="{24B3C837-7FDD-03B0-EB90-2CAB40A2DA17}"/>
              </a:ext>
            </a:extLst>
          </p:cNvPr>
          <p:cNvSpPr>
            <a:spLocks noGrp="1"/>
          </p:cNvSpPr>
          <p:nvPr>
            <p:ph type="dt" sz="half" idx="10"/>
          </p:nvPr>
        </p:nvSpPr>
        <p:spPr/>
        <p:txBody>
          <a:bodyPr/>
          <a:lstStyle>
            <a:lvl1pPr>
              <a:defRPr/>
            </a:lvl1pPr>
          </a:lstStyle>
          <a:p>
            <a:pPr>
              <a:defRPr/>
            </a:pPr>
            <a:fld id="{8BA822D4-ED4C-48F6-B151-DD07A5159102}" type="datetimeFigureOut">
              <a:rPr lang="en-US"/>
              <a:pPr>
                <a:defRPr/>
              </a:pPr>
              <a:t>10/14/2022</a:t>
            </a:fld>
            <a:endParaRPr lang="en-US" dirty="0"/>
          </a:p>
        </p:txBody>
      </p:sp>
      <p:sp>
        <p:nvSpPr>
          <p:cNvPr id="10" name="Footer Placeholder 5">
            <a:extLst>
              <a:ext uri="{FF2B5EF4-FFF2-40B4-BE49-F238E27FC236}">
                <a16:creationId xmlns:a16="http://schemas.microsoft.com/office/drawing/2014/main" id="{597D308B-6D4B-8181-3D68-F1D28399A9AA}"/>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AD514BA4-B47B-52C2-7E84-8FE4E643FD91}"/>
              </a:ext>
            </a:extLst>
          </p:cNvPr>
          <p:cNvSpPr>
            <a:spLocks noGrp="1"/>
          </p:cNvSpPr>
          <p:nvPr>
            <p:ph type="sldNum" sz="quarter" idx="12"/>
          </p:nvPr>
        </p:nvSpPr>
        <p:spPr/>
        <p:txBody>
          <a:bodyPr/>
          <a:lstStyle>
            <a:lvl1pPr>
              <a:defRPr/>
            </a:lvl1pPr>
          </a:lstStyle>
          <a:p>
            <a:pPr>
              <a:defRPr/>
            </a:pPr>
            <a:fld id="{6C8411A0-A00C-4123-8CA5-4F06ABF0553E}" type="slidenum">
              <a:rPr lang="en-US"/>
              <a:pPr>
                <a:defRPr/>
              </a:pPr>
              <a:t>‹#›</a:t>
            </a:fld>
            <a:endParaRPr lang="en-US" dirty="0"/>
          </a:p>
        </p:txBody>
      </p:sp>
    </p:spTree>
    <p:extLst>
      <p:ext uri="{BB962C8B-B14F-4D97-AF65-F5344CB8AC3E}">
        <p14:creationId xmlns:p14="http://schemas.microsoft.com/office/powerpoint/2010/main" val="1498969120"/>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descr="HD-ShadowLong.png">
            <a:extLst>
              <a:ext uri="{FF2B5EF4-FFF2-40B4-BE49-F238E27FC236}">
                <a16:creationId xmlns:a16="http://schemas.microsoft.com/office/drawing/2014/main" id="{446BDAF9-E37B-FD11-2509-A0A921CEB6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HD-ShadowShort.png">
            <a:extLst>
              <a:ext uri="{FF2B5EF4-FFF2-40B4-BE49-F238E27FC236}">
                <a16:creationId xmlns:a16="http://schemas.microsoft.com/office/drawing/2014/main" id="{631146C5-6A14-6BE9-D2FB-58290F4891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4FBE22E-6F4E-3337-F57F-CC5C81C1BA15}"/>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B96F0226-6760-FE33-A5AA-AC768B9FC832}"/>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6">
            <a:extLst>
              <a:ext uri="{FF2B5EF4-FFF2-40B4-BE49-F238E27FC236}">
                <a16:creationId xmlns:a16="http://schemas.microsoft.com/office/drawing/2014/main" id="{004EC7AE-7A14-2F9C-B3A3-6C1CAC7F157A}"/>
              </a:ext>
            </a:extLst>
          </p:cNvPr>
          <p:cNvSpPr>
            <a:spLocks noGrp="1"/>
          </p:cNvSpPr>
          <p:nvPr>
            <p:ph type="dt" sz="half" idx="10"/>
          </p:nvPr>
        </p:nvSpPr>
        <p:spPr/>
        <p:txBody>
          <a:bodyPr/>
          <a:lstStyle>
            <a:lvl1pPr>
              <a:defRPr/>
            </a:lvl1pPr>
          </a:lstStyle>
          <a:p>
            <a:pPr>
              <a:defRPr/>
            </a:pPr>
            <a:fld id="{D8D1DAF8-EAEF-46FD-A0F8-C97389400254}" type="datetimeFigureOut">
              <a:rPr lang="en-US"/>
              <a:pPr>
                <a:defRPr/>
              </a:pPr>
              <a:t>10/14/2022</a:t>
            </a:fld>
            <a:endParaRPr lang="en-US" dirty="0"/>
          </a:p>
        </p:txBody>
      </p:sp>
      <p:sp>
        <p:nvSpPr>
          <p:cNvPr id="12" name="Footer Placeholder 7">
            <a:extLst>
              <a:ext uri="{FF2B5EF4-FFF2-40B4-BE49-F238E27FC236}">
                <a16:creationId xmlns:a16="http://schemas.microsoft.com/office/drawing/2014/main" id="{1E880063-0908-5220-03F4-BDEEB883F28F}"/>
              </a:ext>
            </a:extLst>
          </p:cNvPr>
          <p:cNvSpPr>
            <a:spLocks noGrp="1"/>
          </p:cNvSpPr>
          <p:nvPr>
            <p:ph type="ftr" sz="quarter" idx="11"/>
          </p:nvPr>
        </p:nvSpPr>
        <p:spPr/>
        <p:txBody>
          <a:bodyPr/>
          <a:lstStyle>
            <a:lvl1pPr>
              <a:defRPr/>
            </a:lvl1pPr>
          </a:lstStyle>
          <a:p>
            <a:pPr>
              <a:defRPr/>
            </a:pPr>
            <a:endParaRPr lang="en-US"/>
          </a:p>
        </p:txBody>
      </p:sp>
      <p:sp>
        <p:nvSpPr>
          <p:cNvPr id="13" name="Slide Number Placeholder 8">
            <a:extLst>
              <a:ext uri="{FF2B5EF4-FFF2-40B4-BE49-F238E27FC236}">
                <a16:creationId xmlns:a16="http://schemas.microsoft.com/office/drawing/2014/main" id="{C2A47CFC-5A4A-703A-EC9D-2D9B4FF49D14}"/>
              </a:ext>
            </a:extLst>
          </p:cNvPr>
          <p:cNvSpPr>
            <a:spLocks noGrp="1"/>
          </p:cNvSpPr>
          <p:nvPr>
            <p:ph type="sldNum" sz="quarter" idx="12"/>
          </p:nvPr>
        </p:nvSpPr>
        <p:spPr/>
        <p:txBody>
          <a:bodyPr/>
          <a:lstStyle>
            <a:lvl1pPr>
              <a:defRPr/>
            </a:lvl1pPr>
          </a:lstStyle>
          <a:p>
            <a:pPr>
              <a:defRPr/>
            </a:pPr>
            <a:fld id="{B56E9602-F77F-4B9C-AFD9-1872C7306BC3}" type="slidenum">
              <a:rPr lang="en-US"/>
              <a:pPr>
                <a:defRPr/>
              </a:pPr>
              <a:t>‹#›</a:t>
            </a:fld>
            <a:endParaRPr lang="en-US" dirty="0"/>
          </a:p>
        </p:txBody>
      </p:sp>
    </p:spTree>
    <p:extLst>
      <p:ext uri="{BB962C8B-B14F-4D97-AF65-F5344CB8AC3E}">
        <p14:creationId xmlns:p14="http://schemas.microsoft.com/office/powerpoint/2010/main" val="52492176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HD-ShadowLong.png">
            <a:extLst>
              <a:ext uri="{FF2B5EF4-FFF2-40B4-BE49-F238E27FC236}">
                <a16:creationId xmlns:a16="http://schemas.microsoft.com/office/drawing/2014/main" id="{8A2B48B9-760B-CA17-179E-8289D0E839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a:extLst>
              <a:ext uri="{FF2B5EF4-FFF2-40B4-BE49-F238E27FC236}">
                <a16:creationId xmlns:a16="http://schemas.microsoft.com/office/drawing/2014/main" id="{12E064E8-1D65-E585-4461-F7749F4230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39EBA44C-9273-1855-9931-3524BBD2C485}"/>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0A7EDC64-A4EE-414B-A20C-9DAE138188DF}"/>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4">
            <a:extLst>
              <a:ext uri="{FF2B5EF4-FFF2-40B4-BE49-F238E27FC236}">
                <a16:creationId xmlns:a16="http://schemas.microsoft.com/office/drawing/2014/main" id="{E923611C-2C5D-A7C1-F907-90EC30FFE82B}"/>
              </a:ext>
            </a:extLst>
          </p:cNvPr>
          <p:cNvSpPr>
            <a:spLocks noGrp="1"/>
          </p:cNvSpPr>
          <p:nvPr>
            <p:ph type="dt" sz="half" idx="10"/>
          </p:nvPr>
        </p:nvSpPr>
        <p:spPr/>
        <p:txBody>
          <a:bodyPr/>
          <a:lstStyle>
            <a:lvl1pPr>
              <a:defRPr/>
            </a:lvl1pPr>
          </a:lstStyle>
          <a:p>
            <a:pPr>
              <a:defRPr/>
            </a:pPr>
            <a:fld id="{BE2E62D4-949D-4780-9122-4A0505C91758}" type="datetimeFigureOut">
              <a:rPr lang="en-US"/>
              <a:pPr>
                <a:defRPr/>
              </a:pPr>
              <a:t>10/14/2022</a:t>
            </a:fld>
            <a:endParaRPr lang="en-US"/>
          </a:p>
        </p:txBody>
      </p:sp>
      <p:sp>
        <p:nvSpPr>
          <p:cNvPr id="10" name="Footer Placeholder 5">
            <a:extLst>
              <a:ext uri="{FF2B5EF4-FFF2-40B4-BE49-F238E27FC236}">
                <a16:creationId xmlns:a16="http://schemas.microsoft.com/office/drawing/2014/main" id="{BF5243AE-795C-77D0-0C9A-5034E2CA56CC}"/>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A01DEC45-7D0D-2BB3-6244-00C1DE4A56EA}"/>
              </a:ext>
            </a:extLst>
          </p:cNvPr>
          <p:cNvSpPr>
            <a:spLocks noGrp="1"/>
          </p:cNvSpPr>
          <p:nvPr>
            <p:ph type="sldNum" sz="quarter" idx="12"/>
          </p:nvPr>
        </p:nvSpPr>
        <p:spPr/>
        <p:txBody>
          <a:bodyPr/>
          <a:lstStyle>
            <a:lvl1pPr>
              <a:defRPr/>
            </a:lvl1pPr>
          </a:lstStyle>
          <a:p>
            <a:pPr>
              <a:defRPr/>
            </a:pPr>
            <a:fld id="{A7F27A05-4543-461B-B12F-74018586B67D}" type="slidenum">
              <a:rPr lang="en-US"/>
              <a:pPr>
                <a:defRPr/>
              </a:pPr>
              <a:t>‹#›</a:t>
            </a:fld>
            <a:endParaRPr lang="en-US"/>
          </a:p>
        </p:txBody>
      </p:sp>
    </p:spTree>
    <p:extLst>
      <p:ext uri="{BB962C8B-B14F-4D97-AF65-F5344CB8AC3E}">
        <p14:creationId xmlns:p14="http://schemas.microsoft.com/office/powerpoint/2010/main" val="1770292426"/>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HD-ShadowLong.png">
            <a:extLst>
              <a:ext uri="{FF2B5EF4-FFF2-40B4-BE49-F238E27FC236}">
                <a16:creationId xmlns:a16="http://schemas.microsoft.com/office/drawing/2014/main" id="{3AB11B1F-B2CA-D382-DF6B-77934FA9FA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HD-ShadowShort.png">
            <a:extLst>
              <a:ext uri="{FF2B5EF4-FFF2-40B4-BE49-F238E27FC236}">
                <a16:creationId xmlns:a16="http://schemas.microsoft.com/office/drawing/2014/main" id="{F4A07C93-05AB-AA7A-14C3-7C98AA3FBB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C0AC316-A430-09DE-36A2-87713B1EAAFC}"/>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E1EB5963-C98F-4C5B-0CAF-3B1B53AD350D}"/>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a:extLst>
              <a:ext uri="{FF2B5EF4-FFF2-40B4-BE49-F238E27FC236}">
                <a16:creationId xmlns:a16="http://schemas.microsoft.com/office/drawing/2014/main" id="{72EF597C-94A2-90F8-F622-0B1849FA2DFB}"/>
              </a:ext>
            </a:extLst>
          </p:cNvPr>
          <p:cNvSpPr>
            <a:spLocks noGrp="1"/>
          </p:cNvSpPr>
          <p:nvPr>
            <p:ph type="dt" sz="half" idx="10"/>
          </p:nvPr>
        </p:nvSpPr>
        <p:spPr/>
        <p:txBody>
          <a:bodyPr/>
          <a:lstStyle>
            <a:lvl1pPr>
              <a:defRPr/>
            </a:lvl1pPr>
          </a:lstStyle>
          <a:p>
            <a:pPr>
              <a:defRPr/>
            </a:pPr>
            <a:fld id="{6D0CED7E-5D9D-4C73-AEA1-8DA3A504CC36}" type="datetimeFigureOut">
              <a:rPr lang="en-US"/>
              <a:pPr>
                <a:defRPr/>
              </a:pPr>
              <a:t>10/14/2022</a:t>
            </a:fld>
            <a:endParaRPr lang="en-US" dirty="0"/>
          </a:p>
        </p:txBody>
      </p:sp>
      <p:sp>
        <p:nvSpPr>
          <p:cNvPr id="8" name="Footer Placeholder 3">
            <a:extLst>
              <a:ext uri="{FF2B5EF4-FFF2-40B4-BE49-F238E27FC236}">
                <a16:creationId xmlns:a16="http://schemas.microsoft.com/office/drawing/2014/main" id="{43A6E2DA-F2A3-3A31-56A3-017C81693B9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4">
            <a:extLst>
              <a:ext uri="{FF2B5EF4-FFF2-40B4-BE49-F238E27FC236}">
                <a16:creationId xmlns:a16="http://schemas.microsoft.com/office/drawing/2014/main" id="{F012E74F-2B70-85EB-7C85-F39DFBEB04CF}"/>
              </a:ext>
            </a:extLst>
          </p:cNvPr>
          <p:cNvSpPr>
            <a:spLocks noGrp="1"/>
          </p:cNvSpPr>
          <p:nvPr>
            <p:ph type="sldNum" sz="quarter" idx="12"/>
          </p:nvPr>
        </p:nvSpPr>
        <p:spPr/>
        <p:txBody>
          <a:bodyPr/>
          <a:lstStyle>
            <a:lvl1pPr>
              <a:defRPr/>
            </a:lvl1pPr>
          </a:lstStyle>
          <a:p>
            <a:pPr>
              <a:defRPr/>
            </a:pPr>
            <a:fld id="{A1CA011A-16DC-4382-A350-67FB377756C4}" type="slidenum">
              <a:rPr lang="en-US"/>
              <a:pPr>
                <a:defRPr/>
              </a:pPr>
              <a:t>‹#›</a:t>
            </a:fld>
            <a:endParaRPr lang="en-US" dirty="0"/>
          </a:p>
        </p:txBody>
      </p:sp>
    </p:spTree>
    <p:extLst>
      <p:ext uri="{BB962C8B-B14F-4D97-AF65-F5344CB8AC3E}">
        <p14:creationId xmlns:p14="http://schemas.microsoft.com/office/powerpoint/2010/main" val="538314903"/>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HD-ShadowShort.png">
            <a:extLst>
              <a:ext uri="{FF2B5EF4-FFF2-40B4-BE49-F238E27FC236}">
                <a16:creationId xmlns:a16="http://schemas.microsoft.com/office/drawing/2014/main" id="{8B94378E-7961-C8C7-39DE-8D6572ABEC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43D6E6F5-AF2E-3FFF-7DBD-C2BB138B181B}"/>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1">
            <a:extLst>
              <a:ext uri="{FF2B5EF4-FFF2-40B4-BE49-F238E27FC236}">
                <a16:creationId xmlns:a16="http://schemas.microsoft.com/office/drawing/2014/main" id="{02B8DDB2-DB0A-8278-7DCE-AEB594A835B8}"/>
              </a:ext>
            </a:extLst>
          </p:cNvPr>
          <p:cNvSpPr>
            <a:spLocks noGrp="1"/>
          </p:cNvSpPr>
          <p:nvPr>
            <p:ph type="dt" sz="half" idx="10"/>
          </p:nvPr>
        </p:nvSpPr>
        <p:spPr/>
        <p:txBody>
          <a:bodyPr/>
          <a:lstStyle>
            <a:lvl1pPr>
              <a:defRPr/>
            </a:lvl1pPr>
          </a:lstStyle>
          <a:p>
            <a:pPr>
              <a:defRPr/>
            </a:pPr>
            <a:fld id="{3E31B112-9068-4241-AB51-44418402B6CD}" type="datetimeFigureOut">
              <a:rPr lang="en-US"/>
              <a:pPr>
                <a:defRPr/>
              </a:pPr>
              <a:t>10/14/2022</a:t>
            </a:fld>
            <a:endParaRPr lang="en-US" dirty="0"/>
          </a:p>
        </p:txBody>
      </p:sp>
      <p:sp>
        <p:nvSpPr>
          <p:cNvPr id="5" name="Footer Placeholder 2">
            <a:extLst>
              <a:ext uri="{FF2B5EF4-FFF2-40B4-BE49-F238E27FC236}">
                <a16:creationId xmlns:a16="http://schemas.microsoft.com/office/drawing/2014/main" id="{D94F67E6-C658-00A7-43E7-A27A86BAA66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98AC3672-E328-50C8-059D-B265D4A35F99}"/>
              </a:ext>
            </a:extLst>
          </p:cNvPr>
          <p:cNvSpPr>
            <a:spLocks noGrp="1"/>
          </p:cNvSpPr>
          <p:nvPr>
            <p:ph type="sldNum" sz="quarter" idx="12"/>
          </p:nvPr>
        </p:nvSpPr>
        <p:spPr/>
        <p:txBody>
          <a:bodyPr/>
          <a:lstStyle>
            <a:lvl1pPr>
              <a:defRPr/>
            </a:lvl1pPr>
          </a:lstStyle>
          <a:p>
            <a:pPr>
              <a:defRPr/>
            </a:pPr>
            <a:fld id="{DA80359F-6D87-45AB-B185-7BA2E48BC76D}" type="slidenum">
              <a:rPr lang="en-US"/>
              <a:pPr>
                <a:defRPr/>
              </a:pPr>
              <a:t>‹#›</a:t>
            </a:fld>
            <a:endParaRPr lang="en-US" dirty="0"/>
          </a:p>
        </p:txBody>
      </p:sp>
    </p:spTree>
    <p:extLst>
      <p:ext uri="{BB962C8B-B14F-4D97-AF65-F5344CB8AC3E}">
        <p14:creationId xmlns:p14="http://schemas.microsoft.com/office/powerpoint/2010/main" val="3809354334"/>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HD-ShadowLong.png">
            <a:extLst>
              <a:ext uri="{FF2B5EF4-FFF2-40B4-BE49-F238E27FC236}">
                <a16:creationId xmlns:a16="http://schemas.microsoft.com/office/drawing/2014/main" id="{FCF21419-D921-7A90-F398-83D3327DED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a:extLst>
              <a:ext uri="{FF2B5EF4-FFF2-40B4-BE49-F238E27FC236}">
                <a16:creationId xmlns:a16="http://schemas.microsoft.com/office/drawing/2014/main" id="{7C0592F1-754E-44B7-5529-963F296229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80467C05-03EF-436E-3DB6-54D99439C6AE}"/>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F8C347C0-870D-32E2-AC06-B7D4A3747960}"/>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4">
            <a:extLst>
              <a:ext uri="{FF2B5EF4-FFF2-40B4-BE49-F238E27FC236}">
                <a16:creationId xmlns:a16="http://schemas.microsoft.com/office/drawing/2014/main" id="{18383D96-CE80-20C5-6D5A-3560D2AB2114}"/>
              </a:ext>
            </a:extLst>
          </p:cNvPr>
          <p:cNvSpPr>
            <a:spLocks noGrp="1"/>
          </p:cNvSpPr>
          <p:nvPr>
            <p:ph type="dt" sz="half" idx="10"/>
          </p:nvPr>
        </p:nvSpPr>
        <p:spPr/>
        <p:txBody>
          <a:bodyPr/>
          <a:lstStyle>
            <a:lvl1pPr>
              <a:defRPr/>
            </a:lvl1pPr>
          </a:lstStyle>
          <a:p>
            <a:pPr>
              <a:defRPr/>
            </a:pPr>
            <a:fld id="{7741630E-B377-4DDC-ABA5-56CE16C2CB40}" type="datetimeFigureOut">
              <a:rPr lang="en-US"/>
              <a:pPr>
                <a:defRPr/>
              </a:pPr>
              <a:t>10/14/2022</a:t>
            </a:fld>
            <a:endParaRPr lang="en-US" dirty="0"/>
          </a:p>
        </p:txBody>
      </p:sp>
      <p:sp>
        <p:nvSpPr>
          <p:cNvPr id="10" name="Footer Placeholder 5">
            <a:extLst>
              <a:ext uri="{FF2B5EF4-FFF2-40B4-BE49-F238E27FC236}">
                <a16:creationId xmlns:a16="http://schemas.microsoft.com/office/drawing/2014/main" id="{626CE088-CA6B-350C-76BD-FFADF7AF02AC}"/>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94F23B6F-D24E-0504-1E8E-343FD1708D6F}"/>
              </a:ext>
            </a:extLst>
          </p:cNvPr>
          <p:cNvSpPr>
            <a:spLocks noGrp="1"/>
          </p:cNvSpPr>
          <p:nvPr>
            <p:ph type="sldNum" sz="quarter" idx="12"/>
          </p:nvPr>
        </p:nvSpPr>
        <p:spPr/>
        <p:txBody>
          <a:bodyPr/>
          <a:lstStyle>
            <a:lvl1pPr>
              <a:defRPr/>
            </a:lvl1pPr>
          </a:lstStyle>
          <a:p>
            <a:pPr>
              <a:defRPr/>
            </a:pPr>
            <a:fld id="{26F9E747-F9EB-43A3-BDF4-D5496F6CD6E7}" type="slidenum">
              <a:rPr lang="en-US"/>
              <a:pPr>
                <a:defRPr/>
              </a:pPr>
              <a:t>‹#›</a:t>
            </a:fld>
            <a:endParaRPr lang="en-US" dirty="0"/>
          </a:p>
        </p:txBody>
      </p:sp>
    </p:spTree>
    <p:extLst>
      <p:ext uri="{BB962C8B-B14F-4D97-AF65-F5344CB8AC3E}">
        <p14:creationId xmlns:p14="http://schemas.microsoft.com/office/powerpoint/2010/main" val="3631912725"/>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HD-ShadowLong.png">
            <a:extLst>
              <a:ext uri="{FF2B5EF4-FFF2-40B4-BE49-F238E27FC236}">
                <a16:creationId xmlns:a16="http://schemas.microsoft.com/office/drawing/2014/main" id="{AC2330EA-91BE-54B9-604C-DC8F2A6B3B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a:extLst>
              <a:ext uri="{FF2B5EF4-FFF2-40B4-BE49-F238E27FC236}">
                <a16:creationId xmlns:a16="http://schemas.microsoft.com/office/drawing/2014/main" id="{A03E0742-F368-6837-62EC-AB08E478A3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D9E23AB4-56B2-9CFE-36A1-BD3CEFA2BF28}"/>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FC682A60-613C-4BE2-3A20-A7FCDC33B459}"/>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4">
            <a:extLst>
              <a:ext uri="{FF2B5EF4-FFF2-40B4-BE49-F238E27FC236}">
                <a16:creationId xmlns:a16="http://schemas.microsoft.com/office/drawing/2014/main" id="{18CB41F5-9F60-8412-35ED-67FA46F7E9A4}"/>
              </a:ext>
            </a:extLst>
          </p:cNvPr>
          <p:cNvSpPr>
            <a:spLocks noGrp="1"/>
          </p:cNvSpPr>
          <p:nvPr>
            <p:ph type="dt" sz="half" idx="10"/>
          </p:nvPr>
        </p:nvSpPr>
        <p:spPr/>
        <p:txBody>
          <a:bodyPr/>
          <a:lstStyle>
            <a:lvl1pPr>
              <a:defRPr/>
            </a:lvl1pPr>
          </a:lstStyle>
          <a:p>
            <a:pPr>
              <a:defRPr/>
            </a:pPr>
            <a:fld id="{B52BC664-D873-4A27-A4C0-A32392A7BDE2}" type="datetimeFigureOut">
              <a:rPr lang="en-US"/>
              <a:pPr>
                <a:defRPr/>
              </a:pPr>
              <a:t>10/14/2022</a:t>
            </a:fld>
            <a:endParaRPr lang="en-US" dirty="0"/>
          </a:p>
        </p:txBody>
      </p:sp>
      <p:sp>
        <p:nvSpPr>
          <p:cNvPr id="10" name="Footer Placeholder 5">
            <a:extLst>
              <a:ext uri="{FF2B5EF4-FFF2-40B4-BE49-F238E27FC236}">
                <a16:creationId xmlns:a16="http://schemas.microsoft.com/office/drawing/2014/main" id="{C0A5E163-114E-13A8-6FEF-9F8DB7D81914}"/>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300F3FF7-6BE9-30E1-A042-428B2C5326BB}"/>
              </a:ext>
            </a:extLst>
          </p:cNvPr>
          <p:cNvSpPr>
            <a:spLocks noGrp="1"/>
          </p:cNvSpPr>
          <p:nvPr>
            <p:ph type="sldNum" sz="quarter" idx="12"/>
          </p:nvPr>
        </p:nvSpPr>
        <p:spPr/>
        <p:txBody>
          <a:bodyPr/>
          <a:lstStyle>
            <a:lvl1pPr>
              <a:defRPr/>
            </a:lvl1pPr>
          </a:lstStyle>
          <a:p>
            <a:pPr>
              <a:defRPr/>
            </a:pPr>
            <a:fld id="{19850E9D-687C-47FB-8FE8-21D931A36E4E}" type="slidenum">
              <a:rPr lang="en-US"/>
              <a:pPr>
                <a:defRPr/>
              </a:pPr>
              <a:t>‹#›</a:t>
            </a:fld>
            <a:endParaRPr lang="en-US" dirty="0"/>
          </a:p>
        </p:txBody>
      </p:sp>
    </p:spTree>
    <p:extLst>
      <p:ext uri="{BB962C8B-B14F-4D97-AF65-F5344CB8AC3E}">
        <p14:creationId xmlns:p14="http://schemas.microsoft.com/office/powerpoint/2010/main" val="3253615853"/>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7" descr="HD-ShadowLong.png">
            <a:extLst>
              <a:ext uri="{FF2B5EF4-FFF2-40B4-BE49-F238E27FC236}">
                <a16:creationId xmlns:a16="http://schemas.microsoft.com/office/drawing/2014/main" id="{FDE3BB58-185B-F156-9BC8-2E46EAC704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a:extLst>
              <a:ext uri="{FF2B5EF4-FFF2-40B4-BE49-F238E27FC236}">
                <a16:creationId xmlns:a16="http://schemas.microsoft.com/office/drawing/2014/main" id="{971472DA-C8B6-DFFB-6301-DBA14BD26F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59293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3400DAE3-2C6C-7419-5494-8EADFF496929}"/>
              </a:ext>
            </a:extLst>
          </p:cNvPr>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60092C9C-F2A7-B3B0-9DAF-361DCC13159E}"/>
              </a:ext>
            </a:extLst>
          </p:cNvPr>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4">
            <a:extLst>
              <a:ext uri="{FF2B5EF4-FFF2-40B4-BE49-F238E27FC236}">
                <a16:creationId xmlns:a16="http://schemas.microsoft.com/office/drawing/2014/main" id="{89AA2DCA-AAB5-005E-E52B-C4014617DF79}"/>
              </a:ext>
            </a:extLst>
          </p:cNvPr>
          <p:cNvSpPr>
            <a:spLocks noGrp="1"/>
          </p:cNvSpPr>
          <p:nvPr>
            <p:ph type="dt" sz="half" idx="10"/>
          </p:nvPr>
        </p:nvSpPr>
        <p:spPr/>
        <p:txBody>
          <a:bodyPr/>
          <a:lstStyle>
            <a:lvl1pPr>
              <a:defRPr/>
            </a:lvl1pPr>
          </a:lstStyle>
          <a:p>
            <a:pPr>
              <a:defRPr/>
            </a:pPr>
            <a:fld id="{D0C3B769-3BD3-4D21-A25C-DA48C31190AE}" type="datetimeFigureOut">
              <a:rPr lang="en-US"/>
              <a:pPr>
                <a:defRPr/>
              </a:pPr>
              <a:t>10/14/2022</a:t>
            </a:fld>
            <a:endParaRPr lang="en-US" dirty="0"/>
          </a:p>
        </p:txBody>
      </p:sp>
      <p:sp>
        <p:nvSpPr>
          <p:cNvPr id="10" name="Footer Placeholder 5">
            <a:extLst>
              <a:ext uri="{FF2B5EF4-FFF2-40B4-BE49-F238E27FC236}">
                <a16:creationId xmlns:a16="http://schemas.microsoft.com/office/drawing/2014/main" id="{BC60682A-A56C-0609-E3D9-9C4158A8DBE6}"/>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2DD5C951-F36D-FDCB-3E59-F42132B00C86}"/>
              </a:ext>
            </a:extLst>
          </p:cNvPr>
          <p:cNvSpPr>
            <a:spLocks noGrp="1"/>
          </p:cNvSpPr>
          <p:nvPr>
            <p:ph type="sldNum" sz="quarter" idx="12"/>
          </p:nvPr>
        </p:nvSpPr>
        <p:spPr>
          <a:xfrm>
            <a:off x="10729913" y="4711700"/>
            <a:ext cx="1154112" cy="1090613"/>
          </a:xfrm>
        </p:spPr>
        <p:txBody>
          <a:bodyPr/>
          <a:lstStyle>
            <a:lvl1pPr>
              <a:defRPr/>
            </a:lvl1pPr>
          </a:lstStyle>
          <a:p>
            <a:pPr>
              <a:defRPr/>
            </a:pPr>
            <a:fld id="{8E22593B-13FB-438D-B37D-C1B13B98688B}" type="slidenum">
              <a:rPr lang="en-US"/>
              <a:pPr>
                <a:defRPr/>
              </a:pPr>
              <a:t>‹#›</a:t>
            </a:fld>
            <a:endParaRPr lang="en-US" dirty="0"/>
          </a:p>
        </p:txBody>
      </p:sp>
    </p:spTree>
    <p:extLst>
      <p:ext uri="{BB962C8B-B14F-4D97-AF65-F5344CB8AC3E}">
        <p14:creationId xmlns:p14="http://schemas.microsoft.com/office/powerpoint/2010/main" val="4221546204"/>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3" name="Picture 7" descr="HD-ShadowLong.png">
            <a:extLst>
              <a:ext uri="{FF2B5EF4-FFF2-40B4-BE49-F238E27FC236}">
                <a16:creationId xmlns:a16="http://schemas.microsoft.com/office/drawing/2014/main" id="{EEF9A92B-C74A-658D-0E6E-30BF64E38B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DF629359-3932-70A7-E2D1-0798A4A382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59293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6C4495BD-3F92-1BFD-0AB4-095AA7716C38}"/>
              </a:ext>
            </a:extLst>
          </p:cNvPr>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7BF1C76A-E4CD-B8CB-6C7C-19479614AB21}"/>
              </a:ext>
            </a:extLst>
          </p:cNvPr>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4">
            <a:extLst>
              <a:ext uri="{FF2B5EF4-FFF2-40B4-BE49-F238E27FC236}">
                <a16:creationId xmlns:a16="http://schemas.microsoft.com/office/drawing/2014/main" id="{75372350-39D4-827B-F656-089EA6BE3B8C}"/>
              </a:ext>
            </a:extLst>
          </p:cNvPr>
          <p:cNvSpPr>
            <a:spLocks noGrp="1"/>
          </p:cNvSpPr>
          <p:nvPr>
            <p:ph type="dt" sz="half" idx="10"/>
          </p:nvPr>
        </p:nvSpPr>
        <p:spPr/>
        <p:txBody>
          <a:bodyPr/>
          <a:lstStyle>
            <a:lvl1pPr>
              <a:defRPr/>
            </a:lvl1pPr>
          </a:lstStyle>
          <a:p>
            <a:pPr>
              <a:defRPr/>
            </a:pPr>
            <a:fld id="{3E1FAE98-1AED-42F1-8600-0BE44503A0C9}" type="datetimeFigureOut">
              <a:rPr lang="en-US"/>
              <a:pPr>
                <a:defRPr/>
              </a:pPr>
              <a:t>10/14/2022</a:t>
            </a:fld>
            <a:endParaRPr lang="en-US" dirty="0"/>
          </a:p>
        </p:txBody>
      </p:sp>
      <p:sp>
        <p:nvSpPr>
          <p:cNvPr id="9" name="Footer Placeholder 5">
            <a:extLst>
              <a:ext uri="{FF2B5EF4-FFF2-40B4-BE49-F238E27FC236}">
                <a16:creationId xmlns:a16="http://schemas.microsoft.com/office/drawing/2014/main" id="{0A2C02F3-3DC8-9F4A-2777-383FC8AD976B}"/>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8796F347-59F3-FE93-82BE-8ABBDE647B93}"/>
              </a:ext>
            </a:extLst>
          </p:cNvPr>
          <p:cNvSpPr>
            <a:spLocks noGrp="1"/>
          </p:cNvSpPr>
          <p:nvPr>
            <p:ph type="sldNum" sz="quarter" idx="12"/>
          </p:nvPr>
        </p:nvSpPr>
        <p:spPr>
          <a:xfrm>
            <a:off x="10729913" y="4711700"/>
            <a:ext cx="1154112" cy="1090613"/>
          </a:xfrm>
        </p:spPr>
        <p:txBody>
          <a:bodyPr/>
          <a:lstStyle>
            <a:lvl1pPr>
              <a:defRPr/>
            </a:lvl1pPr>
          </a:lstStyle>
          <a:p>
            <a:pPr>
              <a:defRPr/>
            </a:pPr>
            <a:fld id="{B5573F03-9EBE-4DF2-8CA8-1C800B5B3468}" type="slidenum">
              <a:rPr lang="en-US"/>
              <a:pPr>
                <a:defRPr/>
              </a:pPr>
              <a:t>‹#›</a:t>
            </a:fld>
            <a:endParaRPr lang="en-US" dirty="0"/>
          </a:p>
        </p:txBody>
      </p:sp>
    </p:spTree>
    <p:extLst>
      <p:ext uri="{BB962C8B-B14F-4D97-AF65-F5344CB8AC3E}">
        <p14:creationId xmlns:p14="http://schemas.microsoft.com/office/powerpoint/2010/main" val="3433627550"/>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3" name="Picture 7" descr="HD-ShadowLong.png">
            <a:extLst>
              <a:ext uri="{FF2B5EF4-FFF2-40B4-BE49-F238E27FC236}">
                <a16:creationId xmlns:a16="http://schemas.microsoft.com/office/drawing/2014/main" id="{F82C4B15-9CB6-DDCC-B139-FE6A4F1EE5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62B525CB-1462-4591-E940-F47FF17504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59293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8BB7C0EE-4566-0927-FD4E-CC04BF155FF8}"/>
              </a:ext>
            </a:extLst>
          </p:cNvPr>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D083CE18-E96C-3D03-3E99-A85AC4C1DEDA}"/>
              </a:ext>
            </a:extLst>
          </p:cNvPr>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extBox 7">
            <a:extLst>
              <a:ext uri="{FF2B5EF4-FFF2-40B4-BE49-F238E27FC236}">
                <a16:creationId xmlns:a16="http://schemas.microsoft.com/office/drawing/2014/main" id="{1EC08A17-4704-73C5-BEFE-A2EF693CD47D}"/>
              </a:ext>
            </a:extLst>
          </p:cNvPr>
          <p:cNvSpPr txBox="1"/>
          <p:nvPr/>
        </p:nvSpPr>
        <p:spPr>
          <a:xfrm>
            <a:off x="584200" y="747713"/>
            <a:ext cx="6096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7200" dirty="0">
                <a:effectLst/>
                <a:latin typeface="+mn-lt"/>
              </a:rPr>
              <a:t>“</a:t>
            </a:r>
          </a:p>
        </p:txBody>
      </p:sp>
      <p:sp>
        <p:nvSpPr>
          <p:cNvPr id="9" name="TextBox 8">
            <a:extLst>
              <a:ext uri="{FF2B5EF4-FFF2-40B4-BE49-F238E27FC236}">
                <a16:creationId xmlns:a16="http://schemas.microsoft.com/office/drawing/2014/main" id="{C2593FC8-47BA-8926-7E8C-8400FF9A7FB1}"/>
              </a:ext>
            </a:extLst>
          </p:cNvPr>
          <p:cNvSpPr txBox="1"/>
          <p:nvPr/>
        </p:nvSpPr>
        <p:spPr>
          <a:xfrm>
            <a:off x="9663113" y="303371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7200" dirty="0">
                <a:effectLst/>
                <a:latin typeface="+mn-lt"/>
              </a:rPr>
              <a:t>”</a:t>
            </a:r>
          </a:p>
        </p:txBody>
      </p:sp>
      <p:sp>
        <p:nvSpPr>
          <p:cNvPr id="2" name="Title 1"/>
          <p:cNvSpPr>
            <a:spLocks noGrp="1"/>
          </p:cNvSpPr>
          <p:nvPr>
            <p:ph type="title"/>
          </p:nvPr>
        </p:nvSpPr>
        <p:spPr>
          <a:xfrm>
            <a:off x="1127856" y="609598"/>
            <a:ext cx="8718877" cy="3036061"/>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Date Placeholder 4">
            <a:extLst>
              <a:ext uri="{FF2B5EF4-FFF2-40B4-BE49-F238E27FC236}">
                <a16:creationId xmlns:a16="http://schemas.microsoft.com/office/drawing/2014/main" id="{EB654867-24EF-BC9E-5A4A-EF8D165D910A}"/>
              </a:ext>
            </a:extLst>
          </p:cNvPr>
          <p:cNvSpPr>
            <a:spLocks noGrp="1"/>
          </p:cNvSpPr>
          <p:nvPr>
            <p:ph type="dt" sz="half" idx="14"/>
          </p:nvPr>
        </p:nvSpPr>
        <p:spPr/>
        <p:txBody>
          <a:bodyPr/>
          <a:lstStyle>
            <a:lvl1pPr>
              <a:defRPr/>
            </a:lvl1pPr>
          </a:lstStyle>
          <a:p>
            <a:pPr>
              <a:defRPr/>
            </a:pPr>
            <a:fld id="{010B59B8-7A15-46A2-A54B-00CDDD825E42}" type="datetimeFigureOut">
              <a:rPr lang="en-US"/>
              <a:pPr>
                <a:defRPr/>
              </a:pPr>
              <a:t>10/14/2022</a:t>
            </a:fld>
            <a:endParaRPr lang="en-US" dirty="0"/>
          </a:p>
        </p:txBody>
      </p:sp>
      <p:sp>
        <p:nvSpPr>
          <p:cNvPr id="11" name="Footer Placeholder 5">
            <a:extLst>
              <a:ext uri="{FF2B5EF4-FFF2-40B4-BE49-F238E27FC236}">
                <a16:creationId xmlns:a16="http://schemas.microsoft.com/office/drawing/2014/main" id="{2733AAE2-EE9C-9F02-35C2-02006AE663CC}"/>
              </a:ext>
            </a:extLst>
          </p:cNvPr>
          <p:cNvSpPr>
            <a:spLocks noGrp="1"/>
          </p:cNvSpPr>
          <p:nvPr>
            <p:ph type="ftr" sz="quarter" idx="15"/>
          </p:nvPr>
        </p:nvSpPr>
        <p:spPr/>
        <p:txBody>
          <a:bodyPr/>
          <a:lstStyle>
            <a:lvl1pPr>
              <a:defRPr/>
            </a:lvl1pPr>
          </a:lstStyle>
          <a:p>
            <a:pPr>
              <a:defRPr/>
            </a:pPr>
            <a:endParaRPr lang="en-US"/>
          </a:p>
        </p:txBody>
      </p:sp>
      <p:sp>
        <p:nvSpPr>
          <p:cNvPr id="13" name="Slide Number Placeholder 6">
            <a:extLst>
              <a:ext uri="{FF2B5EF4-FFF2-40B4-BE49-F238E27FC236}">
                <a16:creationId xmlns:a16="http://schemas.microsoft.com/office/drawing/2014/main" id="{A4C5E3B3-8FB5-B06B-6D83-C99731531F59}"/>
              </a:ext>
            </a:extLst>
          </p:cNvPr>
          <p:cNvSpPr>
            <a:spLocks noGrp="1"/>
          </p:cNvSpPr>
          <p:nvPr>
            <p:ph type="sldNum" sz="quarter" idx="16"/>
          </p:nvPr>
        </p:nvSpPr>
        <p:spPr>
          <a:xfrm>
            <a:off x="10729913" y="4710113"/>
            <a:ext cx="1154112" cy="1090612"/>
          </a:xfrm>
        </p:spPr>
        <p:txBody>
          <a:bodyPr/>
          <a:lstStyle>
            <a:lvl1pPr>
              <a:defRPr/>
            </a:lvl1pPr>
          </a:lstStyle>
          <a:p>
            <a:pPr>
              <a:defRPr/>
            </a:pPr>
            <a:fld id="{9DA90921-8AEE-402F-B713-24036971DD1F}" type="slidenum">
              <a:rPr lang="en-US"/>
              <a:pPr>
                <a:defRPr/>
              </a:pPr>
              <a:t>‹#›</a:t>
            </a:fld>
            <a:endParaRPr lang="en-US" dirty="0"/>
          </a:p>
        </p:txBody>
      </p:sp>
    </p:spTree>
    <p:extLst>
      <p:ext uri="{BB962C8B-B14F-4D97-AF65-F5344CB8AC3E}">
        <p14:creationId xmlns:p14="http://schemas.microsoft.com/office/powerpoint/2010/main" val="3359252350"/>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3" name="Picture 7" descr="HD-ShadowLong.png">
            <a:extLst>
              <a:ext uri="{FF2B5EF4-FFF2-40B4-BE49-F238E27FC236}">
                <a16:creationId xmlns:a16="http://schemas.microsoft.com/office/drawing/2014/main" id="{9AC64DDF-142B-E9AB-62DA-82858B34F5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3101B4E5-7876-BCAA-5411-A91EB8CA77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59293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02B2D0AB-6C5F-5930-6AA8-D9AF0A21FF22}"/>
              </a:ext>
            </a:extLst>
          </p:cNvPr>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8D2731DB-F850-0652-2E98-CB43DEE18556}"/>
              </a:ext>
            </a:extLst>
          </p:cNvPr>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4">
            <a:extLst>
              <a:ext uri="{FF2B5EF4-FFF2-40B4-BE49-F238E27FC236}">
                <a16:creationId xmlns:a16="http://schemas.microsoft.com/office/drawing/2014/main" id="{749241EE-4DE1-7801-639E-87FD13C76D3F}"/>
              </a:ext>
            </a:extLst>
          </p:cNvPr>
          <p:cNvSpPr>
            <a:spLocks noGrp="1"/>
          </p:cNvSpPr>
          <p:nvPr>
            <p:ph type="dt" sz="half" idx="10"/>
          </p:nvPr>
        </p:nvSpPr>
        <p:spPr/>
        <p:txBody>
          <a:bodyPr/>
          <a:lstStyle>
            <a:lvl1pPr>
              <a:defRPr/>
            </a:lvl1pPr>
          </a:lstStyle>
          <a:p>
            <a:pPr>
              <a:defRPr/>
            </a:pPr>
            <a:fld id="{0E4CC290-18EC-4F56-B13D-944988BADF72}" type="datetimeFigureOut">
              <a:rPr lang="en-US"/>
              <a:pPr>
                <a:defRPr/>
              </a:pPr>
              <a:t>10/14/2022</a:t>
            </a:fld>
            <a:endParaRPr lang="en-US" dirty="0"/>
          </a:p>
        </p:txBody>
      </p:sp>
      <p:sp>
        <p:nvSpPr>
          <p:cNvPr id="9" name="Footer Placeholder 5">
            <a:extLst>
              <a:ext uri="{FF2B5EF4-FFF2-40B4-BE49-F238E27FC236}">
                <a16:creationId xmlns:a16="http://schemas.microsoft.com/office/drawing/2014/main" id="{B36E0E54-16A9-0A67-08DF-E59CA0BD068A}"/>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F5675088-681B-8090-3DF5-795648031CD8}"/>
              </a:ext>
            </a:extLst>
          </p:cNvPr>
          <p:cNvSpPr>
            <a:spLocks noGrp="1"/>
          </p:cNvSpPr>
          <p:nvPr>
            <p:ph type="sldNum" sz="quarter" idx="12"/>
          </p:nvPr>
        </p:nvSpPr>
        <p:spPr>
          <a:xfrm>
            <a:off x="10729913" y="4710113"/>
            <a:ext cx="1154112" cy="1090612"/>
          </a:xfrm>
        </p:spPr>
        <p:txBody>
          <a:bodyPr/>
          <a:lstStyle>
            <a:lvl1pPr>
              <a:defRPr/>
            </a:lvl1pPr>
          </a:lstStyle>
          <a:p>
            <a:pPr>
              <a:defRPr/>
            </a:pPr>
            <a:fld id="{81C6D247-DB36-402C-85C5-D11E50D05E90}" type="slidenum">
              <a:rPr lang="en-US"/>
              <a:pPr>
                <a:defRPr/>
              </a:pPr>
              <a:t>‹#›</a:t>
            </a:fld>
            <a:endParaRPr lang="en-US" dirty="0"/>
          </a:p>
        </p:txBody>
      </p:sp>
    </p:spTree>
    <p:extLst>
      <p:ext uri="{BB962C8B-B14F-4D97-AF65-F5344CB8AC3E}">
        <p14:creationId xmlns:p14="http://schemas.microsoft.com/office/powerpoint/2010/main" val="2701791549"/>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2" name="Picture 7" descr="HD-ShadowLong.png">
            <a:extLst>
              <a:ext uri="{FF2B5EF4-FFF2-40B4-BE49-F238E27FC236}">
                <a16:creationId xmlns:a16="http://schemas.microsoft.com/office/drawing/2014/main" id="{2C519569-63FE-D9BB-0951-C4F75A8693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HD-ShadowShort.png">
            <a:extLst>
              <a:ext uri="{FF2B5EF4-FFF2-40B4-BE49-F238E27FC236}">
                <a16:creationId xmlns:a16="http://schemas.microsoft.com/office/drawing/2014/main" id="{6CCC62E6-2472-DC3A-A638-EE48A66BAD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B3ACA181-5228-CE82-11E4-A9C00564191C}"/>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03C0E9C0-1C34-2DF6-DC73-E4A02273DD3A}"/>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2">
            <a:extLst>
              <a:ext uri="{FF2B5EF4-FFF2-40B4-BE49-F238E27FC236}">
                <a16:creationId xmlns:a16="http://schemas.microsoft.com/office/drawing/2014/main" id="{B99AD62D-A4DA-EE53-69C4-CAE7AF8A736A}"/>
              </a:ext>
            </a:extLst>
          </p:cNvPr>
          <p:cNvSpPr>
            <a:spLocks noGrp="1"/>
          </p:cNvSpPr>
          <p:nvPr>
            <p:ph type="dt" sz="half" idx="18"/>
          </p:nvPr>
        </p:nvSpPr>
        <p:spPr/>
        <p:txBody>
          <a:bodyPr/>
          <a:lstStyle>
            <a:lvl1pPr>
              <a:defRPr/>
            </a:lvl1pPr>
          </a:lstStyle>
          <a:p>
            <a:pPr>
              <a:defRPr/>
            </a:pPr>
            <a:fld id="{458A4BF8-7F80-4AEB-9330-E7D9C5E821D0}" type="datetimeFigureOut">
              <a:rPr lang="en-US"/>
              <a:pPr>
                <a:defRPr/>
              </a:pPr>
              <a:t>10/14/2022</a:t>
            </a:fld>
            <a:endParaRPr lang="en-US" dirty="0"/>
          </a:p>
        </p:txBody>
      </p:sp>
      <p:sp>
        <p:nvSpPr>
          <p:cNvPr id="13" name="Footer Placeholder 3">
            <a:extLst>
              <a:ext uri="{FF2B5EF4-FFF2-40B4-BE49-F238E27FC236}">
                <a16:creationId xmlns:a16="http://schemas.microsoft.com/office/drawing/2014/main" id="{6773DEAE-41BE-2985-AEF9-32BEF6C3035A}"/>
              </a:ext>
            </a:extLst>
          </p:cNvPr>
          <p:cNvSpPr>
            <a:spLocks noGrp="1"/>
          </p:cNvSpPr>
          <p:nvPr>
            <p:ph type="ftr" sz="quarter" idx="19"/>
          </p:nvPr>
        </p:nvSpPr>
        <p:spPr/>
        <p:txBody>
          <a:bodyPr/>
          <a:lstStyle>
            <a:lvl1pPr>
              <a:defRPr/>
            </a:lvl1pPr>
          </a:lstStyle>
          <a:p>
            <a:pPr>
              <a:defRPr/>
            </a:pPr>
            <a:endParaRPr lang="en-US"/>
          </a:p>
        </p:txBody>
      </p:sp>
      <p:sp>
        <p:nvSpPr>
          <p:cNvPr id="14" name="Slide Number Placeholder 4">
            <a:extLst>
              <a:ext uri="{FF2B5EF4-FFF2-40B4-BE49-F238E27FC236}">
                <a16:creationId xmlns:a16="http://schemas.microsoft.com/office/drawing/2014/main" id="{4BCCE516-C9C4-8EAB-36B4-D60A075DF87C}"/>
              </a:ext>
            </a:extLst>
          </p:cNvPr>
          <p:cNvSpPr>
            <a:spLocks noGrp="1"/>
          </p:cNvSpPr>
          <p:nvPr>
            <p:ph type="sldNum" sz="quarter" idx="20"/>
          </p:nvPr>
        </p:nvSpPr>
        <p:spPr/>
        <p:txBody>
          <a:bodyPr/>
          <a:lstStyle>
            <a:lvl1pPr>
              <a:defRPr/>
            </a:lvl1pPr>
          </a:lstStyle>
          <a:p>
            <a:pPr>
              <a:defRPr/>
            </a:pPr>
            <a:fld id="{6CF21A5F-B6FB-4F74-8CE5-D373BCFC683F}" type="slidenum">
              <a:rPr lang="en-US"/>
              <a:pPr>
                <a:defRPr/>
              </a:pPr>
              <a:t>‹#›</a:t>
            </a:fld>
            <a:endParaRPr lang="en-US" dirty="0"/>
          </a:p>
        </p:txBody>
      </p:sp>
    </p:spTree>
    <p:extLst>
      <p:ext uri="{BB962C8B-B14F-4D97-AF65-F5344CB8AC3E}">
        <p14:creationId xmlns:p14="http://schemas.microsoft.com/office/powerpoint/2010/main" val="715705666"/>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7" descr="HD-ShadowLong.png">
            <a:extLst>
              <a:ext uri="{FF2B5EF4-FFF2-40B4-BE49-F238E27FC236}">
                <a16:creationId xmlns:a16="http://schemas.microsoft.com/office/drawing/2014/main" id="{766E4D3E-8D03-6731-FAC7-7BC4E5835B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HD-ShadowShort.png">
            <a:extLst>
              <a:ext uri="{FF2B5EF4-FFF2-40B4-BE49-F238E27FC236}">
                <a16:creationId xmlns:a16="http://schemas.microsoft.com/office/drawing/2014/main" id="{6062C0DE-2E5F-B0DB-09EA-056E0D3D49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41F55AB2-9082-4604-D78D-C212E31D4825}"/>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04CE15AA-9C8D-F7A4-2317-CBB3DB77E767}"/>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680318" y="4873765"/>
            <a:ext cx="3049705"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944117" y="4873764"/>
            <a:ext cx="3067297"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7230553" y="4873762"/>
            <a:ext cx="3067563"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2">
            <a:extLst>
              <a:ext uri="{FF2B5EF4-FFF2-40B4-BE49-F238E27FC236}">
                <a16:creationId xmlns:a16="http://schemas.microsoft.com/office/drawing/2014/main" id="{E57FD7F1-5A88-5E73-3972-4CF2BEF898D0}"/>
              </a:ext>
            </a:extLst>
          </p:cNvPr>
          <p:cNvSpPr>
            <a:spLocks noGrp="1"/>
          </p:cNvSpPr>
          <p:nvPr>
            <p:ph type="dt" sz="half" idx="23"/>
          </p:nvPr>
        </p:nvSpPr>
        <p:spPr/>
        <p:txBody>
          <a:bodyPr/>
          <a:lstStyle>
            <a:lvl1pPr>
              <a:defRPr/>
            </a:lvl1pPr>
          </a:lstStyle>
          <a:p>
            <a:pPr>
              <a:defRPr/>
            </a:pPr>
            <a:fld id="{BF3B1671-D501-4AFB-83DC-963AB334C3B3}" type="datetimeFigureOut">
              <a:rPr lang="en-US"/>
              <a:pPr>
                <a:defRPr/>
              </a:pPr>
              <a:t>10/14/2022</a:t>
            </a:fld>
            <a:endParaRPr lang="en-US" dirty="0"/>
          </a:p>
        </p:txBody>
      </p:sp>
      <p:sp>
        <p:nvSpPr>
          <p:cNvPr id="7" name="Footer Placeholder 3">
            <a:extLst>
              <a:ext uri="{FF2B5EF4-FFF2-40B4-BE49-F238E27FC236}">
                <a16:creationId xmlns:a16="http://schemas.microsoft.com/office/drawing/2014/main" id="{9FBAE161-BAA0-DAB9-A32E-85D5150BC14B}"/>
              </a:ext>
            </a:extLst>
          </p:cNvPr>
          <p:cNvSpPr>
            <a:spLocks noGrp="1"/>
          </p:cNvSpPr>
          <p:nvPr>
            <p:ph type="ftr" sz="quarter" idx="24"/>
          </p:nvPr>
        </p:nvSpPr>
        <p:spPr/>
        <p:txBody>
          <a:bodyPr/>
          <a:lstStyle>
            <a:lvl1pPr>
              <a:defRPr/>
            </a:lvl1pPr>
          </a:lstStyle>
          <a:p>
            <a:pPr>
              <a:defRPr/>
            </a:pPr>
            <a:endParaRPr lang="en-US"/>
          </a:p>
        </p:txBody>
      </p:sp>
      <p:sp>
        <p:nvSpPr>
          <p:cNvPr id="8" name="Slide Number Placeholder 4">
            <a:extLst>
              <a:ext uri="{FF2B5EF4-FFF2-40B4-BE49-F238E27FC236}">
                <a16:creationId xmlns:a16="http://schemas.microsoft.com/office/drawing/2014/main" id="{C1BCFAD6-475E-E5DD-D1D7-9F55C2969408}"/>
              </a:ext>
            </a:extLst>
          </p:cNvPr>
          <p:cNvSpPr>
            <a:spLocks noGrp="1"/>
          </p:cNvSpPr>
          <p:nvPr>
            <p:ph type="sldNum" sz="quarter" idx="25"/>
          </p:nvPr>
        </p:nvSpPr>
        <p:spPr/>
        <p:txBody>
          <a:bodyPr/>
          <a:lstStyle>
            <a:lvl1pPr>
              <a:defRPr/>
            </a:lvl1pPr>
          </a:lstStyle>
          <a:p>
            <a:pPr>
              <a:defRPr/>
            </a:pPr>
            <a:fld id="{8D5C5928-B673-4D9E-8318-DC645B300A1B}" type="slidenum">
              <a:rPr lang="en-US"/>
              <a:pPr>
                <a:defRPr/>
              </a:pPr>
              <a:t>‹#›</a:t>
            </a:fld>
            <a:endParaRPr lang="en-US" dirty="0"/>
          </a:p>
        </p:txBody>
      </p:sp>
    </p:spTree>
    <p:extLst>
      <p:ext uri="{BB962C8B-B14F-4D97-AF65-F5344CB8AC3E}">
        <p14:creationId xmlns:p14="http://schemas.microsoft.com/office/powerpoint/2010/main" val="107857526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descr="HD-ShadowLong.png">
            <a:extLst>
              <a:ext uri="{FF2B5EF4-FFF2-40B4-BE49-F238E27FC236}">
                <a16:creationId xmlns:a16="http://schemas.microsoft.com/office/drawing/2014/main" id="{D2D61F65-8703-BF6E-B78E-99A039D121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HD-ShadowShort.png">
            <a:extLst>
              <a:ext uri="{FF2B5EF4-FFF2-40B4-BE49-F238E27FC236}">
                <a16:creationId xmlns:a16="http://schemas.microsoft.com/office/drawing/2014/main" id="{D4A83853-D943-BD46-A9F5-B155FBB4E2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DFEA5277-5162-1D88-A27F-B8E3D53C0D4A}"/>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17F99562-221A-9C47-3593-AAD857B1F4F8}"/>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6">
            <a:extLst>
              <a:ext uri="{FF2B5EF4-FFF2-40B4-BE49-F238E27FC236}">
                <a16:creationId xmlns:a16="http://schemas.microsoft.com/office/drawing/2014/main" id="{E9F3C486-F5A8-1BED-AD81-402DA8A23433}"/>
              </a:ext>
            </a:extLst>
          </p:cNvPr>
          <p:cNvSpPr>
            <a:spLocks noGrp="1"/>
          </p:cNvSpPr>
          <p:nvPr>
            <p:ph type="dt" sz="half" idx="10"/>
          </p:nvPr>
        </p:nvSpPr>
        <p:spPr/>
        <p:txBody>
          <a:bodyPr/>
          <a:lstStyle>
            <a:lvl1pPr>
              <a:defRPr/>
            </a:lvl1pPr>
          </a:lstStyle>
          <a:p>
            <a:pPr>
              <a:defRPr/>
            </a:pPr>
            <a:fld id="{6A2D8DDB-8914-4E86-A625-4FF08B4D5AC3}" type="datetimeFigureOut">
              <a:rPr lang="en-US"/>
              <a:pPr>
                <a:defRPr/>
              </a:pPr>
              <a:t>10/14/2022</a:t>
            </a:fld>
            <a:endParaRPr lang="en-US"/>
          </a:p>
        </p:txBody>
      </p:sp>
      <p:sp>
        <p:nvSpPr>
          <p:cNvPr id="12" name="Footer Placeholder 7">
            <a:extLst>
              <a:ext uri="{FF2B5EF4-FFF2-40B4-BE49-F238E27FC236}">
                <a16:creationId xmlns:a16="http://schemas.microsoft.com/office/drawing/2014/main" id="{A6607B68-EC75-BE16-7A9E-95B075BC453C}"/>
              </a:ext>
            </a:extLst>
          </p:cNvPr>
          <p:cNvSpPr>
            <a:spLocks noGrp="1"/>
          </p:cNvSpPr>
          <p:nvPr>
            <p:ph type="ftr" sz="quarter" idx="11"/>
          </p:nvPr>
        </p:nvSpPr>
        <p:spPr/>
        <p:txBody>
          <a:bodyPr/>
          <a:lstStyle>
            <a:lvl1pPr>
              <a:defRPr/>
            </a:lvl1pPr>
          </a:lstStyle>
          <a:p>
            <a:pPr>
              <a:defRPr/>
            </a:pPr>
            <a:endParaRPr lang="en-US"/>
          </a:p>
        </p:txBody>
      </p:sp>
      <p:sp>
        <p:nvSpPr>
          <p:cNvPr id="13" name="Slide Number Placeholder 8">
            <a:extLst>
              <a:ext uri="{FF2B5EF4-FFF2-40B4-BE49-F238E27FC236}">
                <a16:creationId xmlns:a16="http://schemas.microsoft.com/office/drawing/2014/main" id="{00E40202-B124-E403-57B5-27484BF3E4B5}"/>
              </a:ext>
            </a:extLst>
          </p:cNvPr>
          <p:cNvSpPr>
            <a:spLocks noGrp="1"/>
          </p:cNvSpPr>
          <p:nvPr>
            <p:ph type="sldNum" sz="quarter" idx="12"/>
          </p:nvPr>
        </p:nvSpPr>
        <p:spPr/>
        <p:txBody>
          <a:bodyPr/>
          <a:lstStyle>
            <a:lvl1pPr>
              <a:defRPr/>
            </a:lvl1pPr>
          </a:lstStyle>
          <a:p>
            <a:pPr>
              <a:defRPr/>
            </a:pPr>
            <a:fld id="{B3A45509-4274-4125-9903-B4F4854EA227}" type="slidenum">
              <a:rPr lang="en-US"/>
              <a:pPr>
                <a:defRPr/>
              </a:pPr>
              <a:t>‹#›</a:t>
            </a:fld>
            <a:endParaRPr lang="en-US"/>
          </a:p>
        </p:txBody>
      </p:sp>
    </p:spTree>
    <p:extLst>
      <p:ext uri="{BB962C8B-B14F-4D97-AF65-F5344CB8AC3E}">
        <p14:creationId xmlns:p14="http://schemas.microsoft.com/office/powerpoint/2010/main" val="701641930"/>
      </p:ext>
    </p:extLst>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descr="HD-ShadowLong.png">
            <a:extLst>
              <a:ext uri="{FF2B5EF4-FFF2-40B4-BE49-F238E27FC236}">
                <a16:creationId xmlns:a16="http://schemas.microsoft.com/office/drawing/2014/main" id="{61AC29AF-18E1-943B-C77E-A6149242F4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A6158C96-CD1C-7B3A-B8F8-BA61C1DC0F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DFF8A3E0-8E64-4EF9-5D03-5641010204EF}"/>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50F55769-315D-8A4F-9C07-26F4C1F6B0E0}"/>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CA7E37BD-B3E4-03AB-F39B-0B2E91C90DED}"/>
              </a:ext>
            </a:extLst>
          </p:cNvPr>
          <p:cNvSpPr>
            <a:spLocks noGrp="1"/>
          </p:cNvSpPr>
          <p:nvPr>
            <p:ph type="dt" sz="half" idx="10"/>
          </p:nvPr>
        </p:nvSpPr>
        <p:spPr/>
        <p:txBody>
          <a:bodyPr/>
          <a:lstStyle>
            <a:lvl1pPr>
              <a:defRPr/>
            </a:lvl1pPr>
          </a:lstStyle>
          <a:p>
            <a:pPr>
              <a:defRPr/>
            </a:pPr>
            <a:fld id="{3F974F42-1580-4B34-B684-6E31603518AE}" type="datetimeFigureOut">
              <a:rPr lang="en-US"/>
              <a:pPr>
                <a:defRPr/>
              </a:pPr>
              <a:t>10/14/2022</a:t>
            </a:fld>
            <a:endParaRPr lang="en-US" dirty="0"/>
          </a:p>
        </p:txBody>
      </p:sp>
      <p:sp>
        <p:nvSpPr>
          <p:cNvPr id="9" name="Footer Placeholder 4">
            <a:extLst>
              <a:ext uri="{FF2B5EF4-FFF2-40B4-BE49-F238E27FC236}">
                <a16:creationId xmlns:a16="http://schemas.microsoft.com/office/drawing/2014/main" id="{550AEDB5-ABD9-4C51-554C-E82E89ABE7C1}"/>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F9078394-311C-866D-00FC-2803E2EEBA24}"/>
              </a:ext>
            </a:extLst>
          </p:cNvPr>
          <p:cNvSpPr>
            <a:spLocks noGrp="1"/>
          </p:cNvSpPr>
          <p:nvPr>
            <p:ph type="sldNum" sz="quarter" idx="12"/>
          </p:nvPr>
        </p:nvSpPr>
        <p:spPr/>
        <p:txBody>
          <a:bodyPr/>
          <a:lstStyle>
            <a:lvl1pPr>
              <a:defRPr/>
            </a:lvl1pPr>
          </a:lstStyle>
          <a:p>
            <a:pPr>
              <a:defRPr/>
            </a:pPr>
            <a:fld id="{E55F8CD1-156D-42D8-AFE4-ADDE3A833C12}" type="slidenum">
              <a:rPr lang="en-US"/>
              <a:pPr>
                <a:defRPr/>
              </a:pPr>
              <a:t>‹#›</a:t>
            </a:fld>
            <a:endParaRPr lang="en-US" dirty="0"/>
          </a:p>
        </p:txBody>
      </p:sp>
    </p:spTree>
    <p:extLst>
      <p:ext uri="{BB962C8B-B14F-4D97-AF65-F5344CB8AC3E}">
        <p14:creationId xmlns:p14="http://schemas.microsoft.com/office/powerpoint/2010/main" val="2232791567"/>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087832-CA5F-B0A9-968B-62DB156E2071}"/>
              </a:ext>
            </a:extLst>
          </p:cNvPr>
          <p:cNvSpPr/>
          <p:nvPr/>
        </p:nvSpPr>
        <p:spPr>
          <a:xfrm rot="5400000">
            <a:off x="8116094" y="1869281"/>
            <a:ext cx="5106988"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027683D5-9FE5-DC43-CAAB-A9F259BF3E57}"/>
              </a:ext>
            </a:extLst>
          </p:cNvPr>
          <p:cNvSpPr/>
          <p:nvPr/>
        </p:nvSpPr>
        <p:spPr>
          <a:xfrm rot="5400000">
            <a:off x="9867900" y="53721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26BFECE8-C49E-BBFE-803C-B97A4B16A3C3}"/>
              </a:ext>
            </a:extLst>
          </p:cNvPr>
          <p:cNvSpPr>
            <a:spLocks noGrp="1"/>
          </p:cNvSpPr>
          <p:nvPr>
            <p:ph type="dt" sz="half" idx="10"/>
          </p:nvPr>
        </p:nvSpPr>
        <p:spPr>
          <a:xfrm>
            <a:off x="6807200" y="5935663"/>
            <a:ext cx="2743200" cy="365125"/>
          </a:xfrm>
        </p:spPr>
        <p:txBody>
          <a:bodyPr/>
          <a:lstStyle>
            <a:lvl1pPr>
              <a:defRPr/>
            </a:lvl1pPr>
          </a:lstStyle>
          <a:p>
            <a:pPr>
              <a:defRPr/>
            </a:pPr>
            <a:fld id="{F77C53FA-66BC-4CE4-85D7-2C1523B3309E}" type="datetimeFigureOut">
              <a:rPr lang="en-US"/>
              <a:pPr>
                <a:defRPr/>
              </a:pPr>
              <a:t>10/14/2022</a:t>
            </a:fld>
            <a:endParaRPr lang="en-US" dirty="0"/>
          </a:p>
        </p:txBody>
      </p:sp>
      <p:sp>
        <p:nvSpPr>
          <p:cNvPr id="7" name="Footer Placeholder 4">
            <a:extLst>
              <a:ext uri="{FF2B5EF4-FFF2-40B4-BE49-F238E27FC236}">
                <a16:creationId xmlns:a16="http://schemas.microsoft.com/office/drawing/2014/main" id="{7275A07C-7112-34D9-0A24-2E7C073A63EE}"/>
              </a:ext>
            </a:extLst>
          </p:cNvPr>
          <p:cNvSpPr>
            <a:spLocks noGrp="1"/>
          </p:cNvSpPr>
          <p:nvPr>
            <p:ph type="ftr" sz="quarter" idx="11"/>
          </p:nvPr>
        </p:nvSpPr>
        <p:spPr>
          <a:xfrm>
            <a:off x="681038" y="5935663"/>
            <a:ext cx="6126162" cy="365125"/>
          </a:xfrm>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986AD419-7B2F-0BC7-F61A-A95A5DEF8E04}"/>
              </a:ext>
            </a:extLst>
          </p:cNvPr>
          <p:cNvSpPr>
            <a:spLocks noGrp="1"/>
          </p:cNvSpPr>
          <p:nvPr>
            <p:ph type="sldNum" sz="quarter" idx="12"/>
          </p:nvPr>
        </p:nvSpPr>
        <p:spPr>
          <a:xfrm>
            <a:off x="10098088" y="5399088"/>
            <a:ext cx="1154112" cy="1090612"/>
          </a:xfrm>
        </p:spPr>
        <p:txBody>
          <a:bodyPr anchor="t"/>
          <a:lstStyle>
            <a:lvl1pPr algn="ctr">
              <a:defRPr/>
            </a:lvl1pPr>
          </a:lstStyle>
          <a:p>
            <a:pPr>
              <a:defRPr/>
            </a:pPr>
            <a:fld id="{23047E9D-29FF-46D7-A7FD-8012261B3011}" type="slidenum">
              <a:rPr lang="en-US"/>
              <a:pPr>
                <a:defRPr/>
              </a:pPr>
              <a:t>‹#›</a:t>
            </a:fld>
            <a:endParaRPr lang="en-US" dirty="0"/>
          </a:p>
        </p:txBody>
      </p:sp>
    </p:spTree>
    <p:extLst>
      <p:ext uri="{BB962C8B-B14F-4D97-AF65-F5344CB8AC3E}">
        <p14:creationId xmlns:p14="http://schemas.microsoft.com/office/powerpoint/2010/main" val="3050933436"/>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HD-ShadowLong.png">
            <a:extLst>
              <a:ext uri="{FF2B5EF4-FFF2-40B4-BE49-F238E27FC236}">
                <a16:creationId xmlns:a16="http://schemas.microsoft.com/office/drawing/2014/main" id="{86868B4B-09B2-A12B-DC94-578BC96002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43388"/>
            <a:ext cx="89677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D1A2D853-1208-ECC1-F690-8EABBD25D1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2250" y="4243388"/>
            <a:ext cx="30765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D32CC176-F59D-6AB9-2780-C4E999D6DE25}"/>
              </a:ext>
            </a:extLst>
          </p:cNvPr>
          <p:cNvSpPr/>
          <p:nvPr/>
        </p:nvSpPr>
        <p:spPr>
          <a:xfrm>
            <a:off x="0" y="2590800"/>
            <a:ext cx="8967788" cy="165893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A1E66D2F-C85C-77EA-8498-521E58ECB34C}"/>
              </a:ext>
            </a:extLst>
          </p:cNvPr>
          <p:cNvSpPr/>
          <p:nvPr/>
        </p:nvSpPr>
        <p:spPr>
          <a:xfrm>
            <a:off x="9112250" y="2590800"/>
            <a:ext cx="3076575" cy="16589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Date Placeholder 3">
            <a:extLst>
              <a:ext uri="{FF2B5EF4-FFF2-40B4-BE49-F238E27FC236}">
                <a16:creationId xmlns:a16="http://schemas.microsoft.com/office/drawing/2014/main" id="{1217B7BB-CCFF-47D2-9CF7-264114D84130}"/>
              </a:ext>
            </a:extLst>
          </p:cNvPr>
          <p:cNvSpPr>
            <a:spLocks noGrp="1"/>
          </p:cNvSpPr>
          <p:nvPr>
            <p:ph type="dt" sz="half" idx="10"/>
          </p:nvPr>
        </p:nvSpPr>
        <p:spPr/>
        <p:txBody>
          <a:bodyPr/>
          <a:lstStyle>
            <a:lvl1pPr>
              <a:defRPr/>
            </a:lvl1pPr>
          </a:lstStyle>
          <a:p>
            <a:pPr>
              <a:defRPr/>
            </a:pPr>
            <a:fld id="{EEAA6E67-F6AD-4660-BC21-5162B807C182}" type="datetimeFigureOut">
              <a:rPr lang="en-US"/>
              <a:pPr>
                <a:defRPr/>
              </a:pPr>
              <a:t>10/14/2022</a:t>
            </a:fld>
            <a:endParaRPr lang="en-US" dirty="0"/>
          </a:p>
        </p:txBody>
      </p:sp>
      <p:sp>
        <p:nvSpPr>
          <p:cNvPr id="9" name="Footer Placeholder 4">
            <a:extLst>
              <a:ext uri="{FF2B5EF4-FFF2-40B4-BE49-F238E27FC236}">
                <a16:creationId xmlns:a16="http://schemas.microsoft.com/office/drawing/2014/main" id="{2E806B74-494F-64DC-10C4-A003E3D89428}"/>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6A52E979-7E1D-4D6B-8943-3347F75D8990}"/>
              </a:ext>
            </a:extLst>
          </p:cNvPr>
          <p:cNvSpPr>
            <a:spLocks noGrp="1"/>
          </p:cNvSpPr>
          <p:nvPr>
            <p:ph type="sldNum" sz="quarter" idx="12"/>
          </p:nvPr>
        </p:nvSpPr>
        <p:spPr>
          <a:xfrm>
            <a:off x="9255125" y="2749550"/>
            <a:ext cx="1171575" cy="1357313"/>
          </a:xfrm>
        </p:spPr>
        <p:txBody>
          <a:bodyPr/>
          <a:lstStyle>
            <a:lvl1pPr>
              <a:defRPr/>
            </a:lvl1pPr>
          </a:lstStyle>
          <a:p>
            <a:pPr>
              <a:defRPr/>
            </a:pPr>
            <a:fld id="{D4EFB113-D44A-4648-B2BC-C683F513BA2D}" type="slidenum">
              <a:rPr lang="en-US"/>
              <a:pPr>
                <a:defRPr/>
              </a:pPr>
              <a:t>‹#›</a:t>
            </a:fld>
            <a:endParaRPr lang="en-US" dirty="0"/>
          </a:p>
        </p:txBody>
      </p:sp>
    </p:spTree>
    <p:extLst>
      <p:ext uri="{BB962C8B-B14F-4D97-AF65-F5344CB8AC3E}">
        <p14:creationId xmlns:p14="http://schemas.microsoft.com/office/powerpoint/2010/main" val="2974442585"/>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HD-ShadowLong.png">
            <a:extLst>
              <a:ext uri="{FF2B5EF4-FFF2-40B4-BE49-F238E27FC236}">
                <a16:creationId xmlns:a16="http://schemas.microsoft.com/office/drawing/2014/main" id="{12F28414-2968-E1A3-DD2F-624895B82F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CDEDEF5D-DBC7-5F16-44DA-1228FA3894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A40F0CFE-D3EE-AFD6-8318-04F412BC3F23}"/>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C8C8924E-4D2F-DB56-682B-7115225683E9}"/>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28869FD8-1A47-08FB-3FD8-49E5F25B7C49}"/>
              </a:ext>
            </a:extLst>
          </p:cNvPr>
          <p:cNvSpPr>
            <a:spLocks noGrp="1"/>
          </p:cNvSpPr>
          <p:nvPr>
            <p:ph type="dt" sz="half" idx="10"/>
          </p:nvPr>
        </p:nvSpPr>
        <p:spPr/>
        <p:txBody>
          <a:bodyPr/>
          <a:lstStyle>
            <a:lvl1pPr>
              <a:defRPr/>
            </a:lvl1pPr>
          </a:lstStyle>
          <a:p>
            <a:pPr>
              <a:defRPr/>
            </a:pPr>
            <a:fld id="{ACC2A234-A3AB-497E-A69C-A9C9C3F3AD0E}" type="datetimeFigureOut">
              <a:rPr lang="en-US"/>
              <a:pPr>
                <a:defRPr/>
              </a:pPr>
              <a:t>10/14/2022</a:t>
            </a:fld>
            <a:endParaRPr lang="en-US" dirty="0"/>
          </a:p>
        </p:txBody>
      </p:sp>
      <p:sp>
        <p:nvSpPr>
          <p:cNvPr id="9" name="Footer Placeholder 4">
            <a:extLst>
              <a:ext uri="{FF2B5EF4-FFF2-40B4-BE49-F238E27FC236}">
                <a16:creationId xmlns:a16="http://schemas.microsoft.com/office/drawing/2014/main" id="{1B4D60D9-4F3E-B1FD-6B63-58DA860F97E6}"/>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3CA06F0B-437C-2BAC-CB96-6208064C4076}"/>
              </a:ext>
            </a:extLst>
          </p:cNvPr>
          <p:cNvSpPr>
            <a:spLocks noGrp="1"/>
          </p:cNvSpPr>
          <p:nvPr>
            <p:ph type="sldNum" sz="quarter" idx="12"/>
          </p:nvPr>
        </p:nvSpPr>
        <p:spPr/>
        <p:txBody>
          <a:bodyPr/>
          <a:lstStyle>
            <a:lvl1pPr>
              <a:defRPr/>
            </a:lvl1pPr>
          </a:lstStyle>
          <a:p>
            <a:pPr>
              <a:defRPr/>
            </a:pPr>
            <a:fld id="{595F1888-2ACB-4965-8990-0939FC58485C}" type="slidenum">
              <a:rPr lang="en-US"/>
              <a:pPr>
                <a:defRPr/>
              </a:pPr>
              <a:t>‹#›</a:t>
            </a:fld>
            <a:endParaRPr lang="en-US" dirty="0"/>
          </a:p>
        </p:txBody>
      </p:sp>
    </p:spTree>
    <p:extLst>
      <p:ext uri="{BB962C8B-B14F-4D97-AF65-F5344CB8AC3E}">
        <p14:creationId xmlns:p14="http://schemas.microsoft.com/office/powerpoint/2010/main" val="4225746677"/>
      </p:ext>
    </p:extLst>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HD-ShadowLong.png">
            <a:extLst>
              <a:ext uri="{FF2B5EF4-FFF2-40B4-BE49-F238E27FC236}">
                <a16:creationId xmlns:a16="http://schemas.microsoft.com/office/drawing/2014/main" id="{B5F8BD4B-47F2-638C-F549-DA420C38B5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86225"/>
            <a:ext cx="1043781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0B5C870D-2C0E-74AE-07AA-D71687B7D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40878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2F34D8D3-770E-CEB7-E68F-EAE57F3583CB}"/>
              </a:ext>
            </a:extLst>
          </p:cNvPr>
          <p:cNvSpPr/>
          <p:nvPr/>
        </p:nvSpPr>
        <p:spPr>
          <a:xfrm>
            <a:off x="0" y="27257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35855363-A4D8-36DF-1A0A-CF3BD8A203B0}"/>
              </a:ext>
            </a:extLst>
          </p:cNvPr>
          <p:cNvSpPr/>
          <p:nvPr/>
        </p:nvSpPr>
        <p:spPr>
          <a:xfrm>
            <a:off x="10585450" y="27257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2B6CBDA0-5E43-AF37-E67D-5DA3D1584AE9}"/>
              </a:ext>
            </a:extLst>
          </p:cNvPr>
          <p:cNvSpPr>
            <a:spLocks noGrp="1"/>
          </p:cNvSpPr>
          <p:nvPr>
            <p:ph type="dt" sz="half" idx="10"/>
          </p:nvPr>
        </p:nvSpPr>
        <p:spPr/>
        <p:txBody>
          <a:bodyPr/>
          <a:lstStyle>
            <a:lvl1pPr>
              <a:defRPr/>
            </a:lvl1pPr>
          </a:lstStyle>
          <a:p>
            <a:pPr>
              <a:defRPr/>
            </a:pPr>
            <a:fld id="{A94B4445-C5D1-4D9F-8524-6FD4405C14C1}" type="datetimeFigureOut">
              <a:rPr lang="en-US"/>
              <a:pPr>
                <a:defRPr/>
              </a:pPr>
              <a:t>10/14/2022</a:t>
            </a:fld>
            <a:endParaRPr lang="en-US" dirty="0"/>
          </a:p>
        </p:txBody>
      </p:sp>
      <p:sp>
        <p:nvSpPr>
          <p:cNvPr id="9" name="Footer Placeholder 4">
            <a:extLst>
              <a:ext uri="{FF2B5EF4-FFF2-40B4-BE49-F238E27FC236}">
                <a16:creationId xmlns:a16="http://schemas.microsoft.com/office/drawing/2014/main" id="{AD8449C5-E86C-7CF8-D75C-947E12D63A78}"/>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44A2A328-FF03-0BBB-0140-2C36AA1C120B}"/>
              </a:ext>
            </a:extLst>
          </p:cNvPr>
          <p:cNvSpPr>
            <a:spLocks noGrp="1"/>
          </p:cNvSpPr>
          <p:nvPr>
            <p:ph type="sldNum" sz="quarter" idx="12"/>
          </p:nvPr>
        </p:nvSpPr>
        <p:spPr>
          <a:xfrm>
            <a:off x="10729913" y="2870200"/>
            <a:ext cx="1154112" cy="1090613"/>
          </a:xfrm>
        </p:spPr>
        <p:txBody>
          <a:bodyPr/>
          <a:lstStyle>
            <a:lvl1pPr>
              <a:defRPr/>
            </a:lvl1pPr>
          </a:lstStyle>
          <a:p>
            <a:pPr>
              <a:defRPr/>
            </a:pPr>
            <a:fld id="{B80F326C-0978-4576-A3A8-CE84F69CB5A3}" type="slidenum">
              <a:rPr lang="en-US"/>
              <a:pPr>
                <a:defRPr/>
              </a:pPr>
              <a:t>‹#›</a:t>
            </a:fld>
            <a:endParaRPr lang="en-US" dirty="0"/>
          </a:p>
        </p:txBody>
      </p:sp>
    </p:spTree>
    <p:extLst>
      <p:ext uri="{BB962C8B-B14F-4D97-AF65-F5344CB8AC3E}">
        <p14:creationId xmlns:p14="http://schemas.microsoft.com/office/powerpoint/2010/main" val="1766899738"/>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HD-ShadowLong.png">
            <a:extLst>
              <a:ext uri="{FF2B5EF4-FFF2-40B4-BE49-F238E27FC236}">
                <a16:creationId xmlns:a16="http://schemas.microsoft.com/office/drawing/2014/main" id="{8C02D36F-E1F6-282E-03EC-8E0153EC11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a:extLst>
              <a:ext uri="{FF2B5EF4-FFF2-40B4-BE49-F238E27FC236}">
                <a16:creationId xmlns:a16="http://schemas.microsoft.com/office/drawing/2014/main" id="{369CC8F6-DD06-7970-04CA-B62D0E9EA4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2B69E492-D3C6-EC9C-D5DC-18A96701307F}"/>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FF69600E-E0CD-21D0-7702-F6467EEEAE3E}"/>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4">
            <a:extLst>
              <a:ext uri="{FF2B5EF4-FFF2-40B4-BE49-F238E27FC236}">
                <a16:creationId xmlns:a16="http://schemas.microsoft.com/office/drawing/2014/main" id="{57D5E690-D5EF-9067-874B-8417FA96BEDA}"/>
              </a:ext>
            </a:extLst>
          </p:cNvPr>
          <p:cNvSpPr>
            <a:spLocks noGrp="1"/>
          </p:cNvSpPr>
          <p:nvPr>
            <p:ph type="dt" sz="half" idx="10"/>
          </p:nvPr>
        </p:nvSpPr>
        <p:spPr/>
        <p:txBody>
          <a:bodyPr/>
          <a:lstStyle>
            <a:lvl1pPr>
              <a:defRPr/>
            </a:lvl1pPr>
          </a:lstStyle>
          <a:p>
            <a:pPr>
              <a:defRPr/>
            </a:pPr>
            <a:fld id="{654EE43C-245C-4AE3-BA99-F13FA098A5F9}" type="datetimeFigureOut">
              <a:rPr lang="en-US"/>
              <a:pPr>
                <a:defRPr/>
              </a:pPr>
              <a:t>10/14/2022</a:t>
            </a:fld>
            <a:endParaRPr lang="en-US" dirty="0"/>
          </a:p>
        </p:txBody>
      </p:sp>
      <p:sp>
        <p:nvSpPr>
          <p:cNvPr id="10" name="Footer Placeholder 5">
            <a:extLst>
              <a:ext uri="{FF2B5EF4-FFF2-40B4-BE49-F238E27FC236}">
                <a16:creationId xmlns:a16="http://schemas.microsoft.com/office/drawing/2014/main" id="{5E13E6D3-E25E-69C6-26A5-861404B083EA}"/>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3BD39014-D8F3-A478-8CE3-AC9E9B0C3AB3}"/>
              </a:ext>
            </a:extLst>
          </p:cNvPr>
          <p:cNvSpPr>
            <a:spLocks noGrp="1"/>
          </p:cNvSpPr>
          <p:nvPr>
            <p:ph type="sldNum" sz="quarter" idx="12"/>
          </p:nvPr>
        </p:nvSpPr>
        <p:spPr/>
        <p:txBody>
          <a:bodyPr/>
          <a:lstStyle>
            <a:lvl1pPr>
              <a:defRPr/>
            </a:lvl1pPr>
          </a:lstStyle>
          <a:p>
            <a:pPr>
              <a:defRPr/>
            </a:pPr>
            <a:fld id="{6226990E-D1C5-4B95-B34D-AFF33B65E2A4}" type="slidenum">
              <a:rPr lang="en-US"/>
              <a:pPr>
                <a:defRPr/>
              </a:pPr>
              <a:t>‹#›</a:t>
            </a:fld>
            <a:endParaRPr lang="en-US" dirty="0"/>
          </a:p>
        </p:txBody>
      </p:sp>
    </p:spTree>
    <p:extLst>
      <p:ext uri="{BB962C8B-B14F-4D97-AF65-F5344CB8AC3E}">
        <p14:creationId xmlns:p14="http://schemas.microsoft.com/office/powerpoint/2010/main" val="2366404942"/>
      </p:ext>
    </p:extLst>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descr="HD-ShadowLong.png">
            <a:extLst>
              <a:ext uri="{FF2B5EF4-FFF2-40B4-BE49-F238E27FC236}">
                <a16:creationId xmlns:a16="http://schemas.microsoft.com/office/drawing/2014/main" id="{40825365-C9FA-2FD9-969E-28EB2A486E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HD-ShadowShort.png">
            <a:extLst>
              <a:ext uri="{FF2B5EF4-FFF2-40B4-BE49-F238E27FC236}">
                <a16:creationId xmlns:a16="http://schemas.microsoft.com/office/drawing/2014/main" id="{89DD5293-8234-9B23-9F00-D4CE79239D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1CE335A0-38C0-D42D-5BDE-2807CAB429CD}"/>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8E184045-828A-BAE9-507B-EA2D4F2DE017}"/>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6">
            <a:extLst>
              <a:ext uri="{FF2B5EF4-FFF2-40B4-BE49-F238E27FC236}">
                <a16:creationId xmlns:a16="http://schemas.microsoft.com/office/drawing/2014/main" id="{31FB8520-C230-6DC8-CEED-635FFBE1194B}"/>
              </a:ext>
            </a:extLst>
          </p:cNvPr>
          <p:cNvSpPr>
            <a:spLocks noGrp="1"/>
          </p:cNvSpPr>
          <p:nvPr>
            <p:ph type="dt" sz="half" idx="10"/>
          </p:nvPr>
        </p:nvSpPr>
        <p:spPr/>
        <p:txBody>
          <a:bodyPr/>
          <a:lstStyle>
            <a:lvl1pPr>
              <a:defRPr/>
            </a:lvl1pPr>
          </a:lstStyle>
          <a:p>
            <a:pPr>
              <a:defRPr/>
            </a:pPr>
            <a:fld id="{6B9ED6FA-FB16-4595-9519-1557247F3D38}" type="datetimeFigureOut">
              <a:rPr lang="en-US"/>
              <a:pPr>
                <a:defRPr/>
              </a:pPr>
              <a:t>10/14/2022</a:t>
            </a:fld>
            <a:endParaRPr lang="en-US" dirty="0"/>
          </a:p>
        </p:txBody>
      </p:sp>
      <p:sp>
        <p:nvSpPr>
          <p:cNvPr id="12" name="Footer Placeholder 7">
            <a:extLst>
              <a:ext uri="{FF2B5EF4-FFF2-40B4-BE49-F238E27FC236}">
                <a16:creationId xmlns:a16="http://schemas.microsoft.com/office/drawing/2014/main" id="{08314434-DBCB-24CE-363E-DE2071283FFA}"/>
              </a:ext>
            </a:extLst>
          </p:cNvPr>
          <p:cNvSpPr>
            <a:spLocks noGrp="1"/>
          </p:cNvSpPr>
          <p:nvPr>
            <p:ph type="ftr" sz="quarter" idx="11"/>
          </p:nvPr>
        </p:nvSpPr>
        <p:spPr/>
        <p:txBody>
          <a:bodyPr/>
          <a:lstStyle>
            <a:lvl1pPr>
              <a:defRPr/>
            </a:lvl1pPr>
          </a:lstStyle>
          <a:p>
            <a:pPr>
              <a:defRPr/>
            </a:pPr>
            <a:endParaRPr lang="en-US"/>
          </a:p>
        </p:txBody>
      </p:sp>
      <p:sp>
        <p:nvSpPr>
          <p:cNvPr id="13" name="Slide Number Placeholder 8">
            <a:extLst>
              <a:ext uri="{FF2B5EF4-FFF2-40B4-BE49-F238E27FC236}">
                <a16:creationId xmlns:a16="http://schemas.microsoft.com/office/drawing/2014/main" id="{3B0C48C5-C6C5-C6D9-C41A-5BF0ED0E2457}"/>
              </a:ext>
            </a:extLst>
          </p:cNvPr>
          <p:cNvSpPr>
            <a:spLocks noGrp="1"/>
          </p:cNvSpPr>
          <p:nvPr>
            <p:ph type="sldNum" sz="quarter" idx="12"/>
          </p:nvPr>
        </p:nvSpPr>
        <p:spPr/>
        <p:txBody>
          <a:bodyPr/>
          <a:lstStyle>
            <a:lvl1pPr>
              <a:defRPr/>
            </a:lvl1pPr>
          </a:lstStyle>
          <a:p>
            <a:pPr>
              <a:defRPr/>
            </a:pPr>
            <a:fld id="{D601D478-2C74-4A69-871A-FBCC6BFAFDEA}" type="slidenum">
              <a:rPr lang="en-US"/>
              <a:pPr>
                <a:defRPr/>
              </a:pPr>
              <a:t>‹#›</a:t>
            </a:fld>
            <a:endParaRPr lang="en-US" dirty="0"/>
          </a:p>
        </p:txBody>
      </p:sp>
    </p:spTree>
    <p:extLst>
      <p:ext uri="{BB962C8B-B14F-4D97-AF65-F5344CB8AC3E}">
        <p14:creationId xmlns:p14="http://schemas.microsoft.com/office/powerpoint/2010/main" val="521076001"/>
      </p:ext>
    </p:extLst>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HD-ShadowLong.png">
            <a:extLst>
              <a:ext uri="{FF2B5EF4-FFF2-40B4-BE49-F238E27FC236}">
                <a16:creationId xmlns:a16="http://schemas.microsoft.com/office/drawing/2014/main" id="{53E189AA-1B64-DDCC-3E54-DEB2102AC6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HD-ShadowShort.png">
            <a:extLst>
              <a:ext uri="{FF2B5EF4-FFF2-40B4-BE49-F238E27FC236}">
                <a16:creationId xmlns:a16="http://schemas.microsoft.com/office/drawing/2014/main" id="{E8A08A67-C2A8-BA86-A7BB-B07E105BAA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CCC2557-708B-9E9A-7D87-57F4F113A408}"/>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A77135E1-BE2D-BA6A-9B58-528452575244}"/>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a:extLst>
              <a:ext uri="{FF2B5EF4-FFF2-40B4-BE49-F238E27FC236}">
                <a16:creationId xmlns:a16="http://schemas.microsoft.com/office/drawing/2014/main" id="{99A2C4E9-C34F-E1B3-38FA-3509C9D6D81B}"/>
              </a:ext>
            </a:extLst>
          </p:cNvPr>
          <p:cNvSpPr>
            <a:spLocks noGrp="1"/>
          </p:cNvSpPr>
          <p:nvPr>
            <p:ph type="dt" sz="half" idx="10"/>
          </p:nvPr>
        </p:nvSpPr>
        <p:spPr/>
        <p:txBody>
          <a:bodyPr/>
          <a:lstStyle>
            <a:lvl1pPr>
              <a:defRPr/>
            </a:lvl1pPr>
          </a:lstStyle>
          <a:p>
            <a:pPr>
              <a:defRPr/>
            </a:pPr>
            <a:fld id="{43A536EA-FA36-4987-809C-E429AFE6958B}" type="datetimeFigureOut">
              <a:rPr lang="en-US"/>
              <a:pPr>
                <a:defRPr/>
              </a:pPr>
              <a:t>10/14/2022</a:t>
            </a:fld>
            <a:endParaRPr lang="en-US" dirty="0"/>
          </a:p>
        </p:txBody>
      </p:sp>
      <p:sp>
        <p:nvSpPr>
          <p:cNvPr id="8" name="Footer Placeholder 3">
            <a:extLst>
              <a:ext uri="{FF2B5EF4-FFF2-40B4-BE49-F238E27FC236}">
                <a16:creationId xmlns:a16="http://schemas.microsoft.com/office/drawing/2014/main" id="{9ADFCF68-E3ED-1716-AA1A-3EA2EBCAC15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4">
            <a:extLst>
              <a:ext uri="{FF2B5EF4-FFF2-40B4-BE49-F238E27FC236}">
                <a16:creationId xmlns:a16="http://schemas.microsoft.com/office/drawing/2014/main" id="{E5134126-FFD7-BA05-8690-A8DA2221A7F7}"/>
              </a:ext>
            </a:extLst>
          </p:cNvPr>
          <p:cNvSpPr>
            <a:spLocks noGrp="1"/>
          </p:cNvSpPr>
          <p:nvPr>
            <p:ph type="sldNum" sz="quarter" idx="12"/>
          </p:nvPr>
        </p:nvSpPr>
        <p:spPr/>
        <p:txBody>
          <a:bodyPr/>
          <a:lstStyle>
            <a:lvl1pPr>
              <a:defRPr/>
            </a:lvl1pPr>
          </a:lstStyle>
          <a:p>
            <a:pPr>
              <a:defRPr/>
            </a:pPr>
            <a:fld id="{ED0F5891-3F09-4AA7-8F23-05DCC20DA4CD}" type="slidenum">
              <a:rPr lang="en-US"/>
              <a:pPr>
                <a:defRPr/>
              </a:pPr>
              <a:t>‹#›</a:t>
            </a:fld>
            <a:endParaRPr lang="en-US" dirty="0"/>
          </a:p>
        </p:txBody>
      </p:sp>
    </p:spTree>
    <p:extLst>
      <p:ext uri="{BB962C8B-B14F-4D97-AF65-F5344CB8AC3E}">
        <p14:creationId xmlns:p14="http://schemas.microsoft.com/office/powerpoint/2010/main" val="3569289890"/>
      </p:ext>
    </p:extLst>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HD-ShadowShort.png">
            <a:extLst>
              <a:ext uri="{FF2B5EF4-FFF2-40B4-BE49-F238E27FC236}">
                <a16:creationId xmlns:a16="http://schemas.microsoft.com/office/drawing/2014/main" id="{350818F9-6F30-0ACE-AC08-C03270362F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990C401C-A470-62A7-5F93-C4DE16501AA2}"/>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1">
            <a:extLst>
              <a:ext uri="{FF2B5EF4-FFF2-40B4-BE49-F238E27FC236}">
                <a16:creationId xmlns:a16="http://schemas.microsoft.com/office/drawing/2014/main" id="{CA528FF1-535C-1665-149B-FB23775EE0AC}"/>
              </a:ext>
            </a:extLst>
          </p:cNvPr>
          <p:cNvSpPr>
            <a:spLocks noGrp="1"/>
          </p:cNvSpPr>
          <p:nvPr>
            <p:ph type="dt" sz="half" idx="10"/>
          </p:nvPr>
        </p:nvSpPr>
        <p:spPr/>
        <p:txBody>
          <a:bodyPr/>
          <a:lstStyle>
            <a:lvl1pPr>
              <a:defRPr/>
            </a:lvl1pPr>
          </a:lstStyle>
          <a:p>
            <a:pPr>
              <a:defRPr/>
            </a:pPr>
            <a:fld id="{B4ED0158-73A9-4989-BD53-0EE6485F22DE}" type="datetimeFigureOut">
              <a:rPr lang="en-US"/>
              <a:pPr>
                <a:defRPr/>
              </a:pPr>
              <a:t>10/14/2022</a:t>
            </a:fld>
            <a:endParaRPr lang="en-US" dirty="0"/>
          </a:p>
        </p:txBody>
      </p:sp>
      <p:sp>
        <p:nvSpPr>
          <p:cNvPr id="5" name="Footer Placeholder 2">
            <a:extLst>
              <a:ext uri="{FF2B5EF4-FFF2-40B4-BE49-F238E27FC236}">
                <a16:creationId xmlns:a16="http://schemas.microsoft.com/office/drawing/2014/main" id="{3D2B81FF-32DA-65F4-CF29-2B70F8600CB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00778A09-4E2F-12F5-505B-045746C47F0D}"/>
              </a:ext>
            </a:extLst>
          </p:cNvPr>
          <p:cNvSpPr>
            <a:spLocks noGrp="1"/>
          </p:cNvSpPr>
          <p:nvPr>
            <p:ph type="sldNum" sz="quarter" idx="12"/>
          </p:nvPr>
        </p:nvSpPr>
        <p:spPr/>
        <p:txBody>
          <a:bodyPr/>
          <a:lstStyle>
            <a:lvl1pPr>
              <a:defRPr/>
            </a:lvl1pPr>
          </a:lstStyle>
          <a:p>
            <a:pPr>
              <a:defRPr/>
            </a:pPr>
            <a:fld id="{7EFCA0BD-E5A7-474E-B11C-28FA688D0E04}" type="slidenum">
              <a:rPr lang="en-US"/>
              <a:pPr>
                <a:defRPr/>
              </a:pPr>
              <a:t>‹#›</a:t>
            </a:fld>
            <a:endParaRPr lang="en-US" dirty="0"/>
          </a:p>
        </p:txBody>
      </p:sp>
    </p:spTree>
    <p:extLst>
      <p:ext uri="{BB962C8B-B14F-4D97-AF65-F5344CB8AC3E}">
        <p14:creationId xmlns:p14="http://schemas.microsoft.com/office/powerpoint/2010/main" val="1743528178"/>
      </p:ext>
    </p:extLst>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HD-ShadowLong.png">
            <a:extLst>
              <a:ext uri="{FF2B5EF4-FFF2-40B4-BE49-F238E27FC236}">
                <a16:creationId xmlns:a16="http://schemas.microsoft.com/office/drawing/2014/main" id="{5FE542CD-509C-3181-9259-F9B00E3128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a:extLst>
              <a:ext uri="{FF2B5EF4-FFF2-40B4-BE49-F238E27FC236}">
                <a16:creationId xmlns:a16="http://schemas.microsoft.com/office/drawing/2014/main" id="{FE59300A-FA4C-3516-7420-758F655DF0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6C556FB1-AB30-DC0C-DA32-239AA5A27C76}"/>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6FFF0EBA-CFBD-7E28-6C84-232B27D5FF6A}"/>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4">
            <a:extLst>
              <a:ext uri="{FF2B5EF4-FFF2-40B4-BE49-F238E27FC236}">
                <a16:creationId xmlns:a16="http://schemas.microsoft.com/office/drawing/2014/main" id="{7E3B5704-EF23-2C32-DB94-BD1A3BF9E895}"/>
              </a:ext>
            </a:extLst>
          </p:cNvPr>
          <p:cNvSpPr>
            <a:spLocks noGrp="1"/>
          </p:cNvSpPr>
          <p:nvPr>
            <p:ph type="dt" sz="half" idx="10"/>
          </p:nvPr>
        </p:nvSpPr>
        <p:spPr/>
        <p:txBody>
          <a:bodyPr/>
          <a:lstStyle>
            <a:lvl1pPr>
              <a:defRPr/>
            </a:lvl1pPr>
          </a:lstStyle>
          <a:p>
            <a:pPr>
              <a:defRPr/>
            </a:pPr>
            <a:fld id="{74E51DA4-61FA-4F63-947C-5357AD6A53D3}" type="datetimeFigureOut">
              <a:rPr lang="en-US"/>
              <a:pPr>
                <a:defRPr/>
              </a:pPr>
              <a:t>10/14/2022</a:t>
            </a:fld>
            <a:endParaRPr lang="en-US" dirty="0"/>
          </a:p>
        </p:txBody>
      </p:sp>
      <p:sp>
        <p:nvSpPr>
          <p:cNvPr id="10" name="Footer Placeholder 5">
            <a:extLst>
              <a:ext uri="{FF2B5EF4-FFF2-40B4-BE49-F238E27FC236}">
                <a16:creationId xmlns:a16="http://schemas.microsoft.com/office/drawing/2014/main" id="{66B83818-ECD1-5B4A-86D3-2AC592F4A6C3}"/>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490A5368-F340-CC81-ACA6-B43CDEFC780B}"/>
              </a:ext>
            </a:extLst>
          </p:cNvPr>
          <p:cNvSpPr>
            <a:spLocks noGrp="1"/>
          </p:cNvSpPr>
          <p:nvPr>
            <p:ph type="sldNum" sz="quarter" idx="12"/>
          </p:nvPr>
        </p:nvSpPr>
        <p:spPr/>
        <p:txBody>
          <a:bodyPr/>
          <a:lstStyle>
            <a:lvl1pPr>
              <a:defRPr/>
            </a:lvl1pPr>
          </a:lstStyle>
          <a:p>
            <a:pPr>
              <a:defRPr/>
            </a:pPr>
            <a:fld id="{16202B3C-227B-4E34-9A6E-D9C1216CD863}" type="slidenum">
              <a:rPr lang="en-US"/>
              <a:pPr>
                <a:defRPr/>
              </a:pPr>
              <a:t>‹#›</a:t>
            </a:fld>
            <a:endParaRPr lang="en-US" dirty="0"/>
          </a:p>
        </p:txBody>
      </p:sp>
    </p:spTree>
    <p:extLst>
      <p:ext uri="{BB962C8B-B14F-4D97-AF65-F5344CB8AC3E}">
        <p14:creationId xmlns:p14="http://schemas.microsoft.com/office/powerpoint/2010/main" val="391611848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HD-ShadowLong.png">
            <a:extLst>
              <a:ext uri="{FF2B5EF4-FFF2-40B4-BE49-F238E27FC236}">
                <a16:creationId xmlns:a16="http://schemas.microsoft.com/office/drawing/2014/main" id="{3CA0F6C1-5ACF-AD96-F427-1AC92F4305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HD-ShadowShort.png">
            <a:extLst>
              <a:ext uri="{FF2B5EF4-FFF2-40B4-BE49-F238E27FC236}">
                <a16:creationId xmlns:a16="http://schemas.microsoft.com/office/drawing/2014/main" id="{F113BC6F-5E7E-90F8-402D-FAD7E0F423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4CCF2008-1CF8-E435-8E71-A332E7B898B1}"/>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6788398B-154D-8ACD-3B52-01BEE5367E6A}"/>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a:extLst>
              <a:ext uri="{FF2B5EF4-FFF2-40B4-BE49-F238E27FC236}">
                <a16:creationId xmlns:a16="http://schemas.microsoft.com/office/drawing/2014/main" id="{6E3EE88C-815E-E235-50BB-3001C2033DB3}"/>
              </a:ext>
            </a:extLst>
          </p:cNvPr>
          <p:cNvSpPr>
            <a:spLocks noGrp="1"/>
          </p:cNvSpPr>
          <p:nvPr>
            <p:ph type="dt" sz="half" idx="10"/>
          </p:nvPr>
        </p:nvSpPr>
        <p:spPr/>
        <p:txBody>
          <a:bodyPr/>
          <a:lstStyle>
            <a:lvl1pPr>
              <a:defRPr/>
            </a:lvl1pPr>
          </a:lstStyle>
          <a:p>
            <a:pPr>
              <a:defRPr/>
            </a:pPr>
            <a:fld id="{C28BC035-741B-449F-925F-78700A4879F9}" type="datetimeFigureOut">
              <a:rPr lang="en-US"/>
              <a:pPr>
                <a:defRPr/>
              </a:pPr>
              <a:t>10/14/2022</a:t>
            </a:fld>
            <a:endParaRPr lang="en-US"/>
          </a:p>
        </p:txBody>
      </p:sp>
      <p:sp>
        <p:nvSpPr>
          <p:cNvPr id="8" name="Footer Placeholder 3">
            <a:extLst>
              <a:ext uri="{FF2B5EF4-FFF2-40B4-BE49-F238E27FC236}">
                <a16:creationId xmlns:a16="http://schemas.microsoft.com/office/drawing/2014/main" id="{F802EA5E-0C0B-4893-594D-64E81088E3C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4">
            <a:extLst>
              <a:ext uri="{FF2B5EF4-FFF2-40B4-BE49-F238E27FC236}">
                <a16:creationId xmlns:a16="http://schemas.microsoft.com/office/drawing/2014/main" id="{4C67C20F-DC6A-E83A-417F-87459A988926}"/>
              </a:ext>
            </a:extLst>
          </p:cNvPr>
          <p:cNvSpPr>
            <a:spLocks noGrp="1"/>
          </p:cNvSpPr>
          <p:nvPr>
            <p:ph type="sldNum" sz="quarter" idx="12"/>
          </p:nvPr>
        </p:nvSpPr>
        <p:spPr/>
        <p:txBody>
          <a:bodyPr/>
          <a:lstStyle>
            <a:lvl1pPr>
              <a:defRPr/>
            </a:lvl1pPr>
          </a:lstStyle>
          <a:p>
            <a:pPr>
              <a:defRPr/>
            </a:pPr>
            <a:fld id="{26358E2A-2F81-4D9E-B5E5-D1162C4C39FD}" type="slidenum">
              <a:rPr lang="en-US"/>
              <a:pPr>
                <a:defRPr/>
              </a:pPr>
              <a:t>‹#›</a:t>
            </a:fld>
            <a:endParaRPr lang="en-US"/>
          </a:p>
        </p:txBody>
      </p:sp>
    </p:spTree>
    <p:extLst>
      <p:ext uri="{BB962C8B-B14F-4D97-AF65-F5344CB8AC3E}">
        <p14:creationId xmlns:p14="http://schemas.microsoft.com/office/powerpoint/2010/main" val="1234778957"/>
      </p:ext>
    </p:extLst>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HD-ShadowLong.png">
            <a:extLst>
              <a:ext uri="{FF2B5EF4-FFF2-40B4-BE49-F238E27FC236}">
                <a16:creationId xmlns:a16="http://schemas.microsoft.com/office/drawing/2014/main" id="{8A9F095F-8C73-0E86-63C6-C0B5D11092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a:extLst>
              <a:ext uri="{FF2B5EF4-FFF2-40B4-BE49-F238E27FC236}">
                <a16:creationId xmlns:a16="http://schemas.microsoft.com/office/drawing/2014/main" id="{A5B7DBF1-3F41-D776-CB6A-E944850E53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8F6CB07F-4088-92C5-0ECC-429599A0EB53}"/>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58F16CAA-0911-B255-13BF-F6D7A8E7553B}"/>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4">
            <a:extLst>
              <a:ext uri="{FF2B5EF4-FFF2-40B4-BE49-F238E27FC236}">
                <a16:creationId xmlns:a16="http://schemas.microsoft.com/office/drawing/2014/main" id="{EC017380-A18E-B895-AB6A-72DB4874FD42}"/>
              </a:ext>
            </a:extLst>
          </p:cNvPr>
          <p:cNvSpPr>
            <a:spLocks noGrp="1"/>
          </p:cNvSpPr>
          <p:nvPr>
            <p:ph type="dt" sz="half" idx="10"/>
          </p:nvPr>
        </p:nvSpPr>
        <p:spPr/>
        <p:txBody>
          <a:bodyPr/>
          <a:lstStyle>
            <a:lvl1pPr>
              <a:defRPr/>
            </a:lvl1pPr>
          </a:lstStyle>
          <a:p>
            <a:pPr>
              <a:defRPr/>
            </a:pPr>
            <a:fld id="{A4309D7B-D02A-4088-B1D5-C591D5F133E1}" type="datetimeFigureOut">
              <a:rPr lang="en-US"/>
              <a:pPr>
                <a:defRPr/>
              </a:pPr>
              <a:t>10/14/2022</a:t>
            </a:fld>
            <a:endParaRPr lang="en-US" dirty="0"/>
          </a:p>
        </p:txBody>
      </p:sp>
      <p:sp>
        <p:nvSpPr>
          <p:cNvPr id="10" name="Footer Placeholder 5">
            <a:extLst>
              <a:ext uri="{FF2B5EF4-FFF2-40B4-BE49-F238E27FC236}">
                <a16:creationId xmlns:a16="http://schemas.microsoft.com/office/drawing/2014/main" id="{10E30CC3-49E4-B6F1-5410-C176BABA14AF}"/>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43047E7B-5C19-B65A-5635-F3A39F8DBC9E}"/>
              </a:ext>
            </a:extLst>
          </p:cNvPr>
          <p:cNvSpPr>
            <a:spLocks noGrp="1"/>
          </p:cNvSpPr>
          <p:nvPr>
            <p:ph type="sldNum" sz="quarter" idx="12"/>
          </p:nvPr>
        </p:nvSpPr>
        <p:spPr/>
        <p:txBody>
          <a:bodyPr/>
          <a:lstStyle>
            <a:lvl1pPr>
              <a:defRPr/>
            </a:lvl1pPr>
          </a:lstStyle>
          <a:p>
            <a:pPr>
              <a:defRPr/>
            </a:pPr>
            <a:fld id="{720C7F48-3A35-41C3-A17A-481D0A8AFFBD}" type="slidenum">
              <a:rPr lang="en-US"/>
              <a:pPr>
                <a:defRPr/>
              </a:pPr>
              <a:t>‹#›</a:t>
            </a:fld>
            <a:endParaRPr lang="en-US" dirty="0"/>
          </a:p>
        </p:txBody>
      </p:sp>
    </p:spTree>
    <p:extLst>
      <p:ext uri="{BB962C8B-B14F-4D97-AF65-F5344CB8AC3E}">
        <p14:creationId xmlns:p14="http://schemas.microsoft.com/office/powerpoint/2010/main" val="224824769"/>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7" descr="HD-ShadowLong.png">
            <a:extLst>
              <a:ext uri="{FF2B5EF4-FFF2-40B4-BE49-F238E27FC236}">
                <a16:creationId xmlns:a16="http://schemas.microsoft.com/office/drawing/2014/main" id="{226DEBBA-C62F-E166-E632-F7D1ECD8E5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a:extLst>
              <a:ext uri="{FF2B5EF4-FFF2-40B4-BE49-F238E27FC236}">
                <a16:creationId xmlns:a16="http://schemas.microsoft.com/office/drawing/2014/main" id="{1678888F-CB2F-478D-5EC1-57D010BA5C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59293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2082D228-62D2-042A-56A2-08E99BB28674}"/>
              </a:ext>
            </a:extLst>
          </p:cNvPr>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86EF506D-674F-A281-DDC4-3BEBF61E5BB0}"/>
              </a:ext>
            </a:extLst>
          </p:cNvPr>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4">
            <a:extLst>
              <a:ext uri="{FF2B5EF4-FFF2-40B4-BE49-F238E27FC236}">
                <a16:creationId xmlns:a16="http://schemas.microsoft.com/office/drawing/2014/main" id="{AE6402DC-A5F4-6E94-1561-3545D1D2B27A}"/>
              </a:ext>
            </a:extLst>
          </p:cNvPr>
          <p:cNvSpPr>
            <a:spLocks noGrp="1"/>
          </p:cNvSpPr>
          <p:nvPr>
            <p:ph type="dt" sz="half" idx="10"/>
          </p:nvPr>
        </p:nvSpPr>
        <p:spPr/>
        <p:txBody>
          <a:bodyPr/>
          <a:lstStyle>
            <a:lvl1pPr>
              <a:defRPr/>
            </a:lvl1pPr>
          </a:lstStyle>
          <a:p>
            <a:pPr>
              <a:defRPr/>
            </a:pPr>
            <a:fld id="{EACEF013-D76F-4CB9-8423-78A7FA98E34D}" type="datetimeFigureOut">
              <a:rPr lang="en-US"/>
              <a:pPr>
                <a:defRPr/>
              </a:pPr>
              <a:t>10/14/2022</a:t>
            </a:fld>
            <a:endParaRPr lang="en-US" dirty="0"/>
          </a:p>
        </p:txBody>
      </p:sp>
      <p:sp>
        <p:nvSpPr>
          <p:cNvPr id="10" name="Footer Placeholder 5">
            <a:extLst>
              <a:ext uri="{FF2B5EF4-FFF2-40B4-BE49-F238E27FC236}">
                <a16:creationId xmlns:a16="http://schemas.microsoft.com/office/drawing/2014/main" id="{E4C1A2B6-3600-BBE8-47B5-036A7E78D85F}"/>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842D3318-EE4D-D1B2-F0D3-2F251B419E4D}"/>
              </a:ext>
            </a:extLst>
          </p:cNvPr>
          <p:cNvSpPr>
            <a:spLocks noGrp="1"/>
          </p:cNvSpPr>
          <p:nvPr>
            <p:ph type="sldNum" sz="quarter" idx="12"/>
          </p:nvPr>
        </p:nvSpPr>
        <p:spPr>
          <a:xfrm>
            <a:off x="10729913" y="4711700"/>
            <a:ext cx="1154112" cy="1090613"/>
          </a:xfrm>
        </p:spPr>
        <p:txBody>
          <a:bodyPr/>
          <a:lstStyle>
            <a:lvl1pPr>
              <a:defRPr/>
            </a:lvl1pPr>
          </a:lstStyle>
          <a:p>
            <a:pPr>
              <a:defRPr/>
            </a:pPr>
            <a:fld id="{C04B3813-1C01-4AF0-B72B-F2A3BE9816B2}" type="slidenum">
              <a:rPr lang="en-US"/>
              <a:pPr>
                <a:defRPr/>
              </a:pPr>
              <a:t>‹#›</a:t>
            </a:fld>
            <a:endParaRPr lang="en-US" dirty="0"/>
          </a:p>
        </p:txBody>
      </p:sp>
    </p:spTree>
    <p:extLst>
      <p:ext uri="{BB962C8B-B14F-4D97-AF65-F5344CB8AC3E}">
        <p14:creationId xmlns:p14="http://schemas.microsoft.com/office/powerpoint/2010/main" val="1031633136"/>
      </p:ext>
    </p:extLst>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3" name="Picture 7" descr="HD-ShadowLong.png">
            <a:extLst>
              <a:ext uri="{FF2B5EF4-FFF2-40B4-BE49-F238E27FC236}">
                <a16:creationId xmlns:a16="http://schemas.microsoft.com/office/drawing/2014/main" id="{B2D068EC-C4C1-0AA7-2833-6FF6B5CBF3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C57137FC-232C-D603-591B-2711E2EF58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59293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CEB1F59-F91D-B987-1834-3F76041DAB47}"/>
              </a:ext>
            </a:extLst>
          </p:cNvPr>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8C8A8D50-72FD-A708-0DE8-0D27013AA9A6}"/>
              </a:ext>
            </a:extLst>
          </p:cNvPr>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4">
            <a:extLst>
              <a:ext uri="{FF2B5EF4-FFF2-40B4-BE49-F238E27FC236}">
                <a16:creationId xmlns:a16="http://schemas.microsoft.com/office/drawing/2014/main" id="{FFBA5A2C-DC2F-E4ED-F4BA-C2B8ED0E29B0}"/>
              </a:ext>
            </a:extLst>
          </p:cNvPr>
          <p:cNvSpPr>
            <a:spLocks noGrp="1"/>
          </p:cNvSpPr>
          <p:nvPr>
            <p:ph type="dt" sz="half" idx="10"/>
          </p:nvPr>
        </p:nvSpPr>
        <p:spPr/>
        <p:txBody>
          <a:bodyPr/>
          <a:lstStyle>
            <a:lvl1pPr>
              <a:defRPr/>
            </a:lvl1pPr>
          </a:lstStyle>
          <a:p>
            <a:pPr>
              <a:defRPr/>
            </a:pPr>
            <a:fld id="{811AF000-DA37-4CCD-9584-1BB179EB766F}" type="datetimeFigureOut">
              <a:rPr lang="en-US"/>
              <a:pPr>
                <a:defRPr/>
              </a:pPr>
              <a:t>10/14/2022</a:t>
            </a:fld>
            <a:endParaRPr lang="en-US" dirty="0"/>
          </a:p>
        </p:txBody>
      </p:sp>
      <p:sp>
        <p:nvSpPr>
          <p:cNvPr id="9" name="Footer Placeholder 5">
            <a:extLst>
              <a:ext uri="{FF2B5EF4-FFF2-40B4-BE49-F238E27FC236}">
                <a16:creationId xmlns:a16="http://schemas.microsoft.com/office/drawing/2014/main" id="{B6302F06-1EA8-B3F8-BF19-0B7967401109}"/>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5FAB624D-A20C-5AEB-0D3E-F5FECFFFA70F}"/>
              </a:ext>
            </a:extLst>
          </p:cNvPr>
          <p:cNvSpPr>
            <a:spLocks noGrp="1"/>
          </p:cNvSpPr>
          <p:nvPr>
            <p:ph type="sldNum" sz="quarter" idx="12"/>
          </p:nvPr>
        </p:nvSpPr>
        <p:spPr>
          <a:xfrm>
            <a:off x="10729913" y="4711700"/>
            <a:ext cx="1154112" cy="1090613"/>
          </a:xfrm>
        </p:spPr>
        <p:txBody>
          <a:bodyPr/>
          <a:lstStyle>
            <a:lvl1pPr>
              <a:defRPr/>
            </a:lvl1pPr>
          </a:lstStyle>
          <a:p>
            <a:pPr>
              <a:defRPr/>
            </a:pPr>
            <a:fld id="{15C42995-FE79-49DD-8A94-8EF7ADDBDE3A}" type="slidenum">
              <a:rPr lang="en-US"/>
              <a:pPr>
                <a:defRPr/>
              </a:pPr>
              <a:t>‹#›</a:t>
            </a:fld>
            <a:endParaRPr lang="en-US" dirty="0"/>
          </a:p>
        </p:txBody>
      </p:sp>
    </p:spTree>
    <p:extLst>
      <p:ext uri="{BB962C8B-B14F-4D97-AF65-F5344CB8AC3E}">
        <p14:creationId xmlns:p14="http://schemas.microsoft.com/office/powerpoint/2010/main" val="929012726"/>
      </p:ext>
    </p:extLst>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3" name="Picture 7" descr="HD-ShadowLong.png">
            <a:extLst>
              <a:ext uri="{FF2B5EF4-FFF2-40B4-BE49-F238E27FC236}">
                <a16:creationId xmlns:a16="http://schemas.microsoft.com/office/drawing/2014/main" id="{1C69F07C-FA39-0882-3709-923A9CA9C1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DCB0194C-7633-E30E-3E4B-392985703C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59293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0343FBB-E56B-D50A-F575-BED796AC3511}"/>
              </a:ext>
            </a:extLst>
          </p:cNvPr>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6BE8B30C-E2BC-A6EC-BCBF-595917F4BAD6}"/>
              </a:ext>
            </a:extLst>
          </p:cNvPr>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extBox 7">
            <a:extLst>
              <a:ext uri="{FF2B5EF4-FFF2-40B4-BE49-F238E27FC236}">
                <a16:creationId xmlns:a16="http://schemas.microsoft.com/office/drawing/2014/main" id="{9E276F20-7196-6798-1538-57CE5A166A83}"/>
              </a:ext>
            </a:extLst>
          </p:cNvPr>
          <p:cNvSpPr txBox="1"/>
          <p:nvPr/>
        </p:nvSpPr>
        <p:spPr>
          <a:xfrm>
            <a:off x="584200" y="747713"/>
            <a:ext cx="6096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7200" dirty="0">
                <a:effectLst/>
                <a:latin typeface="+mn-lt"/>
              </a:rPr>
              <a:t>“</a:t>
            </a:r>
          </a:p>
        </p:txBody>
      </p:sp>
      <p:sp>
        <p:nvSpPr>
          <p:cNvPr id="9" name="TextBox 8">
            <a:extLst>
              <a:ext uri="{FF2B5EF4-FFF2-40B4-BE49-F238E27FC236}">
                <a16:creationId xmlns:a16="http://schemas.microsoft.com/office/drawing/2014/main" id="{14CA1D68-C7BC-9A72-F736-950A257C516D}"/>
              </a:ext>
            </a:extLst>
          </p:cNvPr>
          <p:cNvSpPr txBox="1"/>
          <p:nvPr/>
        </p:nvSpPr>
        <p:spPr>
          <a:xfrm>
            <a:off x="9663113" y="303371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7200" dirty="0">
                <a:effectLst/>
                <a:latin typeface="+mn-lt"/>
              </a:rPr>
              <a:t>”</a:t>
            </a:r>
          </a:p>
        </p:txBody>
      </p:sp>
      <p:sp>
        <p:nvSpPr>
          <p:cNvPr id="2" name="Title 1"/>
          <p:cNvSpPr>
            <a:spLocks noGrp="1"/>
          </p:cNvSpPr>
          <p:nvPr>
            <p:ph type="title"/>
          </p:nvPr>
        </p:nvSpPr>
        <p:spPr>
          <a:xfrm>
            <a:off x="1127856" y="609598"/>
            <a:ext cx="8718877" cy="3036061"/>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Date Placeholder 4">
            <a:extLst>
              <a:ext uri="{FF2B5EF4-FFF2-40B4-BE49-F238E27FC236}">
                <a16:creationId xmlns:a16="http://schemas.microsoft.com/office/drawing/2014/main" id="{5B244E48-5098-376F-A5F2-C6EC7ED9EAED}"/>
              </a:ext>
            </a:extLst>
          </p:cNvPr>
          <p:cNvSpPr>
            <a:spLocks noGrp="1"/>
          </p:cNvSpPr>
          <p:nvPr>
            <p:ph type="dt" sz="half" idx="14"/>
          </p:nvPr>
        </p:nvSpPr>
        <p:spPr/>
        <p:txBody>
          <a:bodyPr/>
          <a:lstStyle>
            <a:lvl1pPr>
              <a:defRPr/>
            </a:lvl1pPr>
          </a:lstStyle>
          <a:p>
            <a:pPr>
              <a:defRPr/>
            </a:pPr>
            <a:fld id="{F306E7E5-9380-4D2C-A1DD-79B2BAB753DF}" type="datetimeFigureOut">
              <a:rPr lang="en-US"/>
              <a:pPr>
                <a:defRPr/>
              </a:pPr>
              <a:t>10/14/2022</a:t>
            </a:fld>
            <a:endParaRPr lang="en-US" dirty="0"/>
          </a:p>
        </p:txBody>
      </p:sp>
      <p:sp>
        <p:nvSpPr>
          <p:cNvPr id="11" name="Footer Placeholder 5">
            <a:extLst>
              <a:ext uri="{FF2B5EF4-FFF2-40B4-BE49-F238E27FC236}">
                <a16:creationId xmlns:a16="http://schemas.microsoft.com/office/drawing/2014/main" id="{E9D47BF1-B790-3FF2-B32B-48634CE4F1FC}"/>
              </a:ext>
            </a:extLst>
          </p:cNvPr>
          <p:cNvSpPr>
            <a:spLocks noGrp="1"/>
          </p:cNvSpPr>
          <p:nvPr>
            <p:ph type="ftr" sz="quarter" idx="15"/>
          </p:nvPr>
        </p:nvSpPr>
        <p:spPr/>
        <p:txBody>
          <a:bodyPr/>
          <a:lstStyle>
            <a:lvl1pPr>
              <a:defRPr/>
            </a:lvl1pPr>
          </a:lstStyle>
          <a:p>
            <a:pPr>
              <a:defRPr/>
            </a:pPr>
            <a:endParaRPr lang="en-US"/>
          </a:p>
        </p:txBody>
      </p:sp>
      <p:sp>
        <p:nvSpPr>
          <p:cNvPr id="13" name="Slide Number Placeholder 6">
            <a:extLst>
              <a:ext uri="{FF2B5EF4-FFF2-40B4-BE49-F238E27FC236}">
                <a16:creationId xmlns:a16="http://schemas.microsoft.com/office/drawing/2014/main" id="{AC71B78B-4D1E-8AA0-F4FA-6AF98CA0A2DE}"/>
              </a:ext>
            </a:extLst>
          </p:cNvPr>
          <p:cNvSpPr>
            <a:spLocks noGrp="1"/>
          </p:cNvSpPr>
          <p:nvPr>
            <p:ph type="sldNum" sz="quarter" idx="16"/>
          </p:nvPr>
        </p:nvSpPr>
        <p:spPr>
          <a:xfrm>
            <a:off x="10729913" y="4710113"/>
            <a:ext cx="1154112" cy="1090612"/>
          </a:xfrm>
        </p:spPr>
        <p:txBody>
          <a:bodyPr/>
          <a:lstStyle>
            <a:lvl1pPr>
              <a:defRPr/>
            </a:lvl1pPr>
          </a:lstStyle>
          <a:p>
            <a:pPr>
              <a:defRPr/>
            </a:pPr>
            <a:fld id="{F7968A59-82B8-405A-9E66-D7867977A5F5}" type="slidenum">
              <a:rPr lang="en-US"/>
              <a:pPr>
                <a:defRPr/>
              </a:pPr>
              <a:t>‹#›</a:t>
            </a:fld>
            <a:endParaRPr lang="en-US" dirty="0"/>
          </a:p>
        </p:txBody>
      </p:sp>
    </p:spTree>
    <p:extLst>
      <p:ext uri="{BB962C8B-B14F-4D97-AF65-F5344CB8AC3E}">
        <p14:creationId xmlns:p14="http://schemas.microsoft.com/office/powerpoint/2010/main" val="502027965"/>
      </p:ext>
    </p:extLst>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3" name="Picture 7" descr="HD-ShadowLong.png">
            <a:extLst>
              <a:ext uri="{FF2B5EF4-FFF2-40B4-BE49-F238E27FC236}">
                <a16:creationId xmlns:a16="http://schemas.microsoft.com/office/drawing/2014/main" id="{A52EF82B-0327-34E5-B756-91AA9A068D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561F7DF7-A230-04B9-7B13-D1B25A81B7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59293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73DCF41-E922-AB12-C2C3-D3C07512BFB8}"/>
              </a:ext>
            </a:extLst>
          </p:cNvPr>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3C3E6952-6AF2-AC9B-71D3-354094E1933D}"/>
              </a:ext>
            </a:extLst>
          </p:cNvPr>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4">
            <a:extLst>
              <a:ext uri="{FF2B5EF4-FFF2-40B4-BE49-F238E27FC236}">
                <a16:creationId xmlns:a16="http://schemas.microsoft.com/office/drawing/2014/main" id="{ABE7C4E3-AA24-F325-301E-F97F24D5F90B}"/>
              </a:ext>
            </a:extLst>
          </p:cNvPr>
          <p:cNvSpPr>
            <a:spLocks noGrp="1"/>
          </p:cNvSpPr>
          <p:nvPr>
            <p:ph type="dt" sz="half" idx="10"/>
          </p:nvPr>
        </p:nvSpPr>
        <p:spPr/>
        <p:txBody>
          <a:bodyPr/>
          <a:lstStyle>
            <a:lvl1pPr>
              <a:defRPr/>
            </a:lvl1pPr>
          </a:lstStyle>
          <a:p>
            <a:pPr>
              <a:defRPr/>
            </a:pPr>
            <a:fld id="{04F3E276-B411-41AA-A769-734754206C3D}" type="datetimeFigureOut">
              <a:rPr lang="en-US"/>
              <a:pPr>
                <a:defRPr/>
              </a:pPr>
              <a:t>10/14/2022</a:t>
            </a:fld>
            <a:endParaRPr lang="en-US" dirty="0"/>
          </a:p>
        </p:txBody>
      </p:sp>
      <p:sp>
        <p:nvSpPr>
          <p:cNvPr id="9" name="Footer Placeholder 5">
            <a:extLst>
              <a:ext uri="{FF2B5EF4-FFF2-40B4-BE49-F238E27FC236}">
                <a16:creationId xmlns:a16="http://schemas.microsoft.com/office/drawing/2014/main" id="{1052B145-8039-BB2F-2E58-3055D60F68C5}"/>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E58CCB85-55EA-9D46-499B-39FD9B91BC79}"/>
              </a:ext>
            </a:extLst>
          </p:cNvPr>
          <p:cNvSpPr>
            <a:spLocks noGrp="1"/>
          </p:cNvSpPr>
          <p:nvPr>
            <p:ph type="sldNum" sz="quarter" idx="12"/>
          </p:nvPr>
        </p:nvSpPr>
        <p:spPr>
          <a:xfrm>
            <a:off x="10729913" y="4710113"/>
            <a:ext cx="1154112" cy="1090612"/>
          </a:xfrm>
        </p:spPr>
        <p:txBody>
          <a:bodyPr/>
          <a:lstStyle>
            <a:lvl1pPr>
              <a:defRPr/>
            </a:lvl1pPr>
          </a:lstStyle>
          <a:p>
            <a:pPr>
              <a:defRPr/>
            </a:pPr>
            <a:fld id="{CEDF04B9-6A41-4727-B9E3-EF7B0D59B149}" type="slidenum">
              <a:rPr lang="en-US"/>
              <a:pPr>
                <a:defRPr/>
              </a:pPr>
              <a:t>‹#›</a:t>
            </a:fld>
            <a:endParaRPr lang="en-US" dirty="0"/>
          </a:p>
        </p:txBody>
      </p:sp>
    </p:spTree>
    <p:extLst>
      <p:ext uri="{BB962C8B-B14F-4D97-AF65-F5344CB8AC3E}">
        <p14:creationId xmlns:p14="http://schemas.microsoft.com/office/powerpoint/2010/main" val="4039510549"/>
      </p:ext>
    </p:extLst>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2" name="Picture 7" descr="HD-ShadowLong.png">
            <a:extLst>
              <a:ext uri="{FF2B5EF4-FFF2-40B4-BE49-F238E27FC236}">
                <a16:creationId xmlns:a16="http://schemas.microsoft.com/office/drawing/2014/main" id="{1CB25A88-6696-3BFE-981C-C7B9391C5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HD-ShadowShort.png">
            <a:extLst>
              <a:ext uri="{FF2B5EF4-FFF2-40B4-BE49-F238E27FC236}">
                <a16:creationId xmlns:a16="http://schemas.microsoft.com/office/drawing/2014/main" id="{A303DCCC-DF78-2895-BCF5-5314D1B627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F2A6B42F-B62F-23B6-0D3A-8AD96C25B7AB}"/>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1AAF4C88-2327-E96F-E4F8-EC64F985193E}"/>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2">
            <a:extLst>
              <a:ext uri="{FF2B5EF4-FFF2-40B4-BE49-F238E27FC236}">
                <a16:creationId xmlns:a16="http://schemas.microsoft.com/office/drawing/2014/main" id="{C6C314F8-5191-427E-94CA-15E71932E3D6}"/>
              </a:ext>
            </a:extLst>
          </p:cNvPr>
          <p:cNvSpPr>
            <a:spLocks noGrp="1"/>
          </p:cNvSpPr>
          <p:nvPr>
            <p:ph type="dt" sz="half" idx="18"/>
          </p:nvPr>
        </p:nvSpPr>
        <p:spPr/>
        <p:txBody>
          <a:bodyPr/>
          <a:lstStyle>
            <a:lvl1pPr>
              <a:defRPr/>
            </a:lvl1pPr>
          </a:lstStyle>
          <a:p>
            <a:pPr>
              <a:defRPr/>
            </a:pPr>
            <a:fld id="{27700892-956F-41EA-8D55-DFA4A0CD6552}" type="datetimeFigureOut">
              <a:rPr lang="en-US"/>
              <a:pPr>
                <a:defRPr/>
              </a:pPr>
              <a:t>10/14/2022</a:t>
            </a:fld>
            <a:endParaRPr lang="en-US" dirty="0"/>
          </a:p>
        </p:txBody>
      </p:sp>
      <p:sp>
        <p:nvSpPr>
          <p:cNvPr id="13" name="Footer Placeholder 3">
            <a:extLst>
              <a:ext uri="{FF2B5EF4-FFF2-40B4-BE49-F238E27FC236}">
                <a16:creationId xmlns:a16="http://schemas.microsoft.com/office/drawing/2014/main" id="{34FC445E-7EF0-D1E9-19BB-C96623CCE223}"/>
              </a:ext>
            </a:extLst>
          </p:cNvPr>
          <p:cNvSpPr>
            <a:spLocks noGrp="1"/>
          </p:cNvSpPr>
          <p:nvPr>
            <p:ph type="ftr" sz="quarter" idx="19"/>
          </p:nvPr>
        </p:nvSpPr>
        <p:spPr/>
        <p:txBody>
          <a:bodyPr/>
          <a:lstStyle>
            <a:lvl1pPr>
              <a:defRPr/>
            </a:lvl1pPr>
          </a:lstStyle>
          <a:p>
            <a:pPr>
              <a:defRPr/>
            </a:pPr>
            <a:endParaRPr lang="en-US"/>
          </a:p>
        </p:txBody>
      </p:sp>
      <p:sp>
        <p:nvSpPr>
          <p:cNvPr id="14" name="Slide Number Placeholder 4">
            <a:extLst>
              <a:ext uri="{FF2B5EF4-FFF2-40B4-BE49-F238E27FC236}">
                <a16:creationId xmlns:a16="http://schemas.microsoft.com/office/drawing/2014/main" id="{FCB1ADFC-2FAC-C2F6-0986-43918D14B8B0}"/>
              </a:ext>
            </a:extLst>
          </p:cNvPr>
          <p:cNvSpPr>
            <a:spLocks noGrp="1"/>
          </p:cNvSpPr>
          <p:nvPr>
            <p:ph type="sldNum" sz="quarter" idx="20"/>
          </p:nvPr>
        </p:nvSpPr>
        <p:spPr/>
        <p:txBody>
          <a:bodyPr/>
          <a:lstStyle>
            <a:lvl1pPr>
              <a:defRPr/>
            </a:lvl1pPr>
          </a:lstStyle>
          <a:p>
            <a:pPr>
              <a:defRPr/>
            </a:pPr>
            <a:fld id="{EC55D7B5-8DA7-45B2-B071-8CD2B626F8C9}" type="slidenum">
              <a:rPr lang="en-US"/>
              <a:pPr>
                <a:defRPr/>
              </a:pPr>
              <a:t>‹#›</a:t>
            </a:fld>
            <a:endParaRPr lang="en-US" dirty="0"/>
          </a:p>
        </p:txBody>
      </p:sp>
    </p:spTree>
    <p:extLst>
      <p:ext uri="{BB962C8B-B14F-4D97-AF65-F5344CB8AC3E}">
        <p14:creationId xmlns:p14="http://schemas.microsoft.com/office/powerpoint/2010/main" val="1426296365"/>
      </p:ext>
    </p:extLst>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7" descr="HD-ShadowLong.png">
            <a:extLst>
              <a:ext uri="{FF2B5EF4-FFF2-40B4-BE49-F238E27FC236}">
                <a16:creationId xmlns:a16="http://schemas.microsoft.com/office/drawing/2014/main" id="{F0DD040E-B363-1365-142D-6CCD1A2D3D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HD-ShadowShort.png">
            <a:extLst>
              <a:ext uri="{FF2B5EF4-FFF2-40B4-BE49-F238E27FC236}">
                <a16:creationId xmlns:a16="http://schemas.microsoft.com/office/drawing/2014/main" id="{DBBB0D50-05DF-E0F3-7F52-66ACED2252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58669188-45F6-39A7-69B9-3067C7D212E6}"/>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4F427265-F72E-F87A-92EC-5288FB1A0DD0}"/>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680318" y="4873765"/>
            <a:ext cx="3049705"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944117" y="4873764"/>
            <a:ext cx="3067297"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7230553" y="4873762"/>
            <a:ext cx="3067563"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2">
            <a:extLst>
              <a:ext uri="{FF2B5EF4-FFF2-40B4-BE49-F238E27FC236}">
                <a16:creationId xmlns:a16="http://schemas.microsoft.com/office/drawing/2014/main" id="{5E0DA18B-857D-CDA7-5808-2A1BC60467C9}"/>
              </a:ext>
            </a:extLst>
          </p:cNvPr>
          <p:cNvSpPr>
            <a:spLocks noGrp="1"/>
          </p:cNvSpPr>
          <p:nvPr>
            <p:ph type="dt" sz="half" idx="23"/>
          </p:nvPr>
        </p:nvSpPr>
        <p:spPr/>
        <p:txBody>
          <a:bodyPr/>
          <a:lstStyle>
            <a:lvl1pPr>
              <a:defRPr/>
            </a:lvl1pPr>
          </a:lstStyle>
          <a:p>
            <a:pPr>
              <a:defRPr/>
            </a:pPr>
            <a:fld id="{8123E989-CCCE-440A-941F-B2C4054D4152}" type="datetimeFigureOut">
              <a:rPr lang="en-US"/>
              <a:pPr>
                <a:defRPr/>
              </a:pPr>
              <a:t>10/14/2022</a:t>
            </a:fld>
            <a:endParaRPr lang="en-US" dirty="0"/>
          </a:p>
        </p:txBody>
      </p:sp>
      <p:sp>
        <p:nvSpPr>
          <p:cNvPr id="7" name="Footer Placeholder 3">
            <a:extLst>
              <a:ext uri="{FF2B5EF4-FFF2-40B4-BE49-F238E27FC236}">
                <a16:creationId xmlns:a16="http://schemas.microsoft.com/office/drawing/2014/main" id="{C5554929-4851-CFDF-6F3A-581048A106AE}"/>
              </a:ext>
            </a:extLst>
          </p:cNvPr>
          <p:cNvSpPr>
            <a:spLocks noGrp="1"/>
          </p:cNvSpPr>
          <p:nvPr>
            <p:ph type="ftr" sz="quarter" idx="24"/>
          </p:nvPr>
        </p:nvSpPr>
        <p:spPr/>
        <p:txBody>
          <a:bodyPr/>
          <a:lstStyle>
            <a:lvl1pPr>
              <a:defRPr/>
            </a:lvl1pPr>
          </a:lstStyle>
          <a:p>
            <a:pPr>
              <a:defRPr/>
            </a:pPr>
            <a:endParaRPr lang="en-US"/>
          </a:p>
        </p:txBody>
      </p:sp>
      <p:sp>
        <p:nvSpPr>
          <p:cNvPr id="8" name="Slide Number Placeholder 4">
            <a:extLst>
              <a:ext uri="{FF2B5EF4-FFF2-40B4-BE49-F238E27FC236}">
                <a16:creationId xmlns:a16="http://schemas.microsoft.com/office/drawing/2014/main" id="{FB57ECC5-856A-75B3-ED9A-FDDAD26D8AFD}"/>
              </a:ext>
            </a:extLst>
          </p:cNvPr>
          <p:cNvSpPr>
            <a:spLocks noGrp="1"/>
          </p:cNvSpPr>
          <p:nvPr>
            <p:ph type="sldNum" sz="quarter" idx="25"/>
          </p:nvPr>
        </p:nvSpPr>
        <p:spPr/>
        <p:txBody>
          <a:bodyPr/>
          <a:lstStyle>
            <a:lvl1pPr>
              <a:defRPr/>
            </a:lvl1pPr>
          </a:lstStyle>
          <a:p>
            <a:pPr>
              <a:defRPr/>
            </a:pPr>
            <a:fld id="{ED807FFC-47A4-417E-9BA0-33311BB54D0D}" type="slidenum">
              <a:rPr lang="en-US"/>
              <a:pPr>
                <a:defRPr/>
              </a:pPr>
              <a:t>‹#›</a:t>
            </a:fld>
            <a:endParaRPr lang="en-US" dirty="0"/>
          </a:p>
        </p:txBody>
      </p:sp>
    </p:spTree>
    <p:extLst>
      <p:ext uri="{BB962C8B-B14F-4D97-AF65-F5344CB8AC3E}">
        <p14:creationId xmlns:p14="http://schemas.microsoft.com/office/powerpoint/2010/main" val="4278876193"/>
      </p:ext>
    </p:extLst>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descr="HD-ShadowLong.png">
            <a:extLst>
              <a:ext uri="{FF2B5EF4-FFF2-40B4-BE49-F238E27FC236}">
                <a16:creationId xmlns:a16="http://schemas.microsoft.com/office/drawing/2014/main" id="{6C29854B-3307-5262-C48E-65A5B6CAF9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68A876E3-8494-B914-EC90-B926B6CAEC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07280D6A-B5BD-1009-82A5-84AC4669AE3A}"/>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A3ABBB14-08AA-219A-A72B-9BD33E412F04}"/>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D59513B8-9FD4-FDD5-2845-64227DD81C50}"/>
              </a:ext>
            </a:extLst>
          </p:cNvPr>
          <p:cNvSpPr>
            <a:spLocks noGrp="1"/>
          </p:cNvSpPr>
          <p:nvPr>
            <p:ph type="dt" sz="half" idx="10"/>
          </p:nvPr>
        </p:nvSpPr>
        <p:spPr/>
        <p:txBody>
          <a:bodyPr/>
          <a:lstStyle>
            <a:lvl1pPr>
              <a:defRPr/>
            </a:lvl1pPr>
          </a:lstStyle>
          <a:p>
            <a:pPr>
              <a:defRPr/>
            </a:pPr>
            <a:fld id="{C133D8E3-2E55-4248-8D26-AA11B74F4E4C}" type="datetimeFigureOut">
              <a:rPr lang="en-US"/>
              <a:pPr>
                <a:defRPr/>
              </a:pPr>
              <a:t>10/14/2022</a:t>
            </a:fld>
            <a:endParaRPr lang="en-US" dirty="0"/>
          </a:p>
        </p:txBody>
      </p:sp>
      <p:sp>
        <p:nvSpPr>
          <p:cNvPr id="9" name="Footer Placeholder 4">
            <a:extLst>
              <a:ext uri="{FF2B5EF4-FFF2-40B4-BE49-F238E27FC236}">
                <a16:creationId xmlns:a16="http://schemas.microsoft.com/office/drawing/2014/main" id="{C8A0E0DC-6960-4CA5-E949-92D17E909D12}"/>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BF50AF75-3AD5-C1AF-8C00-813D35AA54E0}"/>
              </a:ext>
            </a:extLst>
          </p:cNvPr>
          <p:cNvSpPr>
            <a:spLocks noGrp="1"/>
          </p:cNvSpPr>
          <p:nvPr>
            <p:ph type="sldNum" sz="quarter" idx="12"/>
          </p:nvPr>
        </p:nvSpPr>
        <p:spPr/>
        <p:txBody>
          <a:bodyPr/>
          <a:lstStyle>
            <a:lvl1pPr>
              <a:defRPr/>
            </a:lvl1pPr>
          </a:lstStyle>
          <a:p>
            <a:pPr>
              <a:defRPr/>
            </a:pPr>
            <a:fld id="{36270DFF-E29C-4CA5-B3D2-F85B4DEDB2EB}" type="slidenum">
              <a:rPr lang="en-US"/>
              <a:pPr>
                <a:defRPr/>
              </a:pPr>
              <a:t>‹#›</a:t>
            </a:fld>
            <a:endParaRPr lang="en-US" dirty="0"/>
          </a:p>
        </p:txBody>
      </p:sp>
    </p:spTree>
    <p:extLst>
      <p:ext uri="{BB962C8B-B14F-4D97-AF65-F5344CB8AC3E}">
        <p14:creationId xmlns:p14="http://schemas.microsoft.com/office/powerpoint/2010/main" val="1917801218"/>
      </p:ext>
    </p:extLst>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A22A49-AECA-82B7-BFD0-A059B15BCCBB}"/>
              </a:ext>
            </a:extLst>
          </p:cNvPr>
          <p:cNvSpPr/>
          <p:nvPr/>
        </p:nvSpPr>
        <p:spPr>
          <a:xfrm rot="5400000">
            <a:off x="8116094" y="1869281"/>
            <a:ext cx="5106988"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11283398-2F56-8D3A-5C3E-AD6F34143F79}"/>
              </a:ext>
            </a:extLst>
          </p:cNvPr>
          <p:cNvSpPr/>
          <p:nvPr/>
        </p:nvSpPr>
        <p:spPr>
          <a:xfrm rot="5400000">
            <a:off x="9867900" y="53721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72D52775-CD97-5B4A-0082-D8A870765801}"/>
              </a:ext>
            </a:extLst>
          </p:cNvPr>
          <p:cNvSpPr>
            <a:spLocks noGrp="1"/>
          </p:cNvSpPr>
          <p:nvPr>
            <p:ph type="dt" sz="half" idx="10"/>
          </p:nvPr>
        </p:nvSpPr>
        <p:spPr>
          <a:xfrm>
            <a:off x="6807200" y="5935663"/>
            <a:ext cx="2743200" cy="365125"/>
          </a:xfrm>
        </p:spPr>
        <p:txBody>
          <a:bodyPr/>
          <a:lstStyle>
            <a:lvl1pPr>
              <a:defRPr/>
            </a:lvl1pPr>
          </a:lstStyle>
          <a:p>
            <a:pPr>
              <a:defRPr/>
            </a:pPr>
            <a:fld id="{D8E7EA39-B4DE-47D2-9B50-101D68D7F5C7}" type="datetimeFigureOut">
              <a:rPr lang="en-US"/>
              <a:pPr>
                <a:defRPr/>
              </a:pPr>
              <a:t>10/14/2022</a:t>
            </a:fld>
            <a:endParaRPr lang="en-US" dirty="0"/>
          </a:p>
        </p:txBody>
      </p:sp>
      <p:sp>
        <p:nvSpPr>
          <p:cNvPr id="7" name="Footer Placeholder 4">
            <a:extLst>
              <a:ext uri="{FF2B5EF4-FFF2-40B4-BE49-F238E27FC236}">
                <a16:creationId xmlns:a16="http://schemas.microsoft.com/office/drawing/2014/main" id="{6193F155-9DCB-011A-E3C2-4EBF75CDFE65}"/>
              </a:ext>
            </a:extLst>
          </p:cNvPr>
          <p:cNvSpPr>
            <a:spLocks noGrp="1"/>
          </p:cNvSpPr>
          <p:nvPr>
            <p:ph type="ftr" sz="quarter" idx="11"/>
          </p:nvPr>
        </p:nvSpPr>
        <p:spPr>
          <a:xfrm>
            <a:off x="681038" y="5935663"/>
            <a:ext cx="6126162" cy="365125"/>
          </a:xfrm>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90411D29-B5EF-2373-159C-373E28AFAFD8}"/>
              </a:ext>
            </a:extLst>
          </p:cNvPr>
          <p:cNvSpPr>
            <a:spLocks noGrp="1"/>
          </p:cNvSpPr>
          <p:nvPr>
            <p:ph type="sldNum" sz="quarter" idx="12"/>
          </p:nvPr>
        </p:nvSpPr>
        <p:spPr>
          <a:xfrm>
            <a:off x="10098088" y="5399088"/>
            <a:ext cx="1154112" cy="1090612"/>
          </a:xfrm>
        </p:spPr>
        <p:txBody>
          <a:bodyPr anchor="t"/>
          <a:lstStyle>
            <a:lvl1pPr algn="ctr">
              <a:defRPr/>
            </a:lvl1pPr>
          </a:lstStyle>
          <a:p>
            <a:pPr>
              <a:defRPr/>
            </a:pPr>
            <a:fld id="{2A42EC20-15D0-42C4-9AE8-98A1794BA895}" type="slidenum">
              <a:rPr lang="en-US"/>
              <a:pPr>
                <a:defRPr/>
              </a:pPr>
              <a:t>‹#›</a:t>
            </a:fld>
            <a:endParaRPr lang="en-US" dirty="0"/>
          </a:p>
        </p:txBody>
      </p:sp>
    </p:spTree>
    <p:extLst>
      <p:ext uri="{BB962C8B-B14F-4D97-AF65-F5344CB8AC3E}">
        <p14:creationId xmlns:p14="http://schemas.microsoft.com/office/powerpoint/2010/main" val="527729665"/>
      </p:ext>
    </p:extLst>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line" descr="Line graphic">
            <a:extLst>
              <a:ext uri="{FF2B5EF4-FFF2-40B4-BE49-F238E27FC236}">
                <a16:creationId xmlns:a16="http://schemas.microsoft.com/office/drawing/2014/main" id="{42951E6A-AF75-9410-9C70-44BDE7D3CF36}"/>
              </a:ext>
            </a:extLst>
          </p:cNvPr>
          <p:cNvGrpSpPr/>
          <p:nvPr/>
        </p:nvGrpSpPr>
        <p:grpSpPr bwMode="invGray">
          <a:xfrm>
            <a:off x="1585309" y="4724400"/>
            <a:ext cx="8634184" cy="64008"/>
            <a:chOff x="-4110038" y="2703513"/>
            <a:chExt cx="17394239" cy="160336"/>
          </a:xfrm>
          <a:solidFill>
            <a:schemeClr val="accent1"/>
          </a:solidFill>
        </p:grpSpPr>
        <p:sp>
          <p:nvSpPr>
            <p:cNvPr id="5" name="Freeform 5">
              <a:extLst>
                <a:ext uri="{FF2B5EF4-FFF2-40B4-BE49-F238E27FC236}">
                  <a16:creationId xmlns:a16="http://schemas.microsoft.com/office/drawing/2014/main" id="{0F4BF759-FA20-2E53-1A77-AC9E6A4A5488}"/>
                </a:ext>
              </a:extLst>
            </p:cNvPr>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 name="Freeform 6">
              <a:extLst>
                <a:ext uri="{FF2B5EF4-FFF2-40B4-BE49-F238E27FC236}">
                  <a16:creationId xmlns:a16="http://schemas.microsoft.com/office/drawing/2014/main" id="{6724F3B0-AA7B-9C57-B90F-7309492663DB}"/>
                </a:ext>
              </a:extLst>
            </p:cNvPr>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 name="Freeform 7">
              <a:extLst>
                <a:ext uri="{FF2B5EF4-FFF2-40B4-BE49-F238E27FC236}">
                  <a16:creationId xmlns:a16="http://schemas.microsoft.com/office/drawing/2014/main" id="{3F324317-4B9C-63B8-27AA-26F8CB212E02}"/>
                </a:ext>
              </a:extLst>
            </p:cNvPr>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 name="Freeform 8">
              <a:extLst>
                <a:ext uri="{FF2B5EF4-FFF2-40B4-BE49-F238E27FC236}">
                  <a16:creationId xmlns:a16="http://schemas.microsoft.com/office/drawing/2014/main" id="{DF7A53E3-37A2-0C1E-6CBB-49FF32BD28F5}"/>
                </a:ext>
              </a:extLst>
            </p:cNvPr>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 name="Freeform 9">
              <a:extLst>
                <a:ext uri="{FF2B5EF4-FFF2-40B4-BE49-F238E27FC236}">
                  <a16:creationId xmlns:a16="http://schemas.microsoft.com/office/drawing/2014/main" id="{5DE0A876-0675-4858-A58F-DE0BFB305E04}"/>
                </a:ext>
              </a:extLst>
            </p:cNvPr>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 name="Freeform 10">
              <a:extLst>
                <a:ext uri="{FF2B5EF4-FFF2-40B4-BE49-F238E27FC236}">
                  <a16:creationId xmlns:a16="http://schemas.microsoft.com/office/drawing/2014/main" id="{FEB4AF2B-2694-A7A8-2E50-7D431C6E5268}"/>
                </a:ext>
              </a:extLst>
            </p:cNvPr>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 name="Freeform 11">
              <a:extLst>
                <a:ext uri="{FF2B5EF4-FFF2-40B4-BE49-F238E27FC236}">
                  <a16:creationId xmlns:a16="http://schemas.microsoft.com/office/drawing/2014/main" id="{956621F0-519F-70F4-B615-871FBB924E2D}"/>
                </a:ext>
              </a:extLst>
            </p:cNvPr>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 name="Freeform 12">
              <a:extLst>
                <a:ext uri="{FF2B5EF4-FFF2-40B4-BE49-F238E27FC236}">
                  <a16:creationId xmlns:a16="http://schemas.microsoft.com/office/drawing/2014/main" id="{546E70BB-32FF-9BB2-4327-52F1E7E3BC68}"/>
                </a:ext>
              </a:extLst>
            </p:cNvPr>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3" name="Freeform 13">
              <a:extLst>
                <a:ext uri="{FF2B5EF4-FFF2-40B4-BE49-F238E27FC236}">
                  <a16:creationId xmlns:a16="http://schemas.microsoft.com/office/drawing/2014/main" id="{4AE5126B-2BC9-87D3-B444-8298869C6E3F}"/>
                </a:ext>
              </a:extLst>
            </p:cNvPr>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4" name="Freeform 14">
              <a:extLst>
                <a:ext uri="{FF2B5EF4-FFF2-40B4-BE49-F238E27FC236}">
                  <a16:creationId xmlns:a16="http://schemas.microsoft.com/office/drawing/2014/main" id="{9635559C-B47E-16E3-8D38-42208368F8C2}"/>
                </a:ext>
              </a:extLst>
            </p:cNvPr>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5" name="Freeform 15">
              <a:extLst>
                <a:ext uri="{FF2B5EF4-FFF2-40B4-BE49-F238E27FC236}">
                  <a16:creationId xmlns:a16="http://schemas.microsoft.com/office/drawing/2014/main" id="{357A219C-1A56-1E53-A197-4054A3EC9C27}"/>
                </a:ext>
              </a:extLst>
            </p:cNvPr>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6" name="Freeform 16">
              <a:extLst>
                <a:ext uri="{FF2B5EF4-FFF2-40B4-BE49-F238E27FC236}">
                  <a16:creationId xmlns:a16="http://schemas.microsoft.com/office/drawing/2014/main" id="{10E189B6-701D-EBAA-5511-2B97A42405D7}"/>
                </a:ext>
              </a:extLst>
            </p:cNvPr>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7" name="Freeform 17">
              <a:extLst>
                <a:ext uri="{FF2B5EF4-FFF2-40B4-BE49-F238E27FC236}">
                  <a16:creationId xmlns:a16="http://schemas.microsoft.com/office/drawing/2014/main" id="{F83EF82F-4B11-B117-3848-127F7A87C43D}"/>
                </a:ext>
              </a:extLst>
            </p:cNvPr>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8" name="Freeform 18">
              <a:extLst>
                <a:ext uri="{FF2B5EF4-FFF2-40B4-BE49-F238E27FC236}">
                  <a16:creationId xmlns:a16="http://schemas.microsoft.com/office/drawing/2014/main" id="{3C0ADE68-C814-BC4C-4B3F-5B891459191D}"/>
                </a:ext>
              </a:extLst>
            </p:cNvPr>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9" name="Freeform 19">
              <a:extLst>
                <a:ext uri="{FF2B5EF4-FFF2-40B4-BE49-F238E27FC236}">
                  <a16:creationId xmlns:a16="http://schemas.microsoft.com/office/drawing/2014/main" id="{C73EC59F-0A02-3993-035E-40F2C7B78356}"/>
                </a:ext>
              </a:extLst>
            </p:cNvPr>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0" name="Freeform 20">
              <a:extLst>
                <a:ext uri="{FF2B5EF4-FFF2-40B4-BE49-F238E27FC236}">
                  <a16:creationId xmlns:a16="http://schemas.microsoft.com/office/drawing/2014/main" id="{EC7D0D4A-97DC-7663-373F-D7FC4DDC055E}"/>
                </a:ext>
              </a:extLst>
            </p:cNvPr>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1" name="Freeform 21">
              <a:extLst>
                <a:ext uri="{FF2B5EF4-FFF2-40B4-BE49-F238E27FC236}">
                  <a16:creationId xmlns:a16="http://schemas.microsoft.com/office/drawing/2014/main" id="{3F4D4C54-4161-757B-0EBA-478538BFE287}"/>
                </a:ext>
              </a:extLst>
            </p:cNvPr>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2" name="Freeform 22">
              <a:extLst>
                <a:ext uri="{FF2B5EF4-FFF2-40B4-BE49-F238E27FC236}">
                  <a16:creationId xmlns:a16="http://schemas.microsoft.com/office/drawing/2014/main" id="{0690E890-D2AA-5A81-74CC-799C9174F21D}"/>
                </a:ext>
              </a:extLst>
            </p:cNvPr>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3" name="Freeform 23">
              <a:extLst>
                <a:ext uri="{FF2B5EF4-FFF2-40B4-BE49-F238E27FC236}">
                  <a16:creationId xmlns:a16="http://schemas.microsoft.com/office/drawing/2014/main" id="{405F4514-0142-0333-04AF-8CCA8919513B}"/>
                </a:ext>
              </a:extLst>
            </p:cNvPr>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4" name="Freeform 24">
              <a:extLst>
                <a:ext uri="{FF2B5EF4-FFF2-40B4-BE49-F238E27FC236}">
                  <a16:creationId xmlns:a16="http://schemas.microsoft.com/office/drawing/2014/main" id="{722AF887-8141-BDFD-40A5-5E2460167CBC}"/>
                </a:ext>
              </a:extLst>
            </p:cNvPr>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5" name="Freeform 25">
              <a:extLst>
                <a:ext uri="{FF2B5EF4-FFF2-40B4-BE49-F238E27FC236}">
                  <a16:creationId xmlns:a16="http://schemas.microsoft.com/office/drawing/2014/main" id="{2D055F12-B2D0-6586-A892-B5863AE9529E}"/>
                </a:ext>
              </a:extLst>
            </p:cNvPr>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6" name="Freeform 26">
              <a:extLst>
                <a:ext uri="{FF2B5EF4-FFF2-40B4-BE49-F238E27FC236}">
                  <a16:creationId xmlns:a16="http://schemas.microsoft.com/office/drawing/2014/main" id="{68FEB1C9-4148-3248-B020-D36894DA32B2}"/>
                </a:ext>
              </a:extLst>
            </p:cNvPr>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7" name="Freeform 27">
              <a:extLst>
                <a:ext uri="{FF2B5EF4-FFF2-40B4-BE49-F238E27FC236}">
                  <a16:creationId xmlns:a16="http://schemas.microsoft.com/office/drawing/2014/main" id="{BDDB70B8-59EB-6486-9DE0-223E26817E13}"/>
                </a:ext>
              </a:extLst>
            </p:cNvPr>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8" name="Freeform 28">
              <a:extLst>
                <a:ext uri="{FF2B5EF4-FFF2-40B4-BE49-F238E27FC236}">
                  <a16:creationId xmlns:a16="http://schemas.microsoft.com/office/drawing/2014/main" id="{08285295-2472-E999-659A-B553602B2F73}"/>
                </a:ext>
              </a:extLst>
            </p:cNvPr>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9" name="Freeform 29">
              <a:extLst>
                <a:ext uri="{FF2B5EF4-FFF2-40B4-BE49-F238E27FC236}">
                  <a16:creationId xmlns:a16="http://schemas.microsoft.com/office/drawing/2014/main" id="{3E84A839-554C-86CC-4C83-AD7BFA566189}"/>
                </a:ext>
              </a:extLst>
            </p:cNvPr>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0" name="Freeform 30">
              <a:extLst>
                <a:ext uri="{FF2B5EF4-FFF2-40B4-BE49-F238E27FC236}">
                  <a16:creationId xmlns:a16="http://schemas.microsoft.com/office/drawing/2014/main" id="{A9BF021E-5929-E9BE-8DFF-17B4F501FAAC}"/>
                </a:ext>
              </a:extLst>
            </p:cNvPr>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1" name="Freeform 31">
              <a:extLst>
                <a:ext uri="{FF2B5EF4-FFF2-40B4-BE49-F238E27FC236}">
                  <a16:creationId xmlns:a16="http://schemas.microsoft.com/office/drawing/2014/main" id="{1D2823AD-292E-EACE-8C88-1DA758A11E84}"/>
                </a:ext>
              </a:extLst>
            </p:cNvPr>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2" name="Freeform 32">
              <a:extLst>
                <a:ext uri="{FF2B5EF4-FFF2-40B4-BE49-F238E27FC236}">
                  <a16:creationId xmlns:a16="http://schemas.microsoft.com/office/drawing/2014/main" id="{DC0EE1B8-F926-251E-8048-B025A20CC1D2}"/>
                </a:ext>
              </a:extLst>
            </p:cNvPr>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3" name="Freeform 33">
              <a:extLst>
                <a:ext uri="{FF2B5EF4-FFF2-40B4-BE49-F238E27FC236}">
                  <a16:creationId xmlns:a16="http://schemas.microsoft.com/office/drawing/2014/main" id="{18B052AF-7577-7E01-1E5F-5D420F0115A1}"/>
                </a:ext>
              </a:extLst>
            </p:cNvPr>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4" name="Freeform 34">
              <a:extLst>
                <a:ext uri="{FF2B5EF4-FFF2-40B4-BE49-F238E27FC236}">
                  <a16:creationId xmlns:a16="http://schemas.microsoft.com/office/drawing/2014/main" id="{D8122541-8C67-D41D-70E6-034701E2ABA6}"/>
                </a:ext>
              </a:extLst>
            </p:cNvPr>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5" name="Freeform 35">
              <a:extLst>
                <a:ext uri="{FF2B5EF4-FFF2-40B4-BE49-F238E27FC236}">
                  <a16:creationId xmlns:a16="http://schemas.microsoft.com/office/drawing/2014/main" id="{48B48800-568A-4C31-2F2A-943C17553500}"/>
                </a:ext>
              </a:extLst>
            </p:cNvPr>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6" name="Freeform 36">
              <a:extLst>
                <a:ext uri="{FF2B5EF4-FFF2-40B4-BE49-F238E27FC236}">
                  <a16:creationId xmlns:a16="http://schemas.microsoft.com/office/drawing/2014/main" id="{2082607A-FB4C-8E12-9A78-C0CF1B5D84E0}"/>
                </a:ext>
              </a:extLst>
            </p:cNvPr>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7" name="Freeform 37">
              <a:extLst>
                <a:ext uri="{FF2B5EF4-FFF2-40B4-BE49-F238E27FC236}">
                  <a16:creationId xmlns:a16="http://schemas.microsoft.com/office/drawing/2014/main" id="{EAEF5347-0AF0-63FA-60DA-48E1983D9E4A}"/>
                </a:ext>
              </a:extLst>
            </p:cNvPr>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8" name="Freeform 38">
              <a:extLst>
                <a:ext uri="{FF2B5EF4-FFF2-40B4-BE49-F238E27FC236}">
                  <a16:creationId xmlns:a16="http://schemas.microsoft.com/office/drawing/2014/main" id="{5F5F29EE-DBA5-E462-8CFE-52D469FEAA76}"/>
                </a:ext>
              </a:extLst>
            </p:cNvPr>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9" name="Freeform 39">
              <a:extLst>
                <a:ext uri="{FF2B5EF4-FFF2-40B4-BE49-F238E27FC236}">
                  <a16:creationId xmlns:a16="http://schemas.microsoft.com/office/drawing/2014/main" id="{EDF66601-C14D-6C2A-D4E1-058DD4EF7E2B}"/>
                </a:ext>
              </a:extLst>
            </p:cNvPr>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0" name="Freeform 40">
              <a:extLst>
                <a:ext uri="{FF2B5EF4-FFF2-40B4-BE49-F238E27FC236}">
                  <a16:creationId xmlns:a16="http://schemas.microsoft.com/office/drawing/2014/main" id="{1EC51DCB-D86D-5262-36D6-33C9C2DEBB30}"/>
                </a:ext>
              </a:extLst>
            </p:cNvPr>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1" name="Freeform 41">
              <a:extLst>
                <a:ext uri="{FF2B5EF4-FFF2-40B4-BE49-F238E27FC236}">
                  <a16:creationId xmlns:a16="http://schemas.microsoft.com/office/drawing/2014/main" id="{414E5C9E-DF3C-E8E8-1846-CDEC241FA014}"/>
                </a:ext>
              </a:extLst>
            </p:cNvPr>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2" name="Freeform 42">
              <a:extLst>
                <a:ext uri="{FF2B5EF4-FFF2-40B4-BE49-F238E27FC236}">
                  <a16:creationId xmlns:a16="http://schemas.microsoft.com/office/drawing/2014/main" id="{5557B7FC-59EA-C6CE-90AA-C5C1E471AF96}"/>
                </a:ext>
              </a:extLst>
            </p:cNvPr>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3" name="Freeform 43">
              <a:extLst>
                <a:ext uri="{FF2B5EF4-FFF2-40B4-BE49-F238E27FC236}">
                  <a16:creationId xmlns:a16="http://schemas.microsoft.com/office/drawing/2014/main" id="{98412868-04BE-DA18-464C-AF422B46815C}"/>
                </a:ext>
              </a:extLst>
            </p:cNvPr>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4" name="Freeform 44">
              <a:extLst>
                <a:ext uri="{FF2B5EF4-FFF2-40B4-BE49-F238E27FC236}">
                  <a16:creationId xmlns:a16="http://schemas.microsoft.com/office/drawing/2014/main" id="{DBCDFFD1-76F1-F6F3-E08C-117F85C76269}"/>
                </a:ext>
              </a:extLst>
            </p:cNvPr>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5" name="Freeform 45">
              <a:extLst>
                <a:ext uri="{FF2B5EF4-FFF2-40B4-BE49-F238E27FC236}">
                  <a16:creationId xmlns:a16="http://schemas.microsoft.com/office/drawing/2014/main" id="{DBCC5414-2874-277E-AC9E-881DB48F709C}"/>
                </a:ext>
              </a:extLst>
            </p:cNvPr>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6" name="Freeform 46">
              <a:extLst>
                <a:ext uri="{FF2B5EF4-FFF2-40B4-BE49-F238E27FC236}">
                  <a16:creationId xmlns:a16="http://schemas.microsoft.com/office/drawing/2014/main" id="{6FEC6B96-3313-699A-F1E3-EAF2BD8A45FF}"/>
                </a:ext>
              </a:extLst>
            </p:cNvPr>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7" name="Freeform 47">
              <a:extLst>
                <a:ext uri="{FF2B5EF4-FFF2-40B4-BE49-F238E27FC236}">
                  <a16:creationId xmlns:a16="http://schemas.microsoft.com/office/drawing/2014/main" id="{B1CD7D8D-024D-AA7C-0AB2-82D081DC3681}"/>
                </a:ext>
              </a:extLst>
            </p:cNvPr>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8" name="Freeform 48">
              <a:extLst>
                <a:ext uri="{FF2B5EF4-FFF2-40B4-BE49-F238E27FC236}">
                  <a16:creationId xmlns:a16="http://schemas.microsoft.com/office/drawing/2014/main" id="{2DF451FE-8DD2-0AAC-2D2C-EEEB92C295DC}"/>
                </a:ext>
              </a:extLst>
            </p:cNvPr>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9" name="Freeform 49">
              <a:extLst>
                <a:ext uri="{FF2B5EF4-FFF2-40B4-BE49-F238E27FC236}">
                  <a16:creationId xmlns:a16="http://schemas.microsoft.com/office/drawing/2014/main" id="{DF98A0D9-7F83-D512-DE2E-5C2EBCB0BD7F}"/>
                </a:ext>
              </a:extLst>
            </p:cNvPr>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0" name="Freeform 50">
              <a:extLst>
                <a:ext uri="{FF2B5EF4-FFF2-40B4-BE49-F238E27FC236}">
                  <a16:creationId xmlns:a16="http://schemas.microsoft.com/office/drawing/2014/main" id="{DD5A2F86-B75C-B59E-2473-76247889FD51}"/>
                </a:ext>
              </a:extLst>
            </p:cNvPr>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1" name="Freeform 51">
              <a:extLst>
                <a:ext uri="{FF2B5EF4-FFF2-40B4-BE49-F238E27FC236}">
                  <a16:creationId xmlns:a16="http://schemas.microsoft.com/office/drawing/2014/main" id="{A7178A0E-5F55-EFF6-4F3F-11787AAC044F}"/>
                </a:ext>
              </a:extLst>
            </p:cNvPr>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2" name="Freeform 52">
              <a:extLst>
                <a:ext uri="{FF2B5EF4-FFF2-40B4-BE49-F238E27FC236}">
                  <a16:creationId xmlns:a16="http://schemas.microsoft.com/office/drawing/2014/main" id="{F519417E-18FC-6F4C-8260-BC22F0852416}"/>
                </a:ext>
              </a:extLst>
            </p:cNvPr>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3" name="Freeform 53">
              <a:extLst>
                <a:ext uri="{FF2B5EF4-FFF2-40B4-BE49-F238E27FC236}">
                  <a16:creationId xmlns:a16="http://schemas.microsoft.com/office/drawing/2014/main" id="{AB2E6771-E666-3348-8512-2D603E0349A3}"/>
                </a:ext>
              </a:extLst>
            </p:cNvPr>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4" name="Freeform 54">
              <a:extLst>
                <a:ext uri="{FF2B5EF4-FFF2-40B4-BE49-F238E27FC236}">
                  <a16:creationId xmlns:a16="http://schemas.microsoft.com/office/drawing/2014/main" id="{7C4F422E-4A4B-91E5-2D99-C3D0D4F3B83C}"/>
                </a:ext>
              </a:extLst>
            </p:cNvPr>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5" name="Freeform 55">
              <a:extLst>
                <a:ext uri="{FF2B5EF4-FFF2-40B4-BE49-F238E27FC236}">
                  <a16:creationId xmlns:a16="http://schemas.microsoft.com/office/drawing/2014/main" id="{DE459F0F-ECD5-0BD4-25E0-E7B7DA32677B}"/>
                </a:ext>
              </a:extLst>
            </p:cNvPr>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6" name="Freeform 56">
              <a:extLst>
                <a:ext uri="{FF2B5EF4-FFF2-40B4-BE49-F238E27FC236}">
                  <a16:creationId xmlns:a16="http://schemas.microsoft.com/office/drawing/2014/main" id="{44C74378-658A-BC89-3BE3-BB2D3770F5B8}"/>
                </a:ext>
              </a:extLst>
            </p:cNvPr>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7" name="Freeform 57">
              <a:extLst>
                <a:ext uri="{FF2B5EF4-FFF2-40B4-BE49-F238E27FC236}">
                  <a16:creationId xmlns:a16="http://schemas.microsoft.com/office/drawing/2014/main" id="{51825EDE-6E30-970A-B13E-82BAE0612F34}"/>
                </a:ext>
              </a:extLst>
            </p:cNvPr>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8" name="Freeform 58">
              <a:extLst>
                <a:ext uri="{FF2B5EF4-FFF2-40B4-BE49-F238E27FC236}">
                  <a16:creationId xmlns:a16="http://schemas.microsoft.com/office/drawing/2014/main" id="{85B5B23B-18B6-79A2-15F7-1CB1DBC903C8}"/>
                </a:ext>
              </a:extLst>
            </p:cNvPr>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9" name="Freeform 59">
              <a:extLst>
                <a:ext uri="{FF2B5EF4-FFF2-40B4-BE49-F238E27FC236}">
                  <a16:creationId xmlns:a16="http://schemas.microsoft.com/office/drawing/2014/main" id="{9E5A9BE7-85DA-959E-2185-E80E6CDB9D46}"/>
                </a:ext>
              </a:extLst>
            </p:cNvPr>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0" name="Freeform 60">
              <a:extLst>
                <a:ext uri="{FF2B5EF4-FFF2-40B4-BE49-F238E27FC236}">
                  <a16:creationId xmlns:a16="http://schemas.microsoft.com/office/drawing/2014/main" id="{E00E2DAF-8B7F-0B61-65C9-93A44A61D665}"/>
                </a:ext>
              </a:extLst>
            </p:cNvPr>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1" name="Freeform 61">
              <a:extLst>
                <a:ext uri="{FF2B5EF4-FFF2-40B4-BE49-F238E27FC236}">
                  <a16:creationId xmlns:a16="http://schemas.microsoft.com/office/drawing/2014/main" id="{9AB36C42-80A4-2112-C802-44284F2F4627}"/>
                </a:ext>
              </a:extLst>
            </p:cNvPr>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2" name="Freeform 62">
              <a:extLst>
                <a:ext uri="{FF2B5EF4-FFF2-40B4-BE49-F238E27FC236}">
                  <a16:creationId xmlns:a16="http://schemas.microsoft.com/office/drawing/2014/main" id="{F5B1A190-4DF2-DD2B-7777-E52BF3606912}"/>
                </a:ext>
              </a:extLst>
            </p:cNvPr>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3" name="Freeform 63">
              <a:extLst>
                <a:ext uri="{FF2B5EF4-FFF2-40B4-BE49-F238E27FC236}">
                  <a16:creationId xmlns:a16="http://schemas.microsoft.com/office/drawing/2014/main" id="{AD3A9414-54B0-D5AC-0189-ECA0316C4DF5}"/>
                </a:ext>
              </a:extLst>
            </p:cNvPr>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4" name="Freeform 64">
              <a:extLst>
                <a:ext uri="{FF2B5EF4-FFF2-40B4-BE49-F238E27FC236}">
                  <a16:creationId xmlns:a16="http://schemas.microsoft.com/office/drawing/2014/main" id="{D1A6AC60-E5DD-F818-74EE-2C74ED0B995D}"/>
                </a:ext>
              </a:extLst>
            </p:cNvPr>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5" name="Freeform 65">
              <a:extLst>
                <a:ext uri="{FF2B5EF4-FFF2-40B4-BE49-F238E27FC236}">
                  <a16:creationId xmlns:a16="http://schemas.microsoft.com/office/drawing/2014/main" id="{5DF9D78B-CF15-0604-7CED-48FD312941B1}"/>
                </a:ext>
              </a:extLst>
            </p:cNvPr>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6" name="Freeform 66">
              <a:extLst>
                <a:ext uri="{FF2B5EF4-FFF2-40B4-BE49-F238E27FC236}">
                  <a16:creationId xmlns:a16="http://schemas.microsoft.com/office/drawing/2014/main" id="{439C1461-62F9-0BBB-33D1-C9D10BC1E799}"/>
                </a:ext>
              </a:extLst>
            </p:cNvPr>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7" name="Freeform 67">
              <a:extLst>
                <a:ext uri="{FF2B5EF4-FFF2-40B4-BE49-F238E27FC236}">
                  <a16:creationId xmlns:a16="http://schemas.microsoft.com/office/drawing/2014/main" id="{2AEF6293-6D3D-43F8-CD61-8C1359B9392D}"/>
                </a:ext>
              </a:extLst>
            </p:cNvPr>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8" name="Freeform 68">
              <a:extLst>
                <a:ext uri="{FF2B5EF4-FFF2-40B4-BE49-F238E27FC236}">
                  <a16:creationId xmlns:a16="http://schemas.microsoft.com/office/drawing/2014/main" id="{4C0FA751-8935-8014-1FFF-9CD3855302C3}"/>
                </a:ext>
              </a:extLst>
            </p:cNvPr>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9" name="Freeform 69">
              <a:extLst>
                <a:ext uri="{FF2B5EF4-FFF2-40B4-BE49-F238E27FC236}">
                  <a16:creationId xmlns:a16="http://schemas.microsoft.com/office/drawing/2014/main" id="{99662CA5-BBA2-BE38-A146-B538FF4372C0}"/>
                </a:ext>
              </a:extLst>
            </p:cNvPr>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0" name="Freeform 70">
              <a:extLst>
                <a:ext uri="{FF2B5EF4-FFF2-40B4-BE49-F238E27FC236}">
                  <a16:creationId xmlns:a16="http://schemas.microsoft.com/office/drawing/2014/main" id="{576E7EAD-AF98-62A1-33A6-E01BB0BCD0F7}"/>
                </a:ext>
              </a:extLst>
            </p:cNvPr>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1" name="Freeform 71">
              <a:extLst>
                <a:ext uri="{FF2B5EF4-FFF2-40B4-BE49-F238E27FC236}">
                  <a16:creationId xmlns:a16="http://schemas.microsoft.com/office/drawing/2014/main" id="{743C394B-F562-416C-CE90-3D16F270000C}"/>
                </a:ext>
              </a:extLst>
            </p:cNvPr>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2" name="Freeform 72">
              <a:extLst>
                <a:ext uri="{FF2B5EF4-FFF2-40B4-BE49-F238E27FC236}">
                  <a16:creationId xmlns:a16="http://schemas.microsoft.com/office/drawing/2014/main" id="{FB1EAF5A-CF25-53CF-DB3B-7507B18DBC10}"/>
                </a:ext>
              </a:extLst>
            </p:cNvPr>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3" name="Freeform 73">
              <a:extLst>
                <a:ext uri="{FF2B5EF4-FFF2-40B4-BE49-F238E27FC236}">
                  <a16:creationId xmlns:a16="http://schemas.microsoft.com/office/drawing/2014/main" id="{4DF946D4-70CE-E350-C54E-32FF9CBA4578}"/>
                </a:ext>
              </a:extLst>
            </p:cNvPr>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4" name="Freeform 74">
              <a:extLst>
                <a:ext uri="{FF2B5EF4-FFF2-40B4-BE49-F238E27FC236}">
                  <a16:creationId xmlns:a16="http://schemas.microsoft.com/office/drawing/2014/main" id="{2E77F7ED-0768-17F5-7DE7-2F6BBFF1D70C}"/>
                </a:ext>
              </a:extLst>
            </p:cNvPr>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5" name="Freeform 75">
              <a:extLst>
                <a:ext uri="{FF2B5EF4-FFF2-40B4-BE49-F238E27FC236}">
                  <a16:creationId xmlns:a16="http://schemas.microsoft.com/office/drawing/2014/main" id="{0569E8FC-C12C-D144-EBBD-05657A7783EE}"/>
                </a:ext>
              </a:extLst>
            </p:cNvPr>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6" name="Freeform 76">
              <a:extLst>
                <a:ext uri="{FF2B5EF4-FFF2-40B4-BE49-F238E27FC236}">
                  <a16:creationId xmlns:a16="http://schemas.microsoft.com/office/drawing/2014/main" id="{2F2781A2-D552-CFA2-8AB1-C9C65A3DF5EB}"/>
                </a:ext>
              </a:extLst>
            </p:cNvPr>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7" name="Freeform 77">
              <a:extLst>
                <a:ext uri="{FF2B5EF4-FFF2-40B4-BE49-F238E27FC236}">
                  <a16:creationId xmlns:a16="http://schemas.microsoft.com/office/drawing/2014/main" id="{F4299FE8-37AE-91F3-DC5B-ED4A46476292}"/>
                </a:ext>
              </a:extLst>
            </p:cNvPr>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8" name="Freeform 78">
              <a:extLst>
                <a:ext uri="{FF2B5EF4-FFF2-40B4-BE49-F238E27FC236}">
                  <a16:creationId xmlns:a16="http://schemas.microsoft.com/office/drawing/2014/main" id="{0799CDF4-A3F7-B2A1-05F5-B30783C5D085}"/>
                </a:ext>
              </a:extLst>
            </p:cNvPr>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9" name="Freeform 79">
              <a:extLst>
                <a:ext uri="{FF2B5EF4-FFF2-40B4-BE49-F238E27FC236}">
                  <a16:creationId xmlns:a16="http://schemas.microsoft.com/office/drawing/2014/main" id="{8F0119E9-02D7-2D1B-347B-703A618A21DF}"/>
                </a:ext>
              </a:extLst>
            </p:cNvPr>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0" name="Freeform 80">
              <a:extLst>
                <a:ext uri="{FF2B5EF4-FFF2-40B4-BE49-F238E27FC236}">
                  <a16:creationId xmlns:a16="http://schemas.microsoft.com/office/drawing/2014/main" id="{ADA8C3D6-B94F-184D-D143-FBEE705CCF56}"/>
                </a:ext>
              </a:extLst>
            </p:cNvPr>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1" name="Freeform 81">
              <a:extLst>
                <a:ext uri="{FF2B5EF4-FFF2-40B4-BE49-F238E27FC236}">
                  <a16:creationId xmlns:a16="http://schemas.microsoft.com/office/drawing/2014/main" id="{08D90CC7-D863-85E6-948C-21ACB51E9FFB}"/>
                </a:ext>
              </a:extLst>
            </p:cNvPr>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2" name="Freeform 82">
              <a:extLst>
                <a:ext uri="{FF2B5EF4-FFF2-40B4-BE49-F238E27FC236}">
                  <a16:creationId xmlns:a16="http://schemas.microsoft.com/office/drawing/2014/main" id="{0213C076-A248-C7EC-156F-BFE59B397F6D}"/>
                </a:ext>
              </a:extLst>
            </p:cNvPr>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3" name="Freeform 83">
              <a:extLst>
                <a:ext uri="{FF2B5EF4-FFF2-40B4-BE49-F238E27FC236}">
                  <a16:creationId xmlns:a16="http://schemas.microsoft.com/office/drawing/2014/main" id="{0A430454-D5F8-5602-C059-893BAEF3EEB6}"/>
                </a:ext>
              </a:extLst>
            </p:cNvPr>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4" name="Freeform 84">
              <a:extLst>
                <a:ext uri="{FF2B5EF4-FFF2-40B4-BE49-F238E27FC236}">
                  <a16:creationId xmlns:a16="http://schemas.microsoft.com/office/drawing/2014/main" id="{D5B781FC-C01B-30D8-CB59-2BDAF4ED61CD}"/>
                </a:ext>
              </a:extLst>
            </p:cNvPr>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5" name="Freeform 85">
              <a:extLst>
                <a:ext uri="{FF2B5EF4-FFF2-40B4-BE49-F238E27FC236}">
                  <a16:creationId xmlns:a16="http://schemas.microsoft.com/office/drawing/2014/main" id="{68A2312C-8440-9D50-36E5-58B0B767DF4F}"/>
                </a:ext>
              </a:extLst>
            </p:cNvPr>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6" name="Freeform 86">
              <a:extLst>
                <a:ext uri="{FF2B5EF4-FFF2-40B4-BE49-F238E27FC236}">
                  <a16:creationId xmlns:a16="http://schemas.microsoft.com/office/drawing/2014/main" id="{9769F53B-42D9-2501-DB65-39CF79259BAD}"/>
                </a:ext>
              </a:extLst>
            </p:cNvPr>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7" name="Freeform 87">
              <a:extLst>
                <a:ext uri="{FF2B5EF4-FFF2-40B4-BE49-F238E27FC236}">
                  <a16:creationId xmlns:a16="http://schemas.microsoft.com/office/drawing/2014/main" id="{DCD55E7E-B49E-FFC0-5812-B9A3CA404404}"/>
                </a:ext>
              </a:extLst>
            </p:cNvPr>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8" name="Freeform 88">
              <a:extLst>
                <a:ext uri="{FF2B5EF4-FFF2-40B4-BE49-F238E27FC236}">
                  <a16:creationId xmlns:a16="http://schemas.microsoft.com/office/drawing/2014/main" id="{97BF1E27-B915-00F1-7F08-0B1098C5E963}"/>
                </a:ext>
              </a:extLst>
            </p:cNvPr>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9" name="Freeform 89">
              <a:extLst>
                <a:ext uri="{FF2B5EF4-FFF2-40B4-BE49-F238E27FC236}">
                  <a16:creationId xmlns:a16="http://schemas.microsoft.com/office/drawing/2014/main" id="{56C70BAC-91B8-48D7-EB56-01EF79953805}"/>
                </a:ext>
              </a:extLst>
            </p:cNvPr>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0" name="Freeform 90">
              <a:extLst>
                <a:ext uri="{FF2B5EF4-FFF2-40B4-BE49-F238E27FC236}">
                  <a16:creationId xmlns:a16="http://schemas.microsoft.com/office/drawing/2014/main" id="{28B0DF6C-8FAA-4391-B3C4-6584227C5432}"/>
                </a:ext>
              </a:extLst>
            </p:cNvPr>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1" name="Freeform 91">
              <a:extLst>
                <a:ext uri="{FF2B5EF4-FFF2-40B4-BE49-F238E27FC236}">
                  <a16:creationId xmlns:a16="http://schemas.microsoft.com/office/drawing/2014/main" id="{33155F91-7642-8FE8-CFEA-2A01BB52522A}"/>
                </a:ext>
              </a:extLst>
            </p:cNvPr>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2" name="Freeform 92">
              <a:extLst>
                <a:ext uri="{FF2B5EF4-FFF2-40B4-BE49-F238E27FC236}">
                  <a16:creationId xmlns:a16="http://schemas.microsoft.com/office/drawing/2014/main" id="{9B5885A2-1595-F88F-EA39-9047274F6EB8}"/>
                </a:ext>
              </a:extLst>
            </p:cNvPr>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3" name="Freeform 93">
              <a:extLst>
                <a:ext uri="{FF2B5EF4-FFF2-40B4-BE49-F238E27FC236}">
                  <a16:creationId xmlns:a16="http://schemas.microsoft.com/office/drawing/2014/main" id="{1E44AFCB-B98B-2546-A67F-0310199C36A9}"/>
                </a:ext>
              </a:extLst>
            </p:cNvPr>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4" name="Freeform 94">
              <a:extLst>
                <a:ext uri="{FF2B5EF4-FFF2-40B4-BE49-F238E27FC236}">
                  <a16:creationId xmlns:a16="http://schemas.microsoft.com/office/drawing/2014/main" id="{0D00CFAA-10D2-C9A1-ED09-30C491B2F4F4}"/>
                </a:ext>
              </a:extLst>
            </p:cNvPr>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5" name="Freeform 95">
              <a:extLst>
                <a:ext uri="{FF2B5EF4-FFF2-40B4-BE49-F238E27FC236}">
                  <a16:creationId xmlns:a16="http://schemas.microsoft.com/office/drawing/2014/main" id="{45F228E6-21C8-98A4-8945-6A2337A24D81}"/>
                </a:ext>
              </a:extLst>
            </p:cNvPr>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6" name="Freeform 96">
              <a:extLst>
                <a:ext uri="{FF2B5EF4-FFF2-40B4-BE49-F238E27FC236}">
                  <a16:creationId xmlns:a16="http://schemas.microsoft.com/office/drawing/2014/main" id="{4C41ACB6-66F1-CB23-62CD-78B29E9606BA}"/>
                </a:ext>
              </a:extLst>
            </p:cNvPr>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7" name="Freeform 97">
              <a:extLst>
                <a:ext uri="{FF2B5EF4-FFF2-40B4-BE49-F238E27FC236}">
                  <a16:creationId xmlns:a16="http://schemas.microsoft.com/office/drawing/2014/main" id="{F49A4816-894F-FC4F-9CB8-3F47604E289D}"/>
                </a:ext>
              </a:extLst>
            </p:cNvPr>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8" name="Freeform 98">
              <a:extLst>
                <a:ext uri="{FF2B5EF4-FFF2-40B4-BE49-F238E27FC236}">
                  <a16:creationId xmlns:a16="http://schemas.microsoft.com/office/drawing/2014/main" id="{6D47E594-FED6-CEE4-2C70-F1BD7E5CB859}"/>
                </a:ext>
              </a:extLst>
            </p:cNvPr>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9" name="Freeform 99">
              <a:extLst>
                <a:ext uri="{FF2B5EF4-FFF2-40B4-BE49-F238E27FC236}">
                  <a16:creationId xmlns:a16="http://schemas.microsoft.com/office/drawing/2014/main" id="{EB1B4EA1-1775-AF2F-3A1A-F3230C94C246}"/>
                </a:ext>
              </a:extLst>
            </p:cNvPr>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0" name="Freeform 100">
              <a:extLst>
                <a:ext uri="{FF2B5EF4-FFF2-40B4-BE49-F238E27FC236}">
                  <a16:creationId xmlns:a16="http://schemas.microsoft.com/office/drawing/2014/main" id="{E06B7DDC-878C-E9A3-DFE9-9D2F31CAC5EB}"/>
                </a:ext>
              </a:extLst>
            </p:cNvPr>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1" name="Freeform 101">
              <a:extLst>
                <a:ext uri="{FF2B5EF4-FFF2-40B4-BE49-F238E27FC236}">
                  <a16:creationId xmlns:a16="http://schemas.microsoft.com/office/drawing/2014/main" id="{687D13D1-04FB-0A28-F920-D4E206EDC23A}"/>
                </a:ext>
              </a:extLst>
            </p:cNvPr>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2" name="Freeform 102">
              <a:extLst>
                <a:ext uri="{FF2B5EF4-FFF2-40B4-BE49-F238E27FC236}">
                  <a16:creationId xmlns:a16="http://schemas.microsoft.com/office/drawing/2014/main" id="{8164BAA0-DA6B-03C2-5C02-A871F8383E3D}"/>
                </a:ext>
              </a:extLst>
            </p:cNvPr>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3" name="Freeform 103">
              <a:extLst>
                <a:ext uri="{FF2B5EF4-FFF2-40B4-BE49-F238E27FC236}">
                  <a16:creationId xmlns:a16="http://schemas.microsoft.com/office/drawing/2014/main" id="{1FA98A47-43DD-156C-0EB7-87B83A6849E2}"/>
                </a:ext>
              </a:extLst>
            </p:cNvPr>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4" name="Freeform 104">
              <a:extLst>
                <a:ext uri="{FF2B5EF4-FFF2-40B4-BE49-F238E27FC236}">
                  <a16:creationId xmlns:a16="http://schemas.microsoft.com/office/drawing/2014/main" id="{78218ABC-8726-474C-A2D1-40002F6CBCA6}"/>
                </a:ext>
              </a:extLst>
            </p:cNvPr>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5" name="Freeform 105">
              <a:extLst>
                <a:ext uri="{FF2B5EF4-FFF2-40B4-BE49-F238E27FC236}">
                  <a16:creationId xmlns:a16="http://schemas.microsoft.com/office/drawing/2014/main" id="{3F7A9042-0270-30C5-396B-7B2249CCF50F}"/>
                </a:ext>
              </a:extLst>
            </p:cNvPr>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6" name="Freeform 106">
              <a:extLst>
                <a:ext uri="{FF2B5EF4-FFF2-40B4-BE49-F238E27FC236}">
                  <a16:creationId xmlns:a16="http://schemas.microsoft.com/office/drawing/2014/main" id="{88F2536D-7CBF-CECC-6F83-5FE6C9FB1A64}"/>
                </a:ext>
              </a:extLst>
            </p:cNvPr>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7" name="Freeform 107">
              <a:extLst>
                <a:ext uri="{FF2B5EF4-FFF2-40B4-BE49-F238E27FC236}">
                  <a16:creationId xmlns:a16="http://schemas.microsoft.com/office/drawing/2014/main" id="{8C025449-8A4C-4A58-0216-F97C616BD033}"/>
                </a:ext>
              </a:extLst>
            </p:cNvPr>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8" name="Freeform 108">
              <a:extLst>
                <a:ext uri="{FF2B5EF4-FFF2-40B4-BE49-F238E27FC236}">
                  <a16:creationId xmlns:a16="http://schemas.microsoft.com/office/drawing/2014/main" id="{79753733-CFEF-6371-EDFA-C642BC492460}"/>
                </a:ext>
              </a:extLst>
            </p:cNvPr>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9" name="Freeform 109">
              <a:extLst>
                <a:ext uri="{FF2B5EF4-FFF2-40B4-BE49-F238E27FC236}">
                  <a16:creationId xmlns:a16="http://schemas.microsoft.com/office/drawing/2014/main" id="{02E1B961-DDCA-C12A-97C1-3C2CAD324955}"/>
                </a:ext>
              </a:extLst>
            </p:cNvPr>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0" name="Freeform 110">
              <a:extLst>
                <a:ext uri="{FF2B5EF4-FFF2-40B4-BE49-F238E27FC236}">
                  <a16:creationId xmlns:a16="http://schemas.microsoft.com/office/drawing/2014/main" id="{6EC4B687-C11C-63B6-1DE3-B8406240C83A}"/>
                </a:ext>
              </a:extLst>
            </p:cNvPr>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1" name="Freeform 111">
              <a:extLst>
                <a:ext uri="{FF2B5EF4-FFF2-40B4-BE49-F238E27FC236}">
                  <a16:creationId xmlns:a16="http://schemas.microsoft.com/office/drawing/2014/main" id="{96C0BD57-6CDD-AEAD-466A-1ADBD96EEF93}"/>
                </a:ext>
              </a:extLst>
            </p:cNvPr>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2" name="Freeform 112">
              <a:extLst>
                <a:ext uri="{FF2B5EF4-FFF2-40B4-BE49-F238E27FC236}">
                  <a16:creationId xmlns:a16="http://schemas.microsoft.com/office/drawing/2014/main" id="{1DE53B2B-92AF-C1AB-4845-4094B3AE1CE4}"/>
                </a:ext>
              </a:extLst>
            </p:cNvPr>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3" name="Freeform 113">
              <a:extLst>
                <a:ext uri="{FF2B5EF4-FFF2-40B4-BE49-F238E27FC236}">
                  <a16:creationId xmlns:a16="http://schemas.microsoft.com/office/drawing/2014/main" id="{14322FEE-812A-0511-60B1-42CCA2224A22}"/>
                </a:ext>
              </a:extLst>
            </p:cNvPr>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4" name="Freeform 114">
              <a:extLst>
                <a:ext uri="{FF2B5EF4-FFF2-40B4-BE49-F238E27FC236}">
                  <a16:creationId xmlns:a16="http://schemas.microsoft.com/office/drawing/2014/main" id="{ECAE3888-9D97-022B-ECCF-77ABAF4BB158}"/>
                </a:ext>
              </a:extLst>
            </p:cNvPr>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5" name="Freeform 115">
              <a:extLst>
                <a:ext uri="{FF2B5EF4-FFF2-40B4-BE49-F238E27FC236}">
                  <a16:creationId xmlns:a16="http://schemas.microsoft.com/office/drawing/2014/main" id="{EA536E7E-C7B5-0C32-BFEA-02D60A92E9AB}"/>
                </a:ext>
              </a:extLst>
            </p:cNvPr>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6" name="Freeform 116">
              <a:extLst>
                <a:ext uri="{FF2B5EF4-FFF2-40B4-BE49-F238E27FC236}">
                  <a16:creationId xmlns:a16="http://schemas.microsoft.com/office/drawing/2014/main" id="{F22378C8-53B7-35A7-F8AA-D3DBC6C1473D}"/>
                </a:ext>
              </a:extLst>
            </p:cNvPr>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7" name="Freeform 117">
              <a:extLst>
                <a:ext uri="{FF2B5EF4-FFF2-40B4-BE49-F238E27FC236}">
                  <a16:creationId xmlns:a16="http://schemas.microsoft.com/office/drawing/2014/main" id="{A4D62CFB-3D06-E4C4-910E-0A270AC5E7E2}"/>
                </a:ext>
              </a:extLst>
            </p:cNvPr>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8" name="Freeform 118">
              <a:extLst>
                <a:ext uri="{FF2B5EF4-FFF2-40B4-BE49-F238E27FC236}">
                  <a16:creationId xmlns:a16="http://schemas.microsoft.com/office/drawing/2014/main" id="{EA3F718A-528F-3E16-943A-CDDFE5380E43}"/>
                </a:ext>
              </a:extLst>
            </p:cNvPr>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9" name="Freeform 119">
              <a:extLst>
                <a:ext uri="{FF2B5EF4-FFF2-40B4-BE49-F238E27FC236}">
                  <a16:creationId xmlns:a16="http://schemas.microsoft.com/office/drawing/2014/main" id="{636354EA-1CEA-6820-3AFA-0E7715AD5C07}"/>
                </a:ext>
              </a:extLst>
            </p:cNvPr>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0" name="Freeform 120">
              <a:extLst>
                <a:ext uri="{FF2B5EF4-FFF2-40B4-BE49-F238E27FC236}">
                  <a16:creationId xmlns:a16="http://schemas.microsoft.com/office/drawing/2014/main" id="{994F155A-148B-3B95-F549-4086E6A680D8}"/>
                </a:ext>
              </a:extLst>
            </p:cNvPr>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1" name="Freeform 121">
              <a:extLst>
                <a:ext uri="{FF2B5EF4-FFF2-40B4-BE49-F238E27FC236}">
                  <a16:creationId xmlns:a16="http://schemas.microsoft.com/office/drawing/2014/main" id="{E89D1EFF-5604-B038-E01F-99597A4BF129}"/>
                </a:ext>
              </a:extLst>
            </p:cNvPr>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2" name="Freeform 122">
              <a:extLst>
                <a:ext uri="{FF2B5EF4-FFF2-40B4-BE49-F238E27FC236}">
                  <a16:creationId xmlns:a16="http://schemas.microsoft.com/office/drawing/2014/main" id="{33913F6B-2882-7D4A-3535-7D34E9160F0E}"/>
                </a:ext>
              </a:extLst>
            </p:cNvPr>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3" name="Freeform 123">
              <a:extLst>
                <a:ext uri="{FF2B5EF4-FFF2-40B4-BE49-F238E27FC236}">
                  <a16:creationId xmlns:a16="http://schemas.microsoft.com/office/drawing/2014/main" id="{499BEC08-9E0D-B6B6-368C-752EFCF3009B}"/>
                </a:ext>
              </a:extLst>
            </p:cNvPr>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4" name="Freeform 124">
              <a:extLst>
                <a:ext uri="{FF2B5EF4-FFF2-40B4-BE49-F238E27FC236}">
                  <a16:creationId xmlns:a16="http://schemas.microsoft.com/office/drawing/2014/main" id="{0D68699E-4BC8-573A-F469-44D486A0CF88}"/>
                </a:ext>
              </a:extLst>
            </p:cNvPr>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5" name="Freeform 125">
              <a:extLst>
                <a:ext uri="{FF2B5EF4-FFF2-40B4-BE49-F238E27FC236}">
                  <a16:creationId xmlns:a16="http://schemas.microsoft.com/office/drawing/2014/main" id="{4E07B0F2-1013-3ED9-EFF4-DBC2579C6FBE}"/>
                </a:ext>
              </a:extLst>
            </p:cNvPr>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6" name="Freeform 126">
              <a:extLst>
                <a:ext uri="{FF2B5EF4-FFF2-40B4-BE49-F238E27FC236}">
                  <a16:creationId xmlns:a16="http://schemas.microsoft.com/office/drawing/2014/main" id="{E81A40DD-40DF-2F42-4D21-1F097B647C87}"/>
                </a:ext>
              </a:extLst>
            </p:cNvPr>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7" name="Freeform 127">
              <a:extLst>
                <a:ext uri="{FF2B5EF4-FFF2-40B4-BE49-F238E27FC236}">
                  <a16:creationId xmlns:a16="http://schemas.microsoft.com/office/drawing/2014/main" id="{D7B22196-BAFB-F26A-A94C-6890D0D095F2}"/>
                </a:ext>
              </a:extLst>
            </p:cNvPr>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grpSp>
      <p:sp>
        <p:nvSpPr>
          <p:cNvPr id="2" name="Title 1"/>
          <p:cNvSpPr>
            <a:spLocks noGrp="1"/>
          </p:cNvSpPr>
          <p:nvPr>
            <p:ph type="ctrTitle"/>
          </p:nvPr>
        </p:nvSpPr>
        <p:spPr>
          <a:xfrm>
            <a:off x="1522810" y="1905000"/>
            <a:ext cx="9146382" cy="2667000"/>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522810" y="5105400"/>
            <a:ext cx="9146381"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119290364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HD-ShadowShort.png">
            <a:extLst>
              <a:ext uri="{FF2B5EF4-FFF2-40B4-BE49-F238E27FC236}">
                <a16:creationId xmlns:a16="http://schemas.microsoft.com/office/drawing/2014/main" id="{D52F5DC8-45BD-016C-939D-E9D4BB5EE5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18012047-09A8-1C07-852B-8C7F788A1134}"/>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1">
            <a:extLst>
              <a:ext uri="{FF2B5EF4-FFF2-40B4-BE49-F238E27FC236}">
                <a16:creationId xmlns:a16="http://schemas.microsoft.com/office/drawing/2014/main" id="{F9095A9B-4806-7D51-D0A2-186BEBE49073}"/>
              </a:ext>
            </a:extLst>
          </p:cNvPr>
          <p:cNvSpPr>
            <a:spLocks noGrp="1"/>
          </p:cNvSpPr>
          <p:nvPr>
            <p:ph type="dt" sz="half" idx="10"/>
          </p:nvPr>
        </p:nvSpPr>
        <p:spPr/>
        <p:txBody>
          <a:bodyPr/>
          <a:lstStyle>
            <a:lvl1pPr>
              <a:defRPr/>
            </a:lvl1pPr>
          </a:lstStyle>
          <a:p>
            <a:pPr>
              <a:defRPr/>
            </a:pPr>
            <a:fld id="{3DE51579-8BA5-4014-8B3E-C048E1C12466}" type="datetimeFigureOut">
              <a:rPr lang="en-US"/>
              <a:pPr>
                <a:defRPr/>
              </a:pPr>
              <a:t>10/14/2022</a:t>
            </a:fld>
            <a:endParaRPr lang="en-US"/>
          </a:p>
        </p:txBody>
      </p:sp>
      <p:sp>
        <p:nvSpPr>
          <p:cNvPr id="5" name="Footer Placeholder 2">
            <a:extLst>
              <a:ext uri="{FF2B5EF4-FFF2-40B4-BE49-F238E27FC236}">
                <a16:creationId xmlns:a16="http://schemas.microsoft.com/office/drawing/2014/main" id="{B524F073-76DA-5379-6C99-1B7C8C14196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FF9B5354-7A30-3183-A26D-3CB3573F17B0}"/>
              </a:ext>
            </a:extLst>
          </p:cNvPr>
          <p:cNvSpPr>
            <a:spLocks noGrp="1"/>
          </p:cNvSpPr>
          <p:nvPr>
            <p:ph type="sldNum" sz="quarter" idx="12"/>
          </p:nvPr>
        </p:nvSpPr>
        <p:spPr/>
        <p:txBody>
          <a:bodyPr/>
          <a:lstStyle>
            <a:lvl1pPr>
              <a:defRPr/>
            </a:lvl1pPr>
          </a:lstStyle>
          <a:p>
            <a:pPr>
              <a:defRPr/>
            </a:pPr>
            <a:fld id="{045BBBBD-78AF-4D46-9F8F-EDEA1C2E5FAB}" type="slidenum">
              <a:rPr lang="en-US"/>
              <a:pPr>
                <a:defRPr/>
              </a:pPr>
              <a:t>‹#›</a:t>
            </a:fld>
            <a:endParaRPr lang="en-US"/>
          </a:p>
        </p:txBody>
      </p:sp>
    </p:spTree>
    <p:extLst>
      <p:ext uri="{BB962C8B-B14F-4D97-AF65-F5344CB8AC3E}">
        <p14:creationId xmlns:p14="http://schemas.microsoft.com/office/powerpoint/2010/main" val="2854000521"/>
      </p:ext>
    </p:extLst>
  </p:cSld>
  <p:clrMapOvr>
    <a:masterClrMapping/>
  </p:clrMapOvr>
  <p:transition spd="med">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line" descr="Line graphic">
            <a:extLst>
              <a:ext uri="{FF2B5EF4-FFF2-40B4-BE49-F238E27FC236}">
                <a16:creationId xmlns:a16="http://schemas.microsoft.com/office/drawing/2014/main" id="{D13A3C7E-E505-EEF3-CF5D-B06ED7B2FD86}"/>
              </a:ext>
            </a:extLst>
          </p:cNvPr>
          <p:cNvGrpSpPr>
            <a:grpSpLocks/>
          </p:cNvGrpSpPr>
          <p:nvPr/>
        </p:nvGrpSpPr>
        <p:grpSpPr bwMode="auto">
          <a:xfrm>
            <a:off x="1522413" y="1514475"/>
            <a:ext cx="10572750" cy="63500"/>
            <a:chOff x="1522413" y="1514475"/>
            <a:chExt cx="10569575" cy="64008"/>
          </a:xfrm>
        </p:grpSpPr>
        <p:sp>
          <p:nvSpPr>
            <p:cNvPr id="5" name="Freeform 10">
              <a:extLst>
                <a:ext uri="{FF2B5EF4-FFF2-40B4-BE49-F238E27FC236}">
                  <a16:creationId xmlns:a16="http://schemas.microsoft.com/office/drawing/2014/main" id="{D48AA01E-BC44-834B-0915-1D472EAE2789}"/>
                </a:ext>
              </a:extLst>
            </p:cNvPr>
            <p:cNvSpPr>
              <a:spLocks/>
            </p:cNvSpPr>
            <p:nvPr/>
          </p:nvSpPr>
          <p:spPr bwMode="invGray">
            <a:xfrm>
              <a:off x="12028488" y="1525554"/>
              <a:ext cx="63500" cy="4924"/>
            </a:xfrm>
            <a:custGeom>
              <a:avLst/>
              <a:gdLst>
                <a:gd name="T0" fmla="*/ 2147483646 w 67"/>
                <a:gd name="T1" fmla="*/ 2147483646 h 6"/>
                <a:gd name="T2" fmla="*/ 2147483646 w 67"/>
                <a:gd name="T3" fmla="*/ 2147483646 h 6"/>
                <a:gd name="T4" fmla="*/ 2147483646 w 67"/>
                <a:gd name="T5" fmla="*/ 1658141407 h 6"/>
                <a:gd name="T6" fmla="*/ 2147483646 w 67"/>
                <a:gd name="T7" fmla="*/ 0 h 6"/>
                <a:gd name="T8" fmla="*/ 2147483646 w 67"/>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 name="Freeform 11">
              <a:extLst>
                <a:ext uri="{FF2B5EF4-FFF2-40B4-BE49-F238E27FC236}">
                  <a16:creationId xmlns:a16="http://schemas.microsoft.com/office/drawing/2014/main" id="{ABD5D56B-0A8B-A6BC-30B0-7C9BDCA24EFC}"/>
                </a:ext>
              </a:extLst>
            </p:cNvPr>
            <p:cNvSpPr>
              <a:spLocks/>
            </p:cNvSpPr>
            <p:nvPr/>
          </p:nvSpPr>
          <p:spPr bwMode="invGray">
            <a:xfrm>
              <a:off x="12022138" y="1532939"/>
              <a:ext cx="19050" cy="1231"/>
            </a:xfrm>
            <a:custGeom>
              <a:avLst/>
              <a:gdLst>
                <a:gd name="T0" fmla="*/ 0 w 20"/>
                <a:gd name="T1" fmla="*/ 466352656 h 2"/>
                <a:gd name="T2" fmla="*/ 0 w 20"/>
                <a:gd name="T3" fmla="*/ 466352656 h 2"/>
                <a:gd name="T4" fmla="*/ 2147483646 w 20"/>
                <a:gd name="T5" fmla="*/ 233365594 h 2"/>
                <a:gd name="T6" fmla="*/ 0 w 20"/>
                <a:gd name="T7" fmla="*/ 466352656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
                  <a:moveTo>
                    <a:pt x="0" y="2"/>
                  </a:moveTo>
                  <a:lnTo>
                    <a:pt x="0" y="2"/>
                  </a:lnTo>
                  <a:lnTo>
                    <a:pt x="20" y="1"/>
                  </a:lnTo>
                  <a:cubicBezTo>
                    <a:pt x="16" y="0"/>
                    <a:pt x="11" y="0"/>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 name="Freeform 12">
              <a:extLst>
                <a:ext uri="{FF2B5EF4-FFF2-40B4-BE49-F238E27FC236}">
                  <a16:creationId xmlns:a16="http://schemas.microsoft.com/office/drawing/2014/main" id="{144BA72C-8C12-7C43-4061-697203C9BCA7}"/>
                </a:ext>
              </a:extLst>
            </p:cNvPr>
            <p:cNvSpPr>
              <a:spLocks/>
            </p:cNvSpPr>
            <p:nvPr/>
          </p:nvSpPr>
          <p:spPr bwMode="invGray">
            <a:xfrm>
              <a:off x="12041188" y="1531708"/>
              <a:ext cx="39687" cy="6155"/>
            </a:xfrm>
            <a:custGeom>
              <a:avLst/>
              <a:gdLst>
                <a:gd name="T0" fmla="*/ 2147483646 w 41"/>
                <a:gd name="T1" fmla="*/ 0 h 6"/>
                <a:gd name="T2" fmla="*/ 2147483646 w 41"/>
                <a:gd name="T3" fmla="*/ 0 h 6"/>
                <a:gd name="T4" fmla="*/ 0 w 41"/>
                <a:gd name="T5" fmla="*/ 2147483646 h 6"/>
                <a:gd name="T6" fmla="*/ 2147483646 w 41"/>
                <a:gd name="T7" fmla="*/ 1079694713 h 6"/>
                <a:gd name="T8" fmla="*/ 2147483646 w 4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8" name="Freeform 15">
              <a:extLst>
                <a:ext uri="{FF2B5EF4-FFF2-40B4-BE49-F238E27FC236}">
                  <a16:creationId xmlns:a16="http://schemas.microsoft.com/office/drawing/2014/main" id="{21A3C8E4-DFD7-CF65-5403-EE17532A0520}"/>
                </a:ext>
              </a:extLst>
            </p:cNvPr>
            <p:cNvSpPr>
              <a:spLocks/>
            </p:cNvSpPr>
            <p:nvPr/>
          </p:nvSpPr>
          <p:spPr bwMode="invGray">
            <a:xfrm>
              <a:off x="11831638" y="1526784"/>
              <a:ext cx="42862" cy="4924"/>
            </a:xfrm>
            <a:custGeom>
              <a:avLst/>
              <a:gdLst>
                <a:gd name="T0" fmla="*/ 1728282516 w 45"/>
                <a:gd name="T1" fmla="*/ 0 h 6"/>
                <a:gd name="T2" fmla="*/ 1728282516 w 45"/>
                <a:gd name="T3" fmla="*/ 0 h 6"/>
                <a:gd name="T4" fmla="*/ 2147483646 w 45"/>
                <a:gd name="T5" fmla="*/ 2147483646 h 6"/>
                <a:gd name="T6" fmla="*/ 2147483646 w 45"/>
                <a:gd name="T7" fmla="*/ 2147483646 h 6"/>
                <a:gd name="T8" fmla="*/ 1728282516 w 45"/>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9" name="Freeform 16">
              <a:extLst>
                <a:ext uri="{FF2B5EF4-FFF2-40B4-BE49-F238E27FC236}">
                  <a16:creationId xmlns:a16="http://schemas.microsoft.com/office/drawing/2014/main" id="{E7FAD449-677F-B185-29A9-B844A254260F}"/>
                </a:ext>
              </a:extLst>
            </p:cNvPr>
            <p:cNvSpPr>
              <a:spLocks/>
            </p:cNvSpPr>
            <p:nvPr/>
          </p:nvSpPr>
          <p:spPr bwMode="invGray">
            <a:xfrm>
              <a:off x="11809413" y="1531708"/>
              <a:ext cx="41275" cy="2462"/>
            </a:xfrm>
            <a:custGeom>
              <a:avLst/>
              <a:gdLst>
                <a:gd name="T0" fmla="*/ 2147483646 w 44"/>
                <a:gd name="T1" fmla="*/ 0 h 3"/>
                <a:gd name="T2" fmla="*/ 2147483646 w 44"/>
                <a:gd name="T3" fmla="*/ 0 h 3"/>
                <a:gd name="T4" fmla="*/ 0 w 44"/>
                <a:gd name="T5" fmla="*/ 1658141407 h 3"/>
                <a:gd name="T6" fmla="*/ 2147483646 w 44"/>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
                  <a:moveTo>
                    <a:pt x="42" y="0"/>
                  </a:moveTo>
                  <a:lnTo>
                    <a:pt x="42" y="0"/>
                  </a:lnTo>
                  <a:lnTo>
                    <a:pt x="0" y="3"/>
                  </a:lnTo>
                  <a:cubicBezTo>
                    <a:pt x="37" y="3"/>
                    <a:pt x="44" y="2"/>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 name="Freeform 17">
              <a:extLst>
                <a:ext uri="{FF2B5EF4-FFF2-40B4-BE49-F238E27FC236}">
                  <a16:creationId xmlns:a16="http://schemas.microsoft.com/office/drawing/2014/main" id="{4BFAE388-152D-0740-C397-900A47BB5B43}"/>
                </a:ext>
              </a:extLst>
            </p:cNvPr>
            <p:cNvSpPr>
              <a:spLocks/>
            </p:cNvSpPr>
            <p:nvPr/>
          </p:nvSpPr>
          <p:spPr bwMode="invGray">
            <a:xfrm>
              <a:off x="12003088" y="1537863"/>
              <a:ext cx="77787" cy="3693"/>
            </a:xfrm>
            <a:custGeom>
              <a:avLst/>
              <a:gdLst>
                <a:gd name="T0" fmla="*/ 2147483646 w 82"/>
                <a:gd name="T1" fmla="*/ 2014642290 h 5"/>
                <a:gd name="T2" fmla="*/ 2147483646 w 82"/>
                <a:gd name="T3" fmla="*/ 2014642290 h 5"/>
                <a:gd name="T4" fmla="*/ 2147483646 w 82"/>
                <a:gd name="T5" fmla="*/ 0 h 5"/>
                <a:gd name="T6" fmla="*/ 0 w 82"/>
                <a:gd name="T7" fmla="*/ 2014642290 h 5"/>
                <a:gd name="T8" fmla="*/ 2147483646 w 82"/>
                <a:gd name="T9" fmla="*/ 201464229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5">
                  <a:moveTo>
                    <a:pt x="14" y="5"/>
                  </a:moveTo>
                  <a:lnTo>
                    <a:pt x="14" y="5"/>
                  </a:lnTo>
                  <a:lnTo>
                    <a:pt x="82" y="0"/>
                  </a:lnTo>
                  <a:lnTo>
                    <a:pt x="0" y="5"/>
                  </a:lnTo>
                  <a:lnTo>
                    <a:pt x="14"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1" name="Freeform 18">
              <a:extLst>
                <a:ext uri="{FF2B5EF4-FFF2-40B4-BE49-F238E27FC236}">
                  <a16:creationId xmlns:a16="http://schemas.microsoft.com/office/drawing/2014/main" id="{98810CB1-6F74-4B1A-6093-3DF6A4A8744C}"/>
                </a:ext>
              </a:extLst>
            </p:cNvPr>
            <p:cNvSpPr>
              <a:spLocks/>
            </p:cNvSpPr>
            <p:nvPr/>
          </p:nvSpPr>
          <p:spPr bwMode="invGray">
            <a:xfrm>
              <a:off x="11664950" y="1523092"/>
              <a:ext cx="39687" cy="4924"/>
            </a:xfrm>
            <a:custGeom>
              <a:avLst/>
              <a:gdLst>
                <a:gd name="T0" fmla="*/ 2147483646 w 42"/>
                <a:gd name="T1" fmla="*/ 2147483646 h 5"/>
                <a:gd name="T2" fmla="*/ 2147483646 w 42"/>
                <a:gd name="T3" fmla="*/ 2147483646 h 5"/>
                <a:gd name="T4" fmla="*/ 2147483646 w 42"/>
                <a:gd name="T5" fmla="*/ 0 h 5"/>
                <a:gd name="T6" fmla="*/ 0 w 42"/>
                <a:gd name="T7" fmla="*/ 2147483646 h 5"/>
                <a:gd name="T8" fmla="*/ 2147483646 w 42"/>
                <a:gd name="T9" fmla="*/ 2147483646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
                  <a:moveTo>
                    <a:pt x="19" y="4"/>
                  </a:moveTo>
                  <a:lnTo>
                    <a:pt x="19" y="4"/>
                  </a:lnTo>
                  <a:lnTo>
                    <a:pt x="42" y="0"/>
                  </a:lnTo>
                  <a:lnTo>
                    <a:pt x="0" y="5"/>
                  </a:lnTo>
                  <a:lnTo>
                    <a:pt x="19"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2" name="Freeform 19">
              <a:extLst>
                <a:ext uri="{FF2B5EF4-FFF2-40B4-BE49-F238E27FC236}">
                  <a16:creationId xmlns:a16="http://schemas.microsoft.com/office/drawing/2014/main" id="{ABDE5221-9EAB-605C-2226-55F327A9F750}"/>
                </a:ext>
              </a:extLst>
            </p:cNvPr>
            <p:cNvSpPr>
              <a:spLocks/>
            </p:cNvSpPr>
            <p:nvPr/>
          </p:nvSpPr>
          <p:spPr bwMode="invGray">
            <a:xfrm>
              <a:off x="11506200" y="1521861"/>
              <a:ext cx="92075" cy="4924"/>
            </a:xfrm>
            <a:custGeom>
              <a:avLst/>
              <a:gdLst>
                <a:gd name="T0" fmla="*/ 2147483646 w 98"/>
                <a:gd name="T1" fmla="*/ 2147483646 h 6"/>
                <a:gd name="T2" fmla="*/ 2147483646 w 98"/>
                <a:gd name="T3" fmla="*/ 2147483646 h 6"/>
                <a:gd name="T4" fmla="*/ 2147483646 w 98"/>
                <a:gd name="T5" fmla="*/ 0 h 6"/>
                <a:gd name="T6" fmla="*/ 0 w 98"/>
                <a:gd name="T7" fmla="*/ 2147483646 h 6"/>
                <a:gd name="T8" fmla="*/ 2147483646 w 98"/>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3" name="Freeform 20">
              <a:extLst>
                <a:ext uri="{FF2B5EF4-FFF2-40B4-BE49-F238E27FC236}">
                  <a16:creationId xmlns:a16="http://schemas.microsoft.com/office/drawing/2014/main" id="{5F5DC49D-7680-E050-7FA4-ADB02FAE66C0}"/>
                </a:ext>
              </a:extLst>
            </p:cNvPr>
            <p:cNvSpPr>
              <a:spLocks/>
            </p:cNvSpPr>
            <p:nvPr/>
          </p:nvSpPr>
          <p:spPr bwMode="invGray">
            <a:xfrm>
              <a:off x="11471275" y="1525554"/>
              <a:ext cx="34925" cy="3693"/>
            </a:xfrm>
            <a:custGeom>
              <a:avLst/>
              <a:gdLst>
                <a:gd name="T0" fmla="*/ 0 w 36"/>
                <a:gd name="T1" fmla="*/ 2147483646 h 3"/>
                <a:gd name="T2" fmla="*/ 0 w 36"/>
                <a:gd name="T3" fmla="*/ 2147483646 h 3"/>
                <a:gd name="T4" fmla="*/ 2147483646 w 36"/>
                <a:gd name="T5" fmla="*/ 0 h 3"/>
                <a:gd name="T6" fmla="*/ 0 w 36"/>
                <a:gd name="T7" fmla="*/ 2147483646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4" name="Freeform 21">
              <a:extLst>
                <a:ext uri="{FF2B5EF4-FFF2-40B4-BE49-F238E27FC236}">
                  <a16:creationId xmlns:a16="http://schemas.microsoft.com/office/drawing/2014/main" id="{CC8393D6-530F-A2EB-3C63-AF0982E4B3F9}"/>
                </a:ext>
              </a:extLst>
            </p:cNvPr>
            <p:cNvSpPr>
              <a:spLocks/>
            </p:cNvSpPr>
            <p:nvPr/>
          </p:nvSpPr>
          <p:spPr bwMode="invGray">
            <a:xfrm>
              <a:off x="11710988" y="1529246"/>
              <a:ext cx="30162" cy="4924"/>
            </a:xfrm>
            <a:custGeom>
              <a:avLst/>
              <a:gdLst>
                <a:gd name="T0" fmla="*/ 2147483646 w 32"/>
                <a:gd name="T1" fmla="*/ 2147483646 h 5"/>
                <a:gd name="T2" fmla="*/ 2147483646 w 32"/>
                <a:gd name="T3" fmla="*/ 2147483646 h 5"/>
                <a:gd name="T4" fmla="*/ 0 w 32"/>
                <a:gd name="T5" fmla="*/ 0 h 5"/>
                <a:gd name="T6" fmla="*/ 2147483646 w 32"/>
                <a:gd name="T7" fmla="*/ 2147483646 h 5"/>
                <a:gd name="T8" fmla="*/ 2147483646 w 32"/>
                <a:gd name="T9" fmla="*/ 2147483646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5" name="Freeform 22">
              <a:extLst>
                <a:ext uri="{FF2B5EF4-FFF2-40B4-BE49-F238E27FC236}">
                  <a16:creationId xmlns:a16="http://schemas.microsoft.com/office/drawing/2014/main" id="{CD8DCCB7-82EA-2CC0-1EC3-64B0944336E4}"/>
                </a:ext>
              </a:extLst>
            </p:cNvPr>
            <p:cNvSpPr>
              <a:spLocks/>
            </p:cNvSpPr>
            <p:nvPr/>
          </p:nvSpPr>
          <p:spPr bwMode="invGray">
            <a:xfrm>
              <a:off x="11691938" y="1532939"/>
              <a:ext cx="34925" cy="1231"/>
            </a:xfrm>
            <a:custGeom>
              <a:avLst/>
              <a:gdLst>
                <a:gd name="T0" fmla="*/ 2147483646 w 36"/>
                <a:gd name="T1" fmla="*/ 1865409391 h 1"/>
                <a:gd name="T2" fmla="*/ 2147483646 w 36"/>
                <a:gd name="T3" fmla="*/ 1865409391 h 1"/>
                <a:gd name="T4" fmla="*/ 2147483646 w 36"/>
                <a:gd name="T5" fmla="*/ 1865409391 h 1"/>
                <a:gd name="T6" fmla="*/ 0 w 36"/>
                <a:gd name="T7" fmla="*/ 0 h 1"/>
                <a:gd name="T8" fmla="*/ 2147483646 w 36"/>
                <a:gd name="T9" fmla="*/ 186540939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
                  <a:moveTo>
                    <a:pt x="36" y="1"/>
                  </a:moveTo>
                  <a:lnTo>
                    <a:pt x="36" y="1"/>
                  </a:lnTo>
                  <a:lnTo>
                    <a:pt x="35" y="1"/>
                  </a:lnTo>
                  <a:lnTo>
                    <a:pt x="0" y="0"/>
                  </a:lnTo>
                  <a:lnTo>
                    <a:pt x="36"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6" name="Freeform 23">
              <a:extLst>
                <a:ext uri="{FF2B5EF4-FFF2-40B4-BE49-F238E27FC236}">
                  <a16:creationId xmlns:a16="http://schemas.microsoft.com/office/drawing/2014/main" id="{57875F0A-D6DB-500E-C1F2-561C9D2D598B}"/>
                </a:ext>
              </a:extLst>
            </p:cNvPr>
            <p:cNvSpPr>
              <a:spLocks/>
            </p:cNvSpPr>
            <p:nvPr/>
          </p:nvSpPr>
          <p:spPr bwMode="invGray">
            <a:xfrm>
              <a:off x="11741150" y="1534170"/>
              <a:ext cx="4762" cy="0"/>
            </a:xfrm>
            <a:custGeom>
              <a:avLst/>
              <a:gdLst>
                <a:gd name="T0" fmla="*/ 2147483646 w 5"/>
                <a:gd name="T1" fmla="*/ 2147483646 w 5"/>
                <a:gd name="T2" fmla="*/ 0 w 5"/>
                <a:gd name="T3" fmla="*/ 2147483646 w 5"/>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5">
                  <a:moveTo>
                    <a:pt x="5" y="0"/>
                  </a:moveTo>
                  <a:lnTo>
                    <a:pt x="5" y="0"/>
                  </a:lnTo>
                  <a:lnTo>
                    <a:pt x="0" y="0"/>
                  </a:lnTo>
                  <a:cubicBezTo>
                    <a:pt x="2" y="0"/>
                    <a:pt x="3" y="0"/>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7" name="Freeform 24">
              <a:extLst>
                <a:ext uri="{FF2B5EF4-FFF2-40B4-BE49-F238E27FC236}">
                  <a16:creationId xmlns:a16="http://schemas.microsoft.com/office/drawing/2014/main" id="{6A7F5A58-1F77-9202-0D46-CE4AD7A633EB}"/>
                </a:ext>
              </a:extLst>
            </p:cNvPr>
            <p:cNvSpPr>
              <a:spLocks/>
            </p:cNvSpPr>
            <p:nvPr/>
          </p:nvSpPr>
          <p:spPr bwMode="invGray">
            <a:xfrm>
              <a:off x="11841163" y="1537863"/>
              <a:ext cx="71437" cy="8617"/>
            </a:xfrm>
            <a:custGeom>
              <a:avLst/>
              <a:gdLst>
                <a:gd name="T0" fmla="*/ 2147483646 w 75"/>
                <a:gd name="T1" fmla="*/ 0 h 9"/>
                <a:gd name="T2" fmla="*/ 2147483646 w 75"/>
                <a:gd name="T3" fmla="*/ 0 h 9"/>
                <a:gd name="T4" fmla="*/ 2147483646 w 75"/>
                <a:gd name="T5" fmla="*/ 2147483646 h 9"/>
                <a:gd name="T6" fmla="*/ 2147483646 w 75"/>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8" name="Freeform 25">
              <a:extLst>
                <a:ext uri="{FF2B5EF4-FFF2-40B4-BE49-F238E27FC236}">
                  <a16:creationId xmlns:a16="http://schemas.microsoft.com/office/drawing/2014/main" id="{6BB0AF25-DEFF-D6AF-D2B6-75D6C5653264}"/>
                </a:ext>
              </a:extLst>
            </p:cNvPr>
            <p:cNvSpPr>
              <a:spLocks/>
            </p:cNvSpPr>
            <p:nvPr/>
          </p:nvSpPr>
          <p:spPr bwMode="invGray">
            <a:xfrm>
              <a:off x="11764963" y="1535401"/>
              <a:ext cx="44450" cy="3693"/>
            </a:xfrm>
            <a:custGeom>
              <a:avLst/>
              <a:gdLst>
                <a:gd name="T0" fmla="*/ 0 w 47"/>
                <a:gd name="T1" fmla="*/ 2147483646 h 4"/>
                <a:gd name="T2" fmla="*/ 0 w 47"/>
                <a:gd name="T3" fmla="*/ 2147483646 h 4"/>
                <a:gd name="T4" fmla="*/ 2147483646 w 47"/>
                <a:gd name="T5" fmla="*/ 2147483646 h 4"/>
                <a:gd name="T6" fmla="*/ 2147483646 w 47"/>
                <a:gd name="T7" fmla="*/ 0 h 4"/>
                <a:gd name="T8" fmla="*/ 0 w 47"/>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9" name="Freeform 26">
              <a:extLst>
                <a:ext uri="{FF2B5EF4-FFF2-40B4-BE49-F238E27FC236}">
                  <a16:creationId xmlns:a16="http://schemas.microsoft.com/office/drawing/2014/main" id="{8B762726-2981-3E4A-1358-E607EFE66DDD}"/>
                </a:ext>
              </a:extLst>
            </p:cNvPr>
            <p:cNvSpPr>
              <a:spLocks/>
            </p:cNvSpPr>
            <p:nvPr/>
          </p:nvSpPr>
          <p:spPr bwMode="invGray">
            <a:xfrm>
              <a:off x="11744325" y="1537863"/>
              <a:ext cx="20637" cy="2462"/>
            </a:xfrm>
            <a:custGeom>
              <a:avLst/>
              <a:gdLst>
                <a:gd name="T0" fmla="*/ 0 w 22"/>
                <a:gd name="T1" fmla="*/ 2147483646 h 2"/>
                <a:gd name="T2" fmla="*/ 0 w 22"/>
                <a:gd name="T3" fmla="*/ 2147483646 h 2"/>
                <a:gd name="T4" fmla="*/ 2147483646 w 22"/>
                <a:gd name="T5" fmla="*/ 0 h 2"/>
                <a:gd name="T6" fmla="*/ 2147483646 w 22"/>
                <a:gd name="T7" fmla="*/ 0 h 2"/>
                <a:gd name="T8" fmla="*/ 0 w 2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
                  <a:moveTo>
                    <a:pt x="0" y="2"/>
                  </a:moveTo>
                  <a:lnTo>
                    <a:pt x="0" y="2"/>
                  </a:lnTo>
                  <a:lnTo>
                    <a:pt x="22" y="0"/>
                  </a:lnTo>
                  <a:lnTo>
                    <a:pt x="5" y="0"/>
                  </a:lnTo>
                  <a:lnTo>
                    <a:pt x="0"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0" name="Freeform 27">
              <a:extLst>
                <a:ext uri="{FF2B5EF4-FFF2-40B4-BE49-F238E27FC236}">
                  <a16:creationId xmlns:a16="http://schemas.microsoft.com/office/drawing/2014/main" id="{67D60A20-3222-285E-1219-EF171D281236}"/>
                </a:ext>
              </a:extLst>
            </p:cNvPr>
            <p:cNvSpPr>
              <a:spLocks/>
            </p:cNvSpPr>
            <p:nvPr/>
          </p:nvSpPr>
          <p:spPr bwMode="invGray">
            <a:xfrm>
              <a:off x="11482388" y="1531708"/>
              <a:ext cx="85725" cy="3693"/>
            </a:xfrm>
            <a:custGeom>
              <a:avLst/>
              <a:gdLst>
                <a:gd name="T0" fmla="*/ 2147483646 w 90"/>
                <a:gd name="T1" fmla="*/ 0 h 4"/>
                <a:gd name="T2" fmla="*/ 2147483646 w 90"/>
                <a:gd name="T3" fmla="*/ 0 h 4"/>
                <a:gd name="T4" fmla="*/ 0 w 90"/>
                <a:gd name="T5" fmla="*/ 1574365600 h 4"/>
                <a:gd name="T6" fmla="*/ 2147483646 w 90"/>
                <a:gd name="T7" fmla="*/ 2147483646 h 4"/>
                <a:gd name="T8" fmla="*/ 2147483646 w 90"/>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1" name="Freeform 28">
              <a:extLst>
                <a:ext uri="{FF2B5EF4-FFF2-40B4-BE49-F238E27FC236}">
                  <a16:creationId xmlns:a16="http://schemas.microsoft.com/office/drawing/2014/main" id="{F55AB112-7C48-94A8-A6A9-38DDC7F6813D}"/>
                </a:ext>
              </a:extLst>
            </p:cNvPr>
            <p:cNvSpPr>
              <a:spLocks/>
            </p:cNvSpPr>
            <p:nvPr/>
          </p:nvSpPr>
          <p:spPr bwMode="invGray">
            <a:xfrm>
              <a:off x="11626850" y="1532939"/>
              <a:ext cx="4762" cy="1231"/>
            </a:xfrm>
            <a:custGeom>
              <a:avLst/>
              <a:gdLst>
                <a:gd name="T0" fmla="*/ 2147483646 w 5"/>
                <a:gd name="T1" fmla="*/ 0 h 1"/>
                <a:gd name="T2" fmla="*/ 2147483646 w 5"/>
                <a:gd name="T3" fmla="*/ 0 h 1"/>
                <a:gd name="T4" fmla="*/ 0 w 5"/>
                <a:gd name="T5" fmla="*/ 1865409391 h 1"/>
                <a:gd name="T6" fmla="*/ 2147483646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5" y="0"/>
                  </a:moveTo>
                  <a:lnTo>
                    <a:pt x="5" y="0"/>
                  </a:lnTo>
                  <a:lnTo>
                    <a:pt x="0" y="1"/>
                  </a:lnTo>
                  <a:cubicBezTo>
                    <a:pt x="3" y="1"/>
                    <a:pt x="5" y="1"/>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2" name="Freeform 29">
              <a:extLst>
                <a:ext uri="{FF2B5EF4-FFF2-40B4-BE49-F238E27FC236}">
                  <a16:creationId xmlns:a16="http://schemas.microsoft.com/office/drawing/2014/main" id="{CA793C45-D2E1-A17F-C70D-EDE98DA831F5}"/>
                </a:ext>
              </a:extLst>
            </p:cNvPr>
            <p:cNvSpPr>
              <a:spLocks/>
            </p:cNvSpPr>
            <p:nvPr/>
          </p:nvSpPr>
          <p:spPr bwMode="invGray">
            <a:xfrm>
              <a:off x="11261725" y="1534170"/>
              <a:ext cx="4762" cy="0"/>
            </a:xfrm>
            <a:custGeom>
              <a:avLst/>
              <a:gdLst>
                <a:gd name="T0" fmla="*/ 0 w 5"/>
                <a:gd name="T1" fmla="*/ 0 h 1"/>
                <a:gd name="T2" fmla="*/ 0 w 5"/>
                <a:gd name="T3" fmla="*/ 0 h 1"/>
                <a:gd name="T4" fmla="*/ 2147483646 w 5"/>
                <a:gd name="T5" fmla="*/ 1 h 1"/>
                <a:gd name="T6" fmla="*/ 2147483646 w 5"/>
                <a:gd name="T7" fmla="*/ 0 h 1"/>
                <a:gd name="T8" fmla="*/ 0 w 5"/>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3" name="Freeform 30">
              <a:extLst>
                <a:ext uri="{FF2B5EF4-FFF2-40B4-BE49-F238E27FC236}">
                  <a16:creationId xmlns:a16="http://schemas.microsoft.com/office/drawing/2014/main" id="{AC80BF9C-5201-C2BE-230E-34E016938C5B}"/>
                </a:ext>
              </a:extLst>
            </p:cNvPr>
            <p:cNvSpPr>
              <a:spLocks/>
            </p:cNvSpPr>
            <p:nvPr/>
          </p:nvSpPr>
          <p:spPr bwMode="invGray">
            <a:xfrm>
              <a:off x="11553825" y="1534170"/>
              <a:ext cx="44450" cy="2462"/>
            </a:xfrm>
            <a:custGeom>
              <a:avLst/>
              <a:gdLst>
                <a:gd name="T0" fmla="*/ 2147483646 w 47"/>
                <a:gd name="T1" fmla="*/ 2147483646 h 2"/>
                <a:gd name="T2" fmla="*/ 2147483646 w 47"/>
                <a:gd name="T3" fmla="*/ 2147483646 h 2"/>
                <a:gd name="T4" fmla="*/ 2147483646 w 47"/>
                <a:gd name="T5" fmla="*/ 0 h 2"/>
                <a:gd name="T6" fmla="*/ 1691372624 w 47"/>
                <a:gd name="T7" fmla="*/ 1865409391 h 2"/>
                <a:gd name="T8" fmla="*/ 2147483646 w 4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4" name="Freeform 31">
              <a:extLst>
                <a:ext uri="{FF2B5EF4-FFF2-40B4-BE49-F238E27FC236}">
                  <a16:creationId xmlns:a16="http://schemas.microsoft.com/office/drawing/2014/main" id="{E7C199A8-B387-4312-9B3B-088204599F41}"/>
                </a:ext>
              </a:extLst>
            </p:cNvPr>
            <p:cNvSpPr>
              <a:spLocks/>
            </p:cNvSpPr>
            <p:nvPr/>
          </p:nvSpPr>
          <p:spPr bwMode="invGray">
            <a:xfrm>
              <a:off x="11409363" y="1529246"/>
              <a:ext cx="31750" cy="2462"/>
            </a:xfrm>
            <a:custGeom>
              <a:avLst/>
              <a:gdLst>
                <a:gd name="T0" fmla="*/ 0 w 33"/>
                <a:gd name="T1" fmla="*/ 552938118 h 3"/>
                <a:gd name="T2" fmla="*/ 0 w 33"/>
                <a:gd name="T3" fmla="*/ 552938118 h 3"/>
                <a:gd name="T4" fmla="*/ 2147483646 w 33"/>
                <a:gd name="T5" fmla="*/ 1658141407 h 3"/>
                <a:gd name="T6" fmla="*/ 0 w 33"/>
                <a:gd name="T7" fmla="*/ 552938118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5" name="Freeform 32">
              <a:extLst>
                <a:ext uri="{FF2B5EF4-FFF2-40B4-BE49-F238E27FC236}">
                  <a16:creationId xmlns:a16="http://schemas.microsoft.com/office/drawing/2014/main" id="{7044F32A-96DF-B387-FA68-5F6D7A5EF4D0}"/>
                </a:ext>
              </a:extLst>
            </p:cNvPr>
            <p:cNvSpPr>
              <a:spLocks/>
            </p:cNvSpPr>
            <p:nvPr/>
          </p:nvSpPr>
          <p:spPr bwMode="invGray">
            <a:xfrm>
              <a:off x="11618913" y="1531708"/>
              <a:ext cx="6350" cy="0"/>
            </a:xfrm>
            <a:custGeom>
              <a:avLst/>
              <a:gdLst>
                <a:gd name="T0" fmla="*/ 2147483646 w 6"/>
                <a:gd name="T1" fmla="*/ 1 h 1"/>
                <a:gd name="T2" fmla="*/ 2147483646 w 6"/>
                <a:gd name="T3" fmla="*/ 1 h 1"/>
                <a:gd name="T4" fmla="*/ 2147483646 w 6"/>
                <a:gd name="T5" fmla="*/ 1 h 1"/>
                <a:gd name="T6" fmla="*/ 2147483646 w 6"/>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3" y="1"/>
                  </a:moveTo>
                  <a:lnTo>
                    <a:pt x="3" y="1"/>
                  </a:lnTo>
                  <a:lnTo>
                    <a:pt x="6" y="1"/>
                  </a:lnTo>
                  <a:cubicBezTo>
                    <a:pt x="0" y="0"/>
                    <a:pt x="0" y="1"/>
                    <a:pt x="3"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6" name="Freeform 33">
              <a:extLst>
                <a:ext uri="{FF2B5EF4-FFF2-40B4-BE49-F238E27FC236}">
                  <a16:creationId xmlns:a16="http://schemas.microsoft.com/office/drawing/2014/main" id="{4DFB105B-490F-E755-3E17-48E9BA5C4F95}"/>
                </a:ext>
              </a:extLst>
            </p:cNvPr>
            <p:cNvSpPr>
              <a:spLocks/>
            </p:cNvSpPr>
            <p:nvPr/>
          </p:nvSpPr>
          <p:spPr bwMode="invGray">
            <a:xfrm>
              <a:off x="11598275" y="1531708"/>
              <a:ext cx="28575" cy="2462"/>
            </a:xfrm>
            <a:custGeom>
              <a:avLst/>
              <a:gdLst>
                <a:gd name="T0" fmla="*/ 2147483646 w 31"/>
                <a:gd name="T1" fmla="*/ 0 h 3"/>
                <a:gd name="T2" fmla="*/ 2147483646 w 31"/>
                <a:gd name="T3" fmla="*/ 0 h 3"/>
                <a:gd name="T4" fmla="*/ 0 w 31"/>
                <a:gd name="T5" fmla="*/ 1658141407 h 3"/>
                <a:gd name="T6" fmla="*/ 2147483646 w 31"/>
                <a:gd name="T7" fmla="*/ 1105203289 h 3"/>
                <a:gd name="T8" fmla="*/ 2147483646 w 31"/>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7" name="Freeform 34">
              <a:extLst>
                <a:ext uri="{FF2B5EF4-FFF2-40B4-BE49-F238E27FC236}">
                  <a16:creationId xmlns:a16="http://schemas.microsoft.com/office/drawing/2014/main" id="{E4EAEABF-4D48-D6F1-A808-FC7899F85BFA}"/>
                </a:ext>
              </a:extLst>
            </p:cNvPr>
            <p:cNvSpPr>
              <a:spLocks/>
            </p:cNvSpPr>
            <p:nvPr/>
          </p:nvSpPr>
          <p:spPr bwMode="invGray">
            <a:xfrm>
              <a:off x="11137900" y="1534170"/>
              <a:ext cx="188912" cy="23388"/>
            </a:xfrm>
            <a:custGeom>
              <a:avLst/>
              <a:gdLst>
                <a:gd name="T0" fmla="*/ 2147483646 w 198"/>
                <a:gd name="T1" fmla="*/ 2147483646 h 27"/>
                <a:gd name="T2" fmla="*/ 2147483646 w 198"/>
                <a:gd name="T3" fmla="*/ 2147483646 h 27"/>
                <a:gd name="T4" fmla="*/ 2147483646 w 198"/>
                <a:gd name="T5" fmla="*/ 2147483646 h 27"/>
                <a:gd name="T6" fmla="*/ 2147483646 w 198"/>
                <a:gd name="T7" fmla="*/ 0 h 27"/>
                <a:gd name="T8" fmla="*/ 2147483646 w 198"/>
                <a:gd name="T9" fmla="*/ 2147483646 h 27"/>
                <a:gd name="T10" fmla="*/ 2147483646 w 198"/>
                <a:gd name="T11" fmla="*/ 2147483646 h 27"/>
                <a:gd name="T12" fmla="*/ 2147483646 w 198"/>
                <a:gd name="T13" fmla="*/ 2147483646 h 27"/>
                <a:gd name="T14" fmla="*/ 2147483646 w 198"/>
                <a:gd name="T15" fmla="*/ 2147483646 h 27"/>
                <a:gd name="T16" fmla="*/ 2147483646 w 198"/>
                <a:gd name="T17" fmla="*/ 2147483646 h 27"/>
                <a:gd name="T18" fmla="*/ 2147483646 w 198"/>
                <a:gd name="T19" fmla="*/ 2147483646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8" name="Freeform 35">
              <a:extLst>
                <a:ext uri="{FF2B5EF4-FFF2-40B4-BE49-F238E27FC236}">
                  <a16:creationId xmlns:a16="http://schemas.microsoft.com/office/drawing/2014/main" id="{47FEB1FF-C3C3-BFD9-39EC-7BF830D3C83A}"/>
                </a:ext>
              </a:extLst>
            </p:cNvPr>
            <p:cNvSpPr>
              <a:spLocks/>
            </p:cNvSpPr>
            <p:nvPr/>
          </p:nvSpPr>
          <p:spPr bwMode="invGray">
            <a:xfrm>
              <a:off x="11266488" y="1529246"/>
              <a:ext cx="95250" cy="4924"/>
            </a:xfrm>
            <a:custGeom>
              <a:avLst/>
              <a:gdLst>
                <a:gd name="T0" fmla="*/ 2147483646 w 100"/>
                <a:gd name="T1" fmla="*/ 2147483646 h 6"/>
                <a:gd name="T2" fmla="*/ 2147483646 w 100"/>
                <a:gd name="T3" fmla="*/ 2147483646 h 6"/>
                <a:gd name="T4" fmla="*/ 2147483646 w 100"/>
                <a:gd name="T5" fmla="*/ 2147483646 h 6"/>
                <a:gd name="T6" fmla="*/ 2147483646 w 100"/>
                <a:gd name="T7" fmla="*/ 0 h 6"/>
                <a:gd name="T8" fmla="*/ 0 w 100"/>
                <a:gd name="T9" fmla="*/ 2147483646 h 6"/>
                <a:gd name="T10" fmla="*/ 2147483646 w 100"/>
                <a:gd name="T11" fmla="*/ 2147483646 h 6"/>
                <a:gd name="T12" fmla="*/ 2147483646 w 100"/>
                <a:gd name="T13" fmla="*/ 2147483646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9" name="Freeform 36">
              <a:extLst>
                <a:ext uri="{FF2B5EF4-FFF2-40B4-BE49-F238E27FC236}">
                  <a16:creationId xmlns:a16="http://schemas.microsoft.com/office/drawing/2014/main" id="{42008F01-ECDE-723E-BB3E-1AE380546926}"/>
                </a:ext>
              </a:extLst>
            </p:cNvPr>
            <p:cNvSpPr>
              <a:spLocks/>
            </p:cNvSpPr>
            <p:nvPr/>
          </p:nvSpPr>
          <p:spPr bwMode="invGray">
            <a:xfrm>
              <a:off x="11361738" y="1531708"/>
              <a:ext cx="134937" cy="12309"/>
            </a:xfrm>
            <a:custGeom>
              <a:avLst/>
              <a:gdLst>
                <a:gd name="T0" fmla="*/ 2147483646 w 142"/>
                <a:gd name="T1" fmla="*/ 2039220600 h 14"/>
                <a:gd name="T2" fmla="*/ 2147483646 w 142"/>
                <a:gd name="T3" fmla="*/ 2039220600 h 14"/>
                <a:gd name="T4" fmla="*/ 2147483646 w 142"/>
                <a:gd name="T5" fmla="*/ 2147483646 h 14"/>
                <a:gd name="T6" fmla="*/ 2147483646 w 142"/>
                <a:gd name="T7" fmla="*/ 2147483646 h 14"/>
                <a:gd name="T8" fmla="*/ 2147483646 w 142"/>
                <a:gd name="T9" fmla="*/ 2039220600 h 14"/>
                <a:gd name="T10" fmla="*/ 2147483646 w 142"/>
                <a:gd name="T11" fmla="*/ 1358965474 h 14"/>
                <a:gd name="T12" fmla="*/ 2147483646 w 142"/>
                <a:gd name="T13" fmla="*/ 0 h 14"/>
                <a:gd name="T14" fmla="*/ 2147483646 w 142"/>
                <a:gd name="T15" fmla="*/ 679482297 h 14"/>
                <a:gd name="T16" fmla="*/ 2147483646 w 142"/>
                <a:gd name="T17" fmla="*/ 679482297 h 14"/>
                <a:gd name="T18" fmla="*/ 2147483646 w 142"/>
                <a:gd name="T19" fmla="*/ 679482297 h 14"/>
                <a:gd name="T20" fmla="*/ 2147483646 w 142"/>
                <a:gd name="T21" fmla="*/ 679482297 h 14"/>
                <a:gd name="T22" fmla="*/ 2147483646 w 142"/>
                <a:gd name="T23" fmla="*/ 679482297 h 14"/>
                <a:gd name="T24" fmla="*/ 2147483646 w 142"/>
                <a:gd name="T25" fmla="*/ 2039220600 h 14"/>
                <a:gd name="T26" fmla="*/ 2147483646 w 142"/>
                <a:gd name="T27" fmla="*/ 679482297 h 14"/>
                <a:gd name="T28" fmla="*/ 2147483646 w 142"/>
                <a:gd name="T29" fmla="*/ 679482297 h 14"/>
                <a:gd name="T30" fmla="*/ 2147483646 w 142"/>
                <a:gd name="T31" fmla="*/ 679482297 h 14"/>
                <a:gd name="T32" fmla="*/ 0 w 142"/>
                <a:gd name="T33" fmla="*/ 2039220600 h 14"/>
                <a:gd name="T34" fmla="*/ 2147483646 w 142"/>
                <a:gd name="T35" fmla="*/ 203922060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0" y="3"/>
                  </a:lnTo>
                  <a:cubicBezTo>
                    <a:pt x="18" y="3"/>
                    <a:pt x="40" y="3"/>
                    <a:pt x="8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0" name="Freeform 37">
              <a:extLst>
                <a:ext uri="{FF2B5EF4-FFF2-40B4-BE49-F238E27FC236}">
                  <a16:creationId xmlns:a16="http://schemas.microsoft.com/office/drawing/2014/main" id="{EC29887D-00C6-1325-E3C7-25AC23BE3657}"/>
                </a:ext>
              </a:extLst>
            </p:cNvPr>
            <p:cNvSpPr>
              <a:spLocks/>
            </p:cNvSpPr>
            <p:nvPr/>
          </p:nvSpPr>
          <p:spPr bwMode="invGray">
            <a:xfrm>
              <a:off x="11834813" y="1552634"/>
              <a:ext cx="9525" cy="1231"/>
            </a:xfrm>
            <a:custGeom>
              <a:avLst/>
              <a:gdLst>
                <a:gd name="T0" fmla="*/ 2147483646 w 11"/>
                <a:gd name="T1" fmla="*/ 1865409391 h 1"/>
                <a:gd name="T2" fmla="*/ 2147483646 w 11"/>
                <a:gd name="T3" fmla="*/ 1865409391 h 1"/>
                <a:gd name="T4" fmla="*/ 2147483646 w 11"/>
                <a:gd name="T5" fmla="*/ 0 h 1"/>
                <a:gd name="T6" fmla="*/ 2147483646 w 11"/>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1" name="Freeform 38">
              <a:extLst>
                <a:ext uri="{FF2B5EF4-FFF2-40B4-BE49-F238E27FC236}">
                  <a16:creationId xmlns:a16="http://schemas.microsoft.com/office/drawing/2014/main" id="{3B0F6F59-E545-8A00-AD2A-722592CDC361}"/>
                </a:ext>
              </a:extLst>
            </p:cNvPr>
            <p:cNvSpPr>
              <a:spLocks/>
            </p:cNvSpPr>
            <p:nvPr/>
          </p:nvSpPr>
          <p:spPr bwMode="invGray">
            <a:xfrm>
              <a:off x="11764963" y="1542787"/>
              <a:ext cx="117475" cy="9847"/>
            </a:xfrm>
            <a:custGeom>
              <a:avLst/>
              <a:gdLst>
                <a:gd name="T0" fmla="*/ 2147483646 w 122"/>
                <a:gd name="T1" fmla="*/ 2147483646 h 12"/>
                <a:gd name="T2" fmla="*/ 2147483646 w 122"/>
                <a:gd name="T3" fmla="*/ 2147483646 h 12"/>
                <a:gd name="T4" fmla="*/ 2147483646 w 122"/>
                <a:gd name="T5" fmla="*/ 2147483646 h 12"/>
                <a:gd name="T6" fmla="*/ 2147483646 w 122"/>
                <a:gd name="T7" fmla="*/ 2147483646 h 12"/>
                <a:gd name="T8" fmla="*/ 2147483646 w 122"/>
                <a:gd name="T9" fmla="*/ 2147483646 h 12"/>
                <a:gd name="T10" fmla="*/ 2147483646 w 122"/>
                <a:gd name="T11" fmla="*/ 2147483646 h 12"/>
                <a:gd name="T12" fmla="*/ 2147483646 w 122"/>
                <a:gd name="T13" fmla="*/ 0 h 12"/>
                <a:gd name="T14" fmla="*/ 2147483646 w 122"/>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2" name="Freeform 39">
              <a:extLst>
                <a:ext uri="{FF2B5EF4-FFF2-40B4-BE49-F238E27FC236}">
                  <a16:creationId xmlns:a16="http://schemas.microsoft.com/office/drawing/2014/main" id="{219F2A16-434A-094F-73EB-BE6D3FD5284C}"/>
                </a:ext>
              </a:extLst>
            </p:cNvPr>
            <p:cNvSpPr>
              <a:spLocks/>
            </p:cNvSpPr>
            <p:nvPr/>
          </p:nvSpPr>
          <p:spPr bwMode="invGray">
            <a:xfrm>
              <a:off x="11555413" y="1544017"/>
              <a:ext cx="69850" cy="4924"/>
            </a:xfrm>
            <a:custGeom>
              <a:avLst/>
              <a:gdLst>
                <a:gd name="T0" fmla="*/ 2147483646 w 74"/>
                <a:gd name="T1" fmla="*/ 0 h 6"/>
                <a:gd name="T2" fmla="*/ 2147483646 w 74"/>
                <a:gd name="T3" fmla="*/ 0 h 6"/>
                <a:gd name="T4" fmla="*/ 0 w 74"/>
                <a:gd name="T5" fmla="*/ 1105203289 h 6"/>
                <a:gd name="T6" fmla="*/ 2147483646 w 74"/>
                <a:gd name="T7" fmla="*/ 2147483646 h 6"/>
                <a:gd name="T8" fmla="*/ 2147483646 w 74"/>
                <a:gd name="T9" fmla="*/ 2147483646 h 6"/>
                <a:gd name="T10" fmla="*/ 2147483646 w 7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3" name="Freeform 40">
              <a:extLst>
                <a:ext uri="{FF2B5EF4-FFF2-40B4-BE49-F238E27FC236}">
                  <a16:creationId xmlns:a16="http://schemas.microsoft.com/office/drawing/2014/main" id="{CC4F1CB5-445C-845F-D73C-F964F61F7845}"/>
                </a:ext>
              </a:extLst>
            </p:cNvPr>
            <p:cNvSpPr>
              <a:spLocks/>
            </p:cNvSpPr>
            <p:nvPr/>
          </p:nvSpPr>
          <p:spPr bwMode="invGray">
            <a:xfrm>
              <a:off x="11223625" y="1528016"/>
              <a:ext cx="38100" cy="6155"/>
            </a:xfrm>
            <a:custGeom>
              <a:avLst/>
              <a:gdLst>
                <a:gd name="T0" fmla="*/ 2147483646 w 40"/>
                <a:gd name="T1" fmla="*/ 2147483646 h 7"/>
                <a:gd name="T2" fmla="*/ 2147483646 w 40"/>
                <a:gd name="T3" fmla="*/ 2147483646 h 7"/>
                <a:gd name="T4" fmla="*/ 2147483646 w 40"/>
                <a:gd name="T5" fmla="*/ 0 h 7"/>
                <a:gd name="T6" fmla="*/ 0 w 40"/>
                <a:gd name="T7" fmla="*/ 2147483646 h 7"/>
                <a:gd name="T8" fmla="*/ 2147483646 w 40"/>
                <a:gd name="T9" fmla="*/ 214748364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7">
                  <a:moveTo>
                    <a:pt x="31" y="5"/>
                  </a:moveTo>
                  <a:lnTo>
                    <a:pt x="31" y="5"/>
                  </a:lnTo>
                  <a:lnTo>
                    <a:pt x="40" y="0"/>
                  </a:lnTo>
                  <a:lnTo>
                    <a:pt x="0" y="7"/>
                  </a:lnTo>
                  <a:lnTo>
                    <a:pt x="31"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4" name="Freeform 41">
              <a:extLst>
                <a:ext uri="{FF2B5EF4-FFF2-40B4-BE49-F238E27FC236}">
                  <a16:creationId xmlns:a16="http://schemas.microsoft.com/office/drawing/2014/main" id="{ED48E076-9558-EC4F-13D6-F97762F3F913}"/>
                </a:ext>
              </a:extLst>
            </p:cNvPr>
            <p:cNvSpPr>
              <a:spLocks/>
            </p:cNvSpPr>
            <p:nvPr/>
          </p:nvSpPr>
          <p:spPr bwMode="invGray">
            <a:xfrm>
              <a:off x="11145838" y="1529246"/>
              <a:ext cx="22225" cy="2462"/>
            </a:xfrm>
            <a:custGeom>
              <a:avLst/>
              <a:gdLst>
                <a:gd name="T0" fmla="*/ 2147483646 w 24"/>
                <a:gd name="T1" fmla="*/ 932704696 h 4"/>
                <a:gd name="T2" fmla="*/ 2147483646 w 24"/>
                <a:gd name="T3" fmla="*/ 932704696 h 4"/>
                <a:gd name="T4" fmla="*/ 2147483646 w 24"/>
                <a:gd name="T5" fmla="*/ 0 h 4"/>
                <a:gd name="T6" fmla="*/ 0 w 24"/>
                <a:gd name="T7" fmla="*/ 699718250 h 4"/>
                <a:gd name="T8" fmla="*/ 2147483646 w 24"/>
                <a:gd name="T9" fmla="*/ 93270469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
                  <a:moveTo>
                    <a:pt x="21" y="4"/>
                  </a:moveTo>
                  <a:lnTo>
                    <a:pt x="21" y="4"/>
                  </a:lnTo>
                  <a:lnTo>
                    <a:pt x="24" y="0"/>
                  </a:lnTo>
                  <a:lnTo>
                    <a:pt x="0" y="3"/>
                  </a:lnTo>
                  <a:lnTo>
                    <a:pt x="2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5" name="Freeform 42">
              <a:extLst>
                <a:ext uri="{FF2B5EF4-FFF2-40B4-BE49-F238E27FC236}">
                  <a16:creationId xmlns:a16="http://schemas.microsoft.com/office/drawing/2014/main" id="{D4A76C1D-5466-71B3-331A-6CDA95150263}"/>
                </a:ext>
              </a:extLst>
            </p:cNvPr>
            <p:cNvSpPr>
              <a:spLocks/>
            </p:cNvSpPr>
            <p:nvPr/>
          </p:nvSpPr>
          <p:spPr bwMode="invGray">
            <a:xfrm>
              <a:off x="6197600" y="1566174"/>
              <a:ext cx="20637" cy="1231"/>
            </a:xfrm>
            <a:custGeom>
              <a:avLst/>
              <a:gdLst>
                <a:gd name="T0" fmla="*/ 2147483646 w 21"/>
                <a:gd name="T1" fmla="*/ 0 h 1"/>
                <a:gd name="T2" fmla="*/ 2147483646 w 21"/>
                <a:gd name="T3" fmla="*/ 0 h 1"/>
                <a:gd name="T4" fmla="*/ 0 w 21"/>
                <a:gd name="T5" fmla="*/ 1865409391 h 1"/>
                <a:gd name="T6" fmla="*/ 2147483646 w 2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
                  <a:moveTo>
                    <a:pt x="21" y="0"/>
                  </a:moveTo>
                  <a:lnTo>
                    <a:pt x="21" y="0"/>
                  </a:lnTo>
                  <a:lnTo>
                    <a:pt x="0" y="1"/>
                  </a:lnTo>
                  <a:cubicBezTo>
                    <a:pt x="10" y="0"/>
                    <a:pt x="16" y="0"/>
                    <a:pt x="2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6" name="Freeform 43">
              <a:extLst>
                <a:ext uri="{FF2B5EF4-FFF2-40B4-BE49-F238E27FC236}">
                  <a16:creationId xmlns:a16="http://schemas.microsoft.com/office/drawing/2014/main" id="{CC8F76EA-71F8-2BCB-054F-D9194D4F58C0}"/>
                </a:ext>
              </a:extLst>
            </p:cNvPr>
            <p:cNvSpPr>
              <a:spLocks/>
            </p:cNvSpPr>
            <p:nvPr/>
          </p:nvSpPr>
          <p:spPr bwMode="invGray">
            <a:xfrm>
              <a:off x="6356350" y="1564943"/>
              <a:ext cx="9525" cy="1231"/>
            </a:xfrm>
            <a:custGeom>
              <a:avLst/>
              <a:gdLst>
                <a:gd name="T0" fmla="*/ 2147483646 w 10"/>
                <a:gd name="T1" fmla="*/ 466352656 h 2"/>
                <a:gd name="T2" fmla="*/ 2147483646 w 10"/>
                <a:gd name="T3" fmla="*/ 466352656 h 2"/>
                <a:gd name="T4" fmla="*/ 2147483646 w 10"/>
                <a:gd name="T5" fmla="*/ 0 h 2"/>
                <a:gd name="T6" fmla="*/ 2147483646 w 10"/>
                <a:gd name="T7" fmla="*/ 466352656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
                  <a:moveTo>
                    <a:pt x="6" y="2"/>
                  </a:moveTo>
                  <a:lnTo>
                    <a:pt x="6" y="2"/>
                  </a:lnTo>
                  <a:lnTo>
                    <a:pt x="10" y="0"/>
                  </a:lnTo>
                  <a:cubicBezTo>
                    <a:pt x="3"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7" name="Freeform 44">
              <a:extLst>
                <a:ext uri="{FF2B5EF4-FFF2-40B4-BE49-F238E27FC236}">
                  <a16:creationId xmlns:a16="http://schemas.microsoft.com/office/drawing/2014/main" id="{3D73DC6A-9217-EED9-CA25-107B61461265}"/>
                </a:ext>
              </a:extLst>
            </p:cNvPr>
            <p:cNvSpPr>
              <a:spLocks/>
            </p:cNvSpPr>
            <p:nvPr/>
          </p:nvSpPr>
          <p:spPr bwMode="invGray">
            <a:xfrm>
              <a:off x="8950325" y="1521861"/>
              <a:ext cx="61912" cy="7386"/>
            </a:xfrm>
            <a:custGeom>
              <a:avLst/>
              <a:gdLst>
                <a:gd name="T0" fmla="*/ 2147483646 w 65"/>
                <a:gd name="T1" fmla="*/ 2147483646 h 9"/>
                <a:gd name="T2" fmla="*/ 2147483646 w 65"/>
                <a:gd name="T3" fmla="*/ 2147483646 h 9"/>
                <a:gd name="T4" fmla="*/ 2147483646 w 65"/>
                <a:gd name="T5" fmla="*/ 2147483646 h 9"/>
                <a:gd name="T6" fmla="*/ 2147483646 w 65"/>
                <a:gd name="T7" fmla="*/ 2147483646 h 9"/>
                <a:gd name="T8" fmla="*/ 2147483646 w 65"/>
                <a:gd name="T9" fmla="*/ 2147483646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8" name="Freeform 45">
              <a:extLst>
                <a:ext uri="{FF2B5EF4-FFF2-40B4-BE49-F238E27FC236}">
                  <a16:creationId xmlns:a16="http://schemas.microsoft.com/office/drawing/2014/main" id="{7D50B9AB-539D-2BDB-A353-EB14CB4C00B1}"/>
                </a:ext>
              </a:extLst>
            </p:cNvPr>
            <p:cNvSpPr>
              <a:spLocks/>
            </p:cNvSpPr>
            <p:nvPr/>
          </p:nvSpPr>
          <p:spPr bwMode="invGray">
            <a:xfrm>
              <a:off x="7537450" y="1546479"/>
              <a:ext cx="28575" cy="3693"/>
            </a:xfrm>
            <a:custGeom>
              <a:avLst/>
              <a:gdLst>
                <a:gd name="T0" fmla="*/ 0 w 29"/>
                <a:gd name="T1" fmla="*/ 2147483646 h 4"/>
                <a:gd name="T2" fmla="*/ 0 w 29"/>
                <a:gd name="T3" fmla="*/ 2147483646 h 4"/>
                <a:gd name="T4" fmla="*/ 2147483646 w 29"/>
                <a:gd name="T5" fmla="*/ 2147483646 h 4"/>
                <a:gd name="T6" fmla="*/ 2147483646 w 29"/>
                <a:gd name="T7" fmla="*/ 0 h 4"/>
                <a:gd name="T8" fmla="*/ 0 w 29"/>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
                  <a:moveTo>
                    <a:pt x="0" y="3"/>
                  </a:moveTo>
                  <a:lnTo>
                    <a:pt x="0" y="3"/>
                  </a:lnTo>
                  <a:lnTo>
                    <a:pt x="9" y="4"/>
                  </a:lnTo>
                  <a:lnTo>
                    <a:pt x="29" y="0"/>
                  </a:ln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9" name="Freeform 46">
              <a:extLst>
                <a:ext uri="{FF2B5EF4-FFF2-40B4-BE49-F238E27FC236}">
                  <a16:creationId xmlns:a16="http://schemas.microsoft.com/office/drawing/2014/main" id="{505AB968-74EB-477C-9727-8A01FBFD2520}"/>
                </a:ext>
              </a:extLst>
            </p:cNvPr>
            <p:cNvSpPr>
              <a:spLocks/>
            </p:cNvSpPr>
            <p:nvPr/>
          </p:nvSpPr>
          <p:spPr bwMode="invGray">
            <a:xfrm>
              <a:off x="7478713" y="1562481"/>
              <a:ext cx="38100" cy="2462"/>
            </a:xfrm>
            <a:custGeom>
              <a:avLst/>
              <a:gdLst>
                <a:gd name="T0" fmla="*/ 2147483646 w 40"/>
                <a:gd name="T1" fmla="*/ 1658141407 h 3"/>
                <a:gd name="T2" fmla="*/ 2147483646 w 40"/>
                <a:gd name="T3" fmla="*/ 1658141407 h 3"/>
                <a:gd name="T4" fmla="*/ 0 w 40"/>
                <a:gd name="T5" fmla="*/ 0 h 3"/>
                <a:gd name="T6" fmla="*/ 2147483646 w 40"/>
                <a:gd name="T7" fmla="*/ 165814140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3">
                  <a:moveTo>
                    <a:pt x="40" y="3"/>
                  </a:moveTo>
                  <a:lnTo>
                    <a:pt x="40" y="3"/>
                  </a:lnTo>
                  <a:lnTo>
                    <a:pt x="0" y="0"/>
                  </a:lnTo>
                  <a:cubicBezTo>
                    <a:pt x="9" y="1"/>
                    <a:pt x="22" y="2"/>
                    <a:pt x="4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0" name="Freeform 47">
              <a:extLst>
                <a:ext uri="{FF2B5EF4-FFF2-40B4-BE49-F238E27FC236}">
                  <a16:creationId xmlns:a16="http://schemas.microsoft.com/office/drawing/2014/main" id="{79FC1DC6-ACFC-A630-2FB5-7FC5D81CA065}"/>
                </a:ext>
              </a:extLst>
            </p:cNvPr>
            <p:cNvSpPr>
              <a:spLocks/>
            </p:cNvSpPr>
            <p:nvPr/>
          </p:nvSpPr>
          <p:spPr bwMode="invGray">
            <a:xfrm>
              <a:off x="5410200" y="1568636"/>
              <a:ext cx="36512" cy="3693"/>
            </a:xfrm>
            <a:custGeom>
              <a:avLst/>
              <a:gdLst>
                <a:gd name="T0" fmla="*/ 2147483646 w 38"/>
                <a:gd name="T1" fmla="*/ 0 h 5"/>
                <a:gd name="T2" fmla="*/ 2147483646 w 38"/>
                <a:gd name="T3" fmla="*/ 0 h 5"/>
                <a:gd name="T4" fmla="*/ 0 w 38"/>
                <a:gd name="T5" fmla="*/ 2014642290 h 5"/>
                <a:gd name="T6" fmla="*/ 2147483646 w 38"/>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5">
                  <a:moveTo>
                    <a:pt x="24" y="0"/>
                  </a:moveTo>
                  <a:lnTo>
                    <a:pt x="24" y="0"/>
                  </a:lnTo>
                  <a:lnTo>
                    <a:pt x="0" y="5"/>
                  </a:lnTo>
                  <a:cubicBezTo>
                    <a:pt x="38" y="5"/>
                    <a:pt x="21" y="3"/>
                    <a:pt x="24"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1" name="Freeform 48">
              <a:extLst>
                <a:ext uri="{FF2B5EF4-FFF2-40B4-BE49-F238E27FC236}">
                  <a16:creationId xmlns:a16="http://schemas.microsoft.com/office/drawing/2014/main" id="{947522C2-A9FE-AE91-EC8C-262C2A22AE06}"/>
                </a:ext>
              </a:extLst>
            </p:cNvPr>
            <p:cNvSpPr>
              <a:spLocks/>
            </p:cNvSpPr>
            <p:nvPr/>
          </p:nvSpPr>
          <p:spPr bwMode="invGray">
            <a:xfrm>
              <a:off x="10206038" y="1530477"/>
              <a:ext cx="61912" cy="4924"/>
            </a:xfrm>
            <a:custGeom>
              <a:avLst/>
              <a:gdLst>
                <a:gd name="T0" fmla="*/ 2147483646 w 65"/>
                <a:gd name="T1" fmla="*/ 1658141407 h 6"/>
                <a:gd name="T2" fmla="*/ 2147483646 w 65"/>
                <a:gd name="T3" fmla="*/ 1658141407 h 6"/>
                <a:gd name="T4" fmla="*/ 0 w 65"/>
                <a:gd name="T5" fmla="*/ 0 h 6"/>
                <a:gd name="T6" fmla="*/ 2147483646 w 65"/>
                <a:gd name="T7" fmla="*/ 165814140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2" name="Freeform 49">
              <a:extLst>
                <a:ext uri="{FF2B5EF4-FFF2-40B4-BE49-F238E27FC236}">
                  <a16:creationId xmlns:a16="http://schemas.microsoft.com/office/drawing/2014/main" id="{A70AED22-22AA-C62C-194C-0030313197F1}"/>
                </a:ext>
              </a:extLst>
            </p:cNvPr>
            <p:cNvSpPr>
              <a:spLocks/>
            </p:cNvSpPr>
            <p:nvPr/>
          </p:nvSpPr>
          <p:spPr bwMode="invGray">
            <a:xfrm>
              <a:off x="6257925" y="1525554"/>
              <a:ext cx="19050" cy="2462"/>
            </a:xfrm>
            <a:custGeom>
              <a:avLst/>
              <a:gdLst>
                <a:gd name="T0" fmla="*/ 2147483646 w 21"/>
                <a:gd name="T1" fmla="*/ 0 h 2"/>
                <a:gd name="T2" fmla="*/ 2147483646 w 21"/>
                <a:gd name="T3" fmla="*/ 0 h 2"/>
                <a:gd name="T4" fmla="*/ 0 w 21"/>
                <a:gd name="T5" fmla="*/ 2147483646 h 2"/>
                <a:gd name="T6" fmla="*/ 2147483646 w 2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3" name="Freeform 50">
              <a:extLst>
                <a:ext uri="{FF2B5EF4-FFF2-40B4-BE49-F238E27FC236}">
                  <a16:creationId xmlns:a16="http://schemas.microsoft.com/office/drawing/2014/main" id="{AA2A7476-1AB1-97ED-09D1-D772191F4DA6}"/>
                </a:ext>
              </a:extLst>
            </p:cNvPr>
            <p:cNvSpPr>
              <a:spLocks/>
            </p:cNvSpPr>
            <p:nvPr/>
          </p:nvSpPr>
          <p:spPr bwMode="invGray">
            <a:xfrm>
              <a:off x="10134600" y="1528016"/>
              <a:ext cx="71437" cy="3693"/>
            </a:xfrm>
            <a:custGeom>
              <a:avLst/>
              <a:gdLst>
                <a:gd name="T0" fmla="*/ 0 w 75"/>
                <a:gd name="T1" fmla="*/ 2147483646 h 4"/>
                <a:gd name="T2" fmla="*/ 0 w 75"/>
                <a:gd name="T3" fmla="*/ 2147483646 h 4"/>
                <a:gd name="T4" fmla="*/ 2147483646 w 75"/>
                <a:gd name="T5" fmla="*/ 2147483646 h 4"/>
                <a:gd name="T6" fmla="*/ 2147483646 w 75"/>
                <a:gd name="T7" fmla="*/ 2147483646 h 4"/>
                <a:gd name="T8" fmla="*/ 0 w 75"/>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4" name="Freeform 51">
              <a:extLst>
                <a:ext uri="{FF2B5EF4-FFF2-40B4-BE49-F238E27FC236}">
                  <a16:creationId xmlns:a16="http://schemas.microsoft.com/office/drawing/2014/main" id="{E9AC9268-882E-0976-AAD7-735F796BE50B}"/>
                </a:ext>
              </a:extLst>
            </p:cNvPr>
            <p:cNvSpPr>
              <a:spLocks/>
            </p:cNvSpPr>
            <p:nvPr/>
          </p:nvSpPr>
          <p:spPr bwMode="invGray">
            <a:xfrm>
              <a:off x="2582863" y="1560020"/>
              <a:ext cx="7937" cy="1231"/>
            </a:xfrm>
            <a:custGeom>
              <a:avLst/>
              <a:gdLst>
                <a:gd name="T0" fmla="*/ 2147483646 w 8"/>
                <a:gd name="T1" fmla="*/ 1865409391 h 1"/>
                <a:gd name="T2" fmla="*/ 2147483646 w 8"/>
                <a:gd name="T3" fmla="*/ 1865409391 h 1"/>
                <a:gd name="T4" fmla="*/ 976437520 w 8"/>
                <a:gd name="T5" fmla="*/ 0 h 1"/>
                <a:gd name="T6" fmla="*/ 2147483646 w 8"/>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8" y="1"/>
                  </a:moveTo>
                  <a:lnTo>
                    <a:pt x="8" y="1"/>
                  </a:lnTo>
                  <a:lnTo>
                    <a:pt x="1" y="0"/>
                  </a:lnTo>
                  <a:cubicBezTo>
                    <a:pt x="0" y="1"/>
                    <a:pt x="3" y="1"/>
                    <a:pt x="8"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5" name="Freeform 52">
              <a:extLst>
                <a:ext uri="{FF2B5EF4-FFF2-40B4-BE49-F238E27FC236}">
                  <a16:creationId xmlns:a16="http://schemas.microsoft.com/office/drawing/2014/main" id="{3C477934-618E-7920-AADA-8FF2C38AA225}"/>
                </a:ext>
              </a:extLst>
            </p:cNvPr>
            <p:cNvSpPr>
              <a:spLocks/>
            </p:cNvSpPr>
            <p:nvPr/>
          </p:nvSpPr>
          <p:spPr bwMode="invGray">
            <a:xfrm>
              <a:off x="1762125" y="1521861"/>
              <a:ext cx="34925" cy="1231"/>
            </a:xfrm>
            <a:custGeom>
              <a:avLst/>
              <a:gdLst>
                <a:gd name="T0" fmla="*/ 0 w 36"/>
                <a:gd name="T1" fmla="*/ 1865409391 h 1"/>
                <a:gd name="T2" fmla="*/ 0 w 36"/>
                <a:gd name="T3" fmla="*/ 1865409391 h 1"/>
                <a:gd name="T4" fmla="*/ 2147483646 w 36"/>
                <a:gd name="T5" fmla="*/ 1865409391 h 1"/>
                <a:gd name="T6" fmla="*/ 0 w 36"/>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6" name="Freeform 53">
              <a:extLst>
                <a:ext uri="{FF2B5EF4-FFF2-40B4-BE49-F238E27FC236}">
                  <a16:creationId xmlns:a16="http://schemas.microsoft.com/office/drawing/2014/main" id="{7F907ED4-8D38-B306-E2D0-5BBCA61C103A}"/>
                </a:ext>
              </a:extLst>
            </p:cNvPr>
            <p:cNvSpPr>
              <a:spLocks/>
            </p:cNvSpPr>
            <p:nvPr/>
          </p:nvSpPr>
          <p:spPr bwMode="invGray">
            <a:xfrm>
              <a:off x="10812463" y="1529246"/>
              <a:ext cx="19050" cy="1231"/>
            </a:xfrm>
            <a:custGeom>
              <a:avLst/>
              <a:gdLst>
                <a:gd name="T0" fmla="*/ 0 w 20"/>
                <a:gd name="T1" fmla="*/ 1865409391 h 1"/>
                <a:gd name="T2" fmla="*/ 0 w 20"/>
                <a:gd name="T3" fmla="*/ 1865409391 h 1"/>
                <a:gd name="T4" fmla="*/ 0 w 20"/>
                <a:gd name="T5" fmla="*/ 1865409391 h 1"/>
                <a:gd name="T6" fmla="*/ 0 60000 65536"/>
                <a:gd name="T7" fmla="*/ 0 60000 65536"/>
                <a:gd name="T8" fmla="*/ 0 60000 65536"/>
              </a:gdLst>
              <a:ahLst/>
              <a:cxnLst>
                <a:cxn ang="T6">
                  <a:pos x="T0" y="T1"/>
                </a:cxn>
                <a:cxn ang="T7">
                  <a:pos x="T2" y="T3"/>
                </a:cxn>
                <a:cxn ang="T8">
                  <a:pos x="T4" y="T5"/>
                </a:cxn>
              </a:cxnLst>
              <a:rect l="0" t="0" r="r" b="b"/>
              <a:pathLst>
                <a:path w="20" h="1">
                  <a:moveTo>
                    <a:pt x="0" y="1"/>
                  </a:moveTo>
                  <a:lnTo>
                    <a:pt x="0" y="1"/>
                  </a:lnTo>
                  <a:cubicBezTo>
                    <a:pt x="20" y="1"/>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7" name="Freeform 54">
              <a:extLst>
                <a:ext uri="{FF2B5EF4-FFF2-40B4-BE49-F238E27FC236}">
                  <a16:creationId xmlns:a16="http://schemas.microsoft.com/office/drawing/2014/main" id="{21AD7127-260B-F8DE-5B94-139013647583}"/>
                </a:ext>
              </a:extLst>
            </p:cNvPr>
            <p:cNvSpPr>
              <a:spLocks/>
            </p:cNvSpPr>
            <p:nvPr/>
          </p:nvSpPr>
          <p:spPr bwMode="invGray">
            <a:xfrm>
              <a:off x="10896600" y="1545248"/>
              <a:ext cx="7937" cy="2462"/>
            </a:xfrm>
            <a:custGeom>
              <a:avLst/>
              <a:gdLst>
                <a:gd name="T0" fmla="*/ 2147483646 w 8"/>
                <a:gd name="T1" fmla="*/ 0 h 3"/>
                <a:gd name="T2" fmla="*/ 2147483646 w 8"/>
                <a:gd name="T3" fmla="*/ 0 h 3"/>
                <a:gd name="T4" fmla="*/ 0 w 8"/>
                <a:gd name="T5" fmla="*/ 1658141407 h 3"/>
                <a:gd name="T6" fmla="*/ 2147483646 w 8"/>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8" name="Freeform 55">
              <a:extLst>
                <a:ext uri="{FF2B5EF4-FFF2-40B4-BE49-F238E27FC236}">
                  <a16:creationId xmlns:a16="http://schemas.microsoft.com/office/drawing/2014/main" id="{DF01A8D3-9DD3-AAE3-6980-6F74114E77D4}"/>
                </a:ext>
              </a:extLst>
            </p:cNvPr>
            <p:cNvSpPr>
              <a:spLocks/>
            </p:cNvSpPr>
            <p:nvPr/>
          </p:nvSpPr>
          <p:spPr bwMode="invGray">
            <a:xfrm>
              <a:off x="9947275" y="1553865"/>
              <a:ext cx="4762" cy="1231"/>
            </a:xfrm>
            <a:custGeom>
              <a:avLst/>
              <a:gdLst>
                <a:gd name="T0" fmla="*/ 863526794 w 5"/>
                <a:gd name="T1" fmla="*/ 0 h 1"/>
                <a:gd name="T2" fmla="*/ 863526794 w 5"/>
                <a:gd name="T3" fmla="*/ 0 h 1"/>
                <a:gd name="T4" fmla="*/ 0 w 5"/>
                <a:gd name="T5" fmla="*/ 0 h 1"/>
                <a:gd name="T6" fmla="*/ 863526794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1" y="0"/>
                  </a:moveTo>
                  <a:lnTo>
                    <a:pt x="1" y="0"/>
                  </a:lnTo>
                  <a:lnTo>
                    <a:pt x="0" y="0"/>
                  </a:lnTo>
                  <a:cubicBezTo>
                    <a:pt x="5" y="1"/>
                    <a:pt x="4" y="0"/>
                    <a:pt x="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 name="Freeform 56">
              <a:extLst>
                <a:ext uri="{FF2B5EF4-FFF2-40B4-BE49-F238E27FC236}">
                  <a16:creationId xmlns:a16="http://schemas.microsoft.com/office/drawing/2014/main" id="{E1DA6DE0-9BFA-4E5E-A153-48F7DAC3AD24}"/>
                </a:ext>
              </a:extLst>
            </p:cNvPr>
            <p:cNvSpPr>
              <a:spLocks/>
            </p:cNvSpPr>
            <p:nvPr/>
          </p:nvSpPr>
          <p:spPr bwMode="invGray">
            <a:xfrm>
              <a:off x="10817225" y="1531708"/>
              <a:ext cx="23812" cy="0"/>
            </a:xfrm>
            <a:custGeom>
              <a:avLst/>
              <a:gdLst>
                <a:gd name="T0" fmla="*/ 2147483646 w 25"/>
                <a:gd name="T1" fmla="*/ 1 h 1"/>
                <a:gd name="T2" fmla="*/ 2147483646 w 25"/>
                <a:gd name="T3" fmla="*/ 1 h 1"/>
                <a:gd name="T4" fmla="*/ 0 w 25"/>
                <a:gd name="T5" fmla="*/ 0 h 1"/>
                <a:gd name="T6" fmla="*/ 2147483646 w 25"/>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0" name="Freeform 57">
              <a:extLst>
                <a:ext uri="{FF2B5EF4-FFF2-40B4-BE49-F238E27FC236}">
                  <a16:creationId xmlns:a16="http://schemas.microsoft.com/office/drawing/2014/main" id="{69927D79-2EBB-514B-0C4F-73F47A57FDA7}"/>
                </a:ext>
              </a:extLst>
            </p:cNvPr>
            <p:cNvSpPr>
              <a:spLocks/>
            </p:cNvSpPr>
            <p:nvPr/>
          </p:nvSpPr>
          <p:spPr bwMode="invGray">
            <a:xfrm>
              <a:off x="10836275" y="1529246"/>
              <a:ext cx="19050" cy="1231"/>
            </a:xfrm>
            <a:custGeom>
              <a:avLst/>
              <a:gdLst>
                <a:gd name="T0" fmla="*/ 0 w 20"/>
                <a:gd name="T1" fmla="*/ 1865409391 h 1"/>
                <a:gd name="T2" fmla="*/ 0 w 20"/>
                <a:gd name="T3" fmla="*/ 1865409391 h 1"/>
                <a:gd name="T4" fmla="*/ 2147483646 w 20"/>
                <a:gd name="T5" fmla="*/ 1865409391 h 1"/>
                <a:gd name="T6" fmla="*/ 0 w 20"/>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0" y="1"/>
                  </a:moveTo>
                  <a:lnTo>
                    <a:pt x="0" y="1"/>
                  </a:lnTo>
                  <a:lnTo>
                    <a:pt x="18" y="1"/>
                  </a:lnTo>
                  <a:cubicBezTo>
                    <a:pt x="20" y="1"/>
                    <a:pt x="18"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1" name="Freeform 58">
              <a:extLst>
                <a:ext uri="{FF2B5EF4-FFF2-40B4-BE49-F238E27FC236}">
                  <a16:creationId xmlns:a16="http://schemas.microsoft.com/office/drawing/2014/main" id="{A1BCD8D8-7B05-0ED7-D4A1-BC8EBC63E8E0}"/>
                </a:ext>
              </a:extLst>
            </p:cNvPr>
            <p:cNvSpPr>
              <a:spLocks/>
            </p:cNvSpPr>
            <p:nvPr/>
          </p:nvSpPr>
          <p:spPr bwMode="invGray">
            <a:xfrm>
              <a:off x="10787063" y="1530477"/>
              <a:ext cx="30162" cy="1231"/>
            </a:xfrm>
            <a:custGeom>
              <a:avLst/>
              <a:gdLst>
                <a:gd name="T0" fmla="*/ 0 w 31"/>
                <a:gd name="T1" fmla="*/ 0 h 1"/>
                <a:gd name="T2" fmla="*/ 0 w 31"/>
                <a:gd name="T3" fmla="*/ 0 h 1"/>
                <a:gd name="T4" fmla="*/ 2147483646 w 31"/>
                <a:gd name="T5" fmla="*/ 1865409391 h 1"/>
                <a:gd name="T6" fmla="*/ 2147483646 w 31"/>
                <a:gd name="T7" fmla="*/ 0 h 1"/>
                <a:gd name="T8" fmla="*/ 0 w 3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2" name="Freeform 59">
              <a:extLst>
                <a:ext uri="{FF2B5EF4-FFF2-40B4-BE49-F238E27FC236}">
                  <a16:creationId xmlns:a16="http://schemas.microsoft.com/office/drawing/2014/main" id="{6A5677EC-A6C4-8AD6-CD04-865294C62464}"/>
                </a:ext>
              </a:extLst>
            </p:cNvPr>
            <p:cNvSpPr>
              <a:spLocks/>
            </p:cNvSpPr>
            <p:nvPr/>
          </p:nvSpPr>
          <p:spPr bwMode="invGray">
            <a:xfrm>
              <a:off x="4092575" y="1552634"/>
              <a:ext cx="20637" cy="2462"/>
            </a:xfrm>
            <a:custGeom>
              <a:avLst/>
              <a:gdLst>
                <a:gd name="T0" fmla="*/ 2147483646 w 23"/>
                <a:gd name="T1" fmla="*/ 0 h 2"/>
                <a:gd name="T2" fmla="*/ 2147483646 w 23"/>
                <a:gd name="T3" fmla="*/ 0 h 2"/>
                <a:gd name="T4" fmla="*/ 2147483646 w 23"/>
                <a:gd name="T5" fmla="*/ 0 h 2"/>
                <a:gd name="T6" fmla="*/ 2147483646 w 2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
                  <a:moveTo>
                    <a:pt x="23" y="0"/>
                  </a:moveTo>
                  <a:lnTo>
                    <a:pt x="23" y="0"/>
                  </a:lnTo>
                  <a:lnTo>
                    <a:pt x="19" y="0"/>
                  </a:lnTo>
                  <a:cubicBezTo>
                    <a:pt x="0" y="2"/>
                    <a:pt x="8" y="1"/>
                    <a:pt x="2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3" name="Freeform 60">
              <a:extLst>
                <a:ext uri="{FF2B5EF4-FFF2-40B4-BE49-F238E27FC236}">
                  <a16:creationId xmlns:a16="http://schemas.microsoft.com/office/drawing/2014/main" id="{DAB1709E-B5A0-B6DB-F4A0-BFD7EE887153}"/>
                </a:ext>
              </a:extLst>
            </p:cNvPr>
            <p:cNvSpPr>
              <a:spLocks/>
            </p:cNvSpPr>
            <p:nvPr/>
          </p:nvSpPr>
          <p:spPr bwMode="invGray">
            <a:xfrm>
              <a:off x="8528050" y="1567405"/>
              <a:ext cx="3175" cy="1231"/>
            </a:xfrm>
            <a:custGeom>
              <a:avLst/>
              <a:gdLst>
                <a:gd name="T0" fmla="*/ 1185033825 w 3"/>
                <a:gd name="T1" fmla="*/ 1865409391 h 1"/>
                <a:gd name="T2" fmla="*/ 1185033825 w 3"/>
                <a:gd name="T3" fmla="*/ 1865409391 h 1"/>
                <a:gd name="T4" fmla="*/ 2147483646 w 3"/>
                <a:gd name="T5" fmla="*/ 0 h 1"/>
                <a:gd name="T6" fmla="*/ 0 w 3"/>
                <a:gd name="T7" fmla="*/ 0 h 1"/>
                <a:gd name="T8" fmla="*/ 1185033825 w 3"/>
                <a:gd name="T9" fmla="*/ 186540939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1" y="1"/>
                  </a:moveTo>
                  <a:lnTo>
                    <a:pt x="1" y="1"/>
                  </a:lnTo>
                  <a:lnTo>
                    <a:pt x="3" y="0"/>
                  </a:lnTo>
                  <a:lnTo>
                    <a:pt x="0" y="0"/>
                  </a:lnTo>
                  <a:lnTo>
                    <a:pt x="1"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4" name="Freeform 61">
              <a:extLst>
                <a:ext uri="{FF2B5EF4-FFF2-40B4-BE49-F238E27FC236}">
                  <a16:creationId xmlns:a16="http://schemas.microsoft.com/office/drawing/2014/main" id="{044FC61A-423F-E544-5802-DDFE01370D98}"/>
                </a:ext>
              </a:extLst>
            </p:cNvPr>
            <p:cNvSpPr>
              <a:spLocks/>
            </p:cNvSpPr>
            <p:nvPr/>
          </p:nvSpPr>
          <p:spPr bwMode="invGray">
            <a:xfrm>
              <a:off x="8461375" y="1556326"/>
              <a:ext cx="66675" cy="14771"/>
            </a:xfrm>
            <a:custGeom>
              <a:avLst/>
              <a:gdLst>
                <a:gd name="T0" fmla="*/ 0 w 69"/>
                <a:gd name="T1" fmla="*/ 2147483646 h 17"/>
                <a:gd name="T2" fmla="*/ 0 w 69"/>
                <a:gd name="T3" fmla="*/ 2147483646 h 17"/>
                <a:gd name="T4" fmla="*/ 2147483646 w 69"/>
                <a:gd name="T5" fmla="*/ 2147483646 h 17"/>
                <a:gd name="T6" fmla="*/ 2147483646 w 69"/>
                <a:gd name="T7" fmla="*/ 0 h 17"/>
                <a:gd name="T8" fmla="*/ 0 w 69"/>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5" name="Freeform 62">
              <a:extLst>
                <a:ext uri="{FF2B5EF4-FFF2-40B4-BE49-F238E27FC236}">
                  <a16:creationId xmlns:a16="http://schemas.microsoft.com/office/drawing/2014/main" id="{B7DDCBDE-570A-8D49-261E-A7FFED6650DA}"/>
                </a:ext>
              </a:extLst>
            </p:cNvPr>
            <p:cNvSpPr>
              <a:spLocks noEditPoints="1"/>
            </p:cNvSpPr>
            <p:nvPr/>
          </p:nvSpPr>
          <p:spPr bwMode="invGray">
            <a:xfrm>
              <a:off x="1562100" y="1514475"/>
              <a:ext cx="9563100" cy="64008"/>
            </a:xfrm>
            <a:custGeom>
              <a:avLst/>
              <a:gdLst>
                <a:gd name="T0" fmla="*/ 2147483646 w 10030"/>
                <a:gd name="T1" fmla="*/ 2147483646 h 75"/>
                <a:gd name="T2" fmla="*/ 2147483646 w 10030"/>
                <a:gd name="T3" fmla="*/ 2147483646 h 75"/>
                <a:gd name="T4" fmla="*/ 2147483646 w 10030"/>
                <a:gd name="T5" fmla="*/ 2147483646 h 75"/>
                <a:gd name="T6" fmla="*/ 2147483646 w 10030"/>
                <a:gd name="T7" fmla="*/ 2147483646 h 75"/>
                <a:gd name="T8" fmla="*/ 2147483646 w 10030"/>
                <a:gd name="T9" fmla="*/ 2147483646 h 75"/>
                <a:gd name="T10" fmla="*/ 2147483646 w 10030"/>
                <a:gd name="T11" fmla="*/ 2147483646 h 75"/>
                <a:gd name="T12" fmla="*/ 2147483646 w 10030"/>
                <a:gd name="T13" fmla="*/ 2147483646 h 75"/>
                <a:gd name="T14" fmla="*/ 2147483646 w 10030"/>
                <a:gd name="T15" fmla="*/ 2147483646 h 75"/>
                <a:gd name="T16" fmla="*/ 2147483646 w 10030"/>
                <a:gd name="T17" fmla="*/ 2147483646 h 75"/>
                <a:gd name="T18" fmla="*/ 2147483646 w 10030"/>
                <a:gd name="T19" fmla="*/ 2147483646 h 75"/>
                <a:gd name="T20" fmla="*/ 2147483646 w 10030"/>
                <a:gd name="T21" fmla="*/ 2147483646 h 75"/>
                <a:gd name="T22" fmla="*/ 2147483646 w 10030"/>
                <a:gd name="T23" fmla="*/ 2147483646 h 75"/>
                <a:gd name="T24" fmla="*/ 2147483646 w 10030"/>
                <a:gd name="T25" fmla="*/ 2147483646 h 75"/>
                <a:gd name="T26" fmla="*/ 2147483646 w 10030"/>
                <a:gd name="T27" fmla="*/ 2147483646 h 75"/>
                <a:gd name="T28" fmla="*/ 2147483646 w 10030"/>
                <a:gd name="T29" fmla="*/ 2147483646 h 75"/>
                <a:gd name="T30" fmla="*/ 2147483646 w 10030"/>
                <a:gd name="T31" fmla="*/ 2147483646 h 75"/>
                <a:gd name="T32" fmla="*/ 2147483646 w 10030"/>
                <a:gd name="T33" fmla="*/ 2147483646 h 75"/>
                <a:gd name="T34" fmla="*/ 2147483646 w 10030"/>
                <a:gd name="T35" fmla="*/ 2147483646 h 75"/>
                <a:gd name="T36" fmla="*/ 2147483646 w 10030"/>
                <a:gd name="T37" fmla="*/ 2147483646 h 75"/>
                <a:gd name="T38" fmla="*/ 2147483646 w 10030"/>
                <a:gd name="T39" fmla="*/ 2147483646 h 75"/>
                <a:gd name="T40" fmla="*/ 2147483646 w 10030"/>
                <a:gd name="T41" fmla="*/ 2147483646 h 75"/>
                <a:gd name="T42" fmla="*/ 2147483646 w 10030"/>
                <a:gd name="T43" fmla="*/ 2147483646 h 75"/>
                <a:gd name="T44" fmla="*/ 2147483646 w 10030"/>
                <a:gd name="T45" fmla="*/ 2147483646 h 75"/>
                <a:gd name="T46" fmla="*/ 2147483646 w 10030"/>
                <a:gd name="T47" fmla="*/ 2147483646 h 75"/>
                <a:gd name="T48" fmla="*/ 2147483646 w 10030"/>
                <a:gd name="T49" fmla="*/ 2147483646 h 75"/>
                <a:gd name="T50" fmla="*/ 2147483646 w 10030"/>
                <a:gd name="T51" fmla="*/ 2147483646 h 75"/>
                <a:gd name="T52" fmla="*/ 2147483646 w 10030"/>
                <a:gd name="T53" fmla="*/ 2147483646 h 75"/>
                <a:gd name="T54" fmla="*/ 2147483646 w 10030"/>
                <a:gd name="T55" fmla="*/ 2147483646 h 75"/>
                <a:gd name="T56" fmla="*/ 2147483646 w 10030"/>
                <a:gd name="T57" fmla="*/ 2147483646 h 75"/>
                <a:gd name="T58" fmla="*/ 2147483646 w 10030"/>
                <a:gd name="T59" fmla="*/ 2147483646 h 75"/>
                <a:gd name="T60" fmla="*/ 2147483646 w 10030"/>
                <a:gd name="T61" fmla="*/ 2147483646 h 75"/>
                <a:gd name="T62" fmla="*/ 2147483646 w 10030"/>
                <a:gd name="T63" fmla="*/ 2147483646 h 75"/>
                <a:gd name="T64" fmla="*/ 2147483646 w 10030"/>
                <a:gd name="T65" fmla="*/ 2147483646 h 75"/>
                <a:gd name="T66" fmla="*/ 2147483646 w 10030"/>
                <a:gd name="T67" fmla="*/ 2147483646 h 75"/>
                <a:gd name="T68" fmla="*/ 2147483646 w 10030"/>
                <a:gd name="T69" fmla="*/ 2147483646 h 75"/>
                <a:gd name="T70" fmla="*/ 2147483646 w 10030"/>
                <a:gd name="T71" fmla="*/ 2147483646 h 75"/>
                <a:gd name="T72" fmla="*/ 2147483646 w 10030"/>
                <a:gd name="T73" fmla="*/ 2147483646 h 75"/>
                <a:gd name="T74" fmla="*/ 2147483646 w 10030"/>
                <a:gd name="T75" fmla="*/ 2147483646 h 75"/>
                <a:gd name="T76" fmla="*/ 2147483646 w 10030"/>
                <a:gd name="T77" fmla="*/ 2147483646 h 75"/>
                <a:gd name="T78" fmla="*/ 2147483646 w 10030"/>
                <a:gd name="T79" fmla="*/ 2147483646 h 75"/>
                <a:gd name="T80" fmla="*/ 2147483646 w 10030"/>
                <a:gd name="T81" fmla="*/ 2147483646 h 75"/>
                <a:gd name="T82" fmla="*/ 2147483646 w 10030"/>
                <a:gd name="T83" fmla="*/ 2147483646 h 75"/>
                <a:gd name="T84" fmla="*/ 2147483646 w 10030"/>
                <a:gd name="T85" fmla="*/ 2147483646 h 75"/>
                <a:gd name="T86" fmla="*/ 2147483646 w 10030"/>
                <a:gd name="T87" fmla="*/ 2147483646 h 75"/>
                <a:gd name="T88" fmla="*/ 2147483646 w 10030"/>
                <a:gd name="T89" fmla="*/ 2147483646 h 75"/>
                <a:gd name="T90" fmla="*/ 2147483646 w 10030"/>
                <a:gd name="T91" fmla="*/ 2147483646 h 75"/>
                <a:gd name="T92" fmla="*/ 2147483646 w 10030"/>
                <a:gd name="T93" fmla="*/ 2147483646 h 75"/>
                <a:gd name="T94" fmla="*/ 2147483646 w 10030"/>
                <a:gd name="T95" fmla="*/ 2147483646 h 75"/>
                <a:gd name="T96" fmla="*/ 2147483646 w 10030"/>
                <a:gd name="T97" fmla="*/ 2147483646 h 75"/>
                <a:gd name="T98" fmla="*/ 2147483646 w 10030"/>
                <a:gd name="T99" fmla="*/ 2147483646 h 75"/>
                <a:gd name="T100" fmla="*/ 2147483646 w 10030"/>
                <a:gd name="T101" fmla="*/ 2147483646 h 75"/>
                <a:gd name="T102" fmla="*/ 2147483646 w 10030"/>
                <a:gd name="T103" fmla="*/ 2147483646 h 75"/>
                <a:gd name="T104" fmla="*/ 2147483646 w 10030"/>
                <a:gd name="T105" fmla="*/ 2147483646 h 75"/>
                <a:gd name="T106" fmla="*/ 2147483646 w 10030"/>
                <a:gd name="T107" fmla="*/ 2147483646 h 75"/>
                <a:gd name="T108" fmla="*/ 2147483646 w 10030"/>
                <a:gd name="T109" fmla="*/ 2147483646 h 75"/>
                <a:gd name="T110" fmla="*/ 2147483646 w 10030"/>
                <a:gd name="T111" fmla="*/ 2147483646 h 75"/>
                <a:gd name="T112" fmla="*/ 2147483646 w 10030"/>
                <a:gd name="T113" fmla="*/ 2147483646 h 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6" name="Freeform 63">
              <a:extLst>
                <a:ext uri="{FF2B5EF4-FFF2-40B4-BE49-F238E27FC236}">
                  <a16:creationId xmlns:a16="http://schemas.microsoft.com/office/drawing/2014/main" id="{1BE23FE9-9824-65A1-8EE0-C5AAB19E603E}"/>
                </a:ext>
              </a:extLst>
            </p:cNvPr>
            <p:cNvSpPr>
              <a:spLocks/>
            </p:cNvSpPr>
            <p:nvPr/>
          </p:nvSpPr>
          <p:spPr bwMode="invGray">
            <a:xfrm>
              <a:off x="7508875" y="1560020"/>
              <a:ext cx="11112" cy="3693"/>
            </a:xfrm>
            <a:custGeom>
              <a:avLst/>
              <a:gdLst>
                <a:gd name="T0" fmla="*/ 2147483646 w 12"/>
                <a:gd name="T1" fmla="*/ 2147483646 h 3"/>
                <a:gd name="T2" fmla="*/ 2147483646 w 12"/>
                <a:gd name="T3" fmla="*/ 2147483646 h 3"/>
                <a:gd name="T4" fmla="*/ 2147483646 w 12"/>
                <a:gd name="T5" fmla="*/ 0 h 3"/>
                <a:gd name="T6" fmla="*/ 2147483646 w 12"/>
                <a:gd name="T7" fmla="*/ 2147483646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7" name="Freeform 64">
              <a:extLst>
                <a:ext uri="{FF2B5EF4-FFF2-40B4-BE49-F238E27FC236}">
                  <a16:creationId xmlns:a16="http://schemas.microsoft.com/office/drawing/2014/main" id="{03864836-C0A8-54E2-CBAF-F55096A7AEB9}"/>
                </a:ext>
              </a:extLst>
            </p:cNvPr>
            <p:cNvSpPr>
              <a:spLocks/>
            </p:cNvSpPr>
            <p:nvPr/>
          </p:nvSpPr>
          <p:spPr bwMode="invGray">
            <a:xfrm>
              <a:off x="5434013" y="1567405"/>
              <a:ext cx="4762" cy="1231"/>
            </a:xfrm>
            <a:custGeom>
              <a:avLst/>
              <a:gdLst>
                <a:gd name="T0" fmla="*/ 2147483646 w 5"/>
                <a:gd name="T1" fmla="*/ 1865409391 h 1"/>
                <a:gd name="T2" fmla="*/ 2147483646 w 5"/>
                <a:gd name="T3" fmla="*/ 1865409391 h 1"/>
                <a:gd name="T4" fmla="*/ 2147483646 w 5"/>
                <a:gd name="T5" fmla="*/ 0 h 1"/>
                <a:gd name="T6" fmla="*/ 0 w 5"/>
                <a:gd name="T7" fmla="*/ 1865409391 h 1"/>
                <a:gd name="T8" fmla="*/ 2147483646 w 5"/>
                <a:gd name="T9" fmla="*/ 186540939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8" name="Freeform 65">
              <a:extLst>
                <a:ext uri="{FF2B5EF4-FFF2-40B4-BE49-F238E27FC236}">
                  <a16:creationId xmlns:a16="http://schemas.microsoft.com/office/drawing/2014/main" id="{EF944396-0586-FDC0-D17A-FBA7E22160B8}"/>
                </a:ext>
              </a:extLst>
            </p:cNvPr>
            <p:cNvSpPr>
              <a:spLocks/>
            </p:cNvSpPr>
            <p:nvPr/>
          </p:nvSpPr>
          <p:spPr bwMode="invGray">
            <a:xfrm>
              <a:off x="9672638" y="1567405"/>
              <a:ext cx="25400" cy="2462"/>
            </a:xfrm>
            <a:custGeom>
              <a:avLst/>
              <a:gdLst>
                <a:gd name="T0" fmla="*/ 2147483646 w 27"/>
                <a:gd name="T1" fmla="*/ 1658141407 h 3"/>
                <a:gd name="T2" fmla="*/ 2147483646 w 27"/>
                <a:gd name="T3" fmla="*/ 1658141407 h 3"/>
                <a:gd name="T4" fmla="*/ 832778511 w 27"/>
                <a:gd name="T5" fmla="*/ 0 h 3"/>
                <a:gd name="T6" fmla="*/ 2147483646 w 27"/>
                <a:gd name="T7" fmla="*/ 165814140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9" name="Freeform 66">
              <a:extLst>
                <a:ext uri="{FF2B5EF4-FFF2-40B4-BE49-F238E27FC236}">
                  <a16:creationId xmlns:a16="http://schemas.microsoft.com/office/drawing/2014/main" id="{503615B7-CBF8-9B01-74BF-465216F81B13}"/>
                </a:ext>
              </a:extLst>
            </p:cNvPr>
            <p:cNvSpPr>
              <a:spLocks/>
            </p:cNvSpPr>
            <p:nvPr/>
          </p:nvSpPr>
          <p:spPr bwMode="invGray">
            <a:xfrm>
              <a:off x="10966450" y="1529246"/>
              <a:ext cx="39687" cy="2462"/>
            </a:xfrm>
            <a:custGeom>
              <a:avLst/>
              <a:gdLst>
                <a:gd name="T0" fmla="*/ 2147483646 w 42"/>
                <a:gd name="T1" fmla="*/ 0 h 3"/>
                <a:gd name="T2" fmla="*/ 2147483646 w 42"/>
                <a:gd name="T3" fmla="*/ 0 h 3"/>
                <a:gd name="T4" fmla="*/ 0 w 42"/>
                <a:gd name="T5" fmla="*/ 552938118 h 3"/>
                <a:gd name="T6" fmla="*/ 2147483646 w 42"/>
                <a:gd name="T7" fmla="*/ 1658141407 h 3"/>
                <a:gd name="T8" fmla="*/ 2147483646 w 4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0" name="Freeform 67">
              <a:extLst>
                <a:ext uri="{FF2B5EF4-FFF2-40B4-BE49-F238E27FC236}">
                  <a16:creationId xmlns:a16="http://schemas.microsoft.com/office/drawing/2014/main" id="{A6ECB870-132F-CA49-BD1C-1247B3E13549}"/>
                </a:ext>
              </a:extLst>
            </p:cNvPr>
            <p:cNvSpPr>
              <a:spLocks/>
            </p:cNvSpPr>
            <p:nvPr/>
          </p:nvSpPr>
          <p:spPr bwMode="invGray">
            <a:xfrm>
              <a:off x="11329988" y="1552634"/>
              <a:ext cx="44450" cy="2462"/>
            </a:xfrm>
            <a:custGeom>
              <a:avLst/>
              <a:gdLst>
                <a:gd name="T0" fmla="*/ 2147483646 w 46"/>
                <a:gd name="T1" fmla="*/ 1658141407 h 3"/>
                <a:gd name="T2" fmla="*/ 2147483646 w 46"/>
                <a:gd name="T3" fmla="*/ 1658141407 h 3"/>
                <a:gd name="T4" fmla="*/ 2147483646 w 46"/>
                <a:gd name="T5" fmla="*/ 1105203289 h 3"/>
                <a:gd name="T6" fmla="*/ 2147483646 w 46"/>
                <a:gd name="T7" fmla="*/ 0 h 3"/>
                <a:gd name="T8" fmla="*/ 2147483646 w 46"/>
                <a:gd name="T9" fmla="*/ 165814140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1" name="Freeform 68">
              <a:extLst>
                <a:ext uri="{FF2B5EF4-FFF2-40B4-BE49-F238E27FC236}">
                  <a16:creationId xmlns:a16="http://schemas.microsoft.com/office/drawing/2014/main" id="{EF4663C7-F9E9-5EF8-26A2-8D2A4336C148}"/>
                </a:ext>
              </a:extLst>
            </p:cNvPr>
            <p:cNvSpPr>
              <a:spLocks/>
            </p:cNvSpPr>
            <p:nvPr/>
          </p:nvSpPr>
          <p:spPr bwMode="invGray">
            <a:xfrm>
              <a:off x="11042650" y="1540325"/>
              <a:ext cx="60325" cy="6155"/>
            </a:xfrm>
            <a:custGeom>
              <a:avLst/>
              <a:gdLst>
                <a:gd name="T0" fmla="*/ 0 w 63"/>
                <a:gd name="T1" fmla="*/ 2039552454 h 7"/>
                <a:gd name="T2" fmla="*/ 0 w 63"/>
                <a:gd name="T3" fmla="*/ 2039552454 h 7"/>
                <a:gd name="T4" fmla="*/ 2147483646 w 63"/>
                <a:gd name="T5" fmla="*/ 2147483646 h 7"/>
                <a:gd name="T6" fmla="*/ 2147483646 w 63"/>
                <a:gd name="T7" fmla="*/ 2147483646 h 7"/>
                <a:gd name="T8" fmla="*/ 0 w 63"/>
                <a:gd name="T9" fmla="*/ 2039552454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2" name="Freeform 69">
              <a:extLst>
                <a:ext uri="{FF2B5EF4-FFF2-40B4-BE49-F238E27FC236}">
                  <a16:creationId xmlns:a16="http://schemas.microsoft.com/office/drawing/2014/main" id="{BAE55580-3C97-5AB7-7431-57A576AB301F}"/>
                </a:ext>
              </a:extLst>
            </p:cNvPr>
            <p:cNvSpPr>
              <a:spLocks/>
            </p:cNvSpPr>
            <p:nvPr/>
          </p:nvSpPr>
          <p:spPr bwMode="invGray">
            <a:xfrm>
              <a:off x="11106150" y="1542787"/>
              <a:ext cx="28575" cy="1231"/>
            </a:xfrm>
            <a:custGeom>
              <a:avLst/>
              <a:gdLst>
                <a:gd name="T0" fmla="*/ 0 w 31"/>
                <a:gd name="T1" fmla="*/ 466352656 h 2"/>
                <a:gd name="T2" fmla="*/ 0 w 31"/>
                <a:gd name="T3" fmla="*/ 466352656 h 2"/>
                <a:gd name="T4" fmla="*/ 2147483646 w 31"/>
                <a:gd name="T5" fmla="*/ 466352656 h 2"/>
                <a:gd name="T6" fmla="*/ 0 w 31"/>
                <a:gd name="T7" fmla="*/ 466352656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3" name="Freeform 70">
              <a:extLst>
                <a:ext uri="{FF2B5EF4-FFF2-40B4-BE49-F238E27FC236}">
                  <a16:creationId xmlns:a16="http://schemas.microsoft.com/office/drawing/2014/main" id="{1A78AC7A-22F4-9B3D-D341-BBA8236FB188}"/>
                </a:ext>
              </a:extLst>
            </p:cNvPr>
            <p:cNvSpPr>
              <a:spLocks/>
            </p:cNvSpPr>
            <p:nvPr/>
          </p:nvSpPr>
          <p:spPr bwMode="invGray">
            <a:xfrm>
              <a:off x="10679113" y="1525554"/>
              <a:ext cx="103187" cy="9847"/>
            </a:xfrm>
            <a:custGeom>
              <a:avLst/>
              <a:gdLst>
                <a:gd name="T0" fmla="*/ 2147483646 w 109"/>
                <a:gd name="T1" fmla="*/ 2147483646 h 12"/>
                <a:gd name="T2" fmla="*/ 2147483646 w 109"/>
                <a:gd name="T3" fmla="*/ 2147483646 h 12"/>
                <a:gd name="T4" fmla="*/ 2147483646 w 109"/>
                <a:gd name="T5" fmla="*/ 2147483646 h 12"/>
                <a:gd name="T6" fmla="*/ 2147483646 w 109"/>
                <a:gd name="T7" fmla="*/ 2147483646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4" name="Freeform 71">
              <a:extLst>
                <a:ext uri="{FF2B5EF4-FFF2-40B4-BE49-F238E27FC236}">
                  <a16:creationId xmlns:a16="http://schemas.microsoft.com/office/drawing/2014/main" id="{F833A384-B5B4-2987-9BAD-781A221A51B9}"/>
                </a:ext>
              </a:extLst>
            </p:cNvPr>
            <p:cNvSpPr>
              <a:spLocks/>
            </p:cNvSpPr>
            <p:nvPr/>
          </p:nvSpPr>
          <p:spPr bwMode="invGray">
            <a:xfrm>
              <a:off x="11039475" y="1550172"/>
              <a:ext cx="26987" cy="4924"/>
            </a:xfrm>
            <a:custGeom>
              <a:avLst/>
              <a:gdLst>
                <a:gd name="T0" fmla="*/ 2147483646 w 27"/>
                <a:gd name="T1" fmla="*/ 2147483646 h 5"/>
                <a:gd name="T2" fmla="*/ 2147483646 w 27"/>
                <a:gd name="T3" fmla="*/ 2147483646 h 5"/>
                <a:gd name="T4" fmla="*/ 2147483646 w 27"/>
                <a:gd name="T5" fmla="*/ 0 h 5"/>
                <a:gd name="T6" fmla="*/ 0 w 27"/>
                <a:gd name="T7" fmla="*/ 2147483646 h 5"/>
                <a:gd name="T8" fmla="*/ 2147483646 w 27"/>
                <a:gd name="T9" fmla="*/ 2147483646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5">
                  <a:moveTo>
                    <a:pt x="27" y="5"/>
                  </a:moveTo>
                  <a:lnTo>
                    <a:pt x="27" y="5"/>
                  </a:lnTo>
                  <a:lnTo>
                    <a:pt x="16" y="0"/>
                  </a:lnTo>
                  <a:lnTo>
                    <a:pt x="0" y="4"/>
                  </a:lnTo>
                  <a:lnTo>
                    <a:pt x="27"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5" name="Freeform 72">
              <a:extLst>
                <a:ext uri="{FF2B5EF4-FFF2-40B4-BE49-F238E27FC236}">
                  <a16:creationId xmlns:a16="http://schemas.microsoft.com/office/drawing/2014/main" id="{C7858EF7-00D5-BF3C-250D-D632224AA3D7}"/>
                </a:ext>
              </a:extLst>
            </p:cNvPr>
            <p:cNvSpPr>
              <a:spLocks/>
            </p:cNvSpPr>
            <p:nvPr/>
          </p:nvSpPr>
          <p:spPr bwMode="invGray">
            <a:xfrm>
              <a:off x="10841038" y="1548941"/>
              <a:ext cx="58737" cy="2462"/>
            </a:xfrm>
            <a:custGeom>
              <a:avLst/>
              <a:gdLst>
                <a:gd name="T0" fmla="*/ 892873655 w 61"/>
                <a:gd name="T1" fmla="*/ 1105203289 h 3"/>
                <a:gd name="T2" fmla="*/ 892873655 w 61"/>
                <a:gd name="T3" fmla="*/ 1105203289 h 3"/>
                <a:gd name="T4" fmla="*/ 2147483646 w 61"/>
                <a:gd name="T5" fmla="*/ 1658141407 h 3"/>
                <a:gd name="T6" fmla="*/ 2147483646 w 61"/>
                <a:gd name="T7" fmla="*/ 1105203289 h 3"/>
                <a:gd name="T8" fmla="*/ 892873655 w 61"/>
                <a:gd name="T9" fmla="*/ 1105203289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6" name="Freeform 73">
              <a:extLst>
                <a:ext uri="{FF2B5EF4-FFF2-40B4-BE49-F238E27FC236}">
                  <a16:creationId xmlns:a16="http://schemas.microsoft.com/office/drawing/2014/main" id="{1E922501-FC1F-051A-CB4A-8C4BEBD3D5E1}"/>
                </a:ext>
              </a:extLst>
            </p:cNvPr>
            <p:cNvSpPr>
              <a:spLocks/>
            </p:cNvSpPr>
            <p:nvPr/>
          </p:nvSpPr>
          <p:spPr bwMode="invGray">
            <a:xfrm>
              <a:off x="10899775" y="1550172"/>
              <a:ext cx="36512" cy="1231"/>
            </a:xfrm>
            <a:custGeom>
              <a:avLst/>
              <a:gdLst>
                <a:gd name="T0" fmla="*/ 0 w 38"/>
                <a:gd name="T1" fmla="*/ 1865409391 h 1"/>
                <a:gd name="T2" fmla="*/ 0 w 38"/>
                <a:gd name="T3" fmla="*/ 1865409391 h 1"/>
                <a:gd name="T4" fmla="*/ 2147483646 w 38"/>
                <a:gd name="T5" fmla="*/ 0 h 1"/>
                <a:gd name="T6" fmla="*/ 0 w 38"/>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7" name="Freeform 74">
              <a:extLst>
                <a:ext uri="{FF2B5EF4-FFF2-40B4-BE49-F238E27FC236}">
                  <a16:creationId xmlns:a16="http://schemas.microsoft.com/office/drawing/2014/main" id="{8BEBB257-7BB8-EA87-CCCB-FA3F7F39C39F}"/>
                </a:ext>
              </a:extLst>
            </p:cNvPr>
            <p:cNvSpPr>
              <a:spLocks/>
            </p:cNvSpPr>
            <p:nvPr/>
          </p:nvSpPr>
          <p:spPr bwMode="invGray">
            <a:xfrm>
              <a:off x="10958513" y="1555096"/>
              <a:ext cx="46037" cy="0"/>
            </a:xfrm>
            <a:custGeom>
              <a:avLst/>
              <a:gdLst>
                <a:gd name="T0" fmla="*/ 2147483646 w 47"/>
                <a:gd name="T1" fmla="*/ 1 h 1"/>
                <a:gd name="T2" fmla="*/ 2147483646 w 47"/>
                <a:gd name="T3" fmla="*/ 1 h 1"/>
                <a:gd name="T4" fmla="*/ 2147483646 w 47"/>
                <a:gd name="T5" fmla="*/ 0 h 1"/>
                <a:gd name="T6" fmla="*/ 0 w 47"/>
                <a:gd name="T7" fmla="*/ 0 h 1"/>
                <a:gd name="T8" fmla="*/ 2147483646 w 47"/>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
                  <a:moveTo>
                    <a:pt x="47" y="1"/>
                  </a:moveTo>
                  <a:lnTo>
                    <a:pt x="47" y="1"/>
                  </a:lnTo>
                  <a:lnTo>
                    <a:pt x="33" y="0"/>
                  </a:lnTo>
                  <a:lnTo>
                    <a:pt x="0" y="0"/>
                  </a:lnTo>
                  <a:lnTo>
                    <a:pt x="47"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8" name="Freeform 75">
              <a:extLst>
                <a:ext uri="{FF2B5EF4-FFF2-40B4-BE49-F238E27FC236}">
                  <a16:creationId xmlns:a16="http://schemas.microsoft.com/office/drawing/2014/main" id="{72F753D5-D989-D639-3C15-EA03D8D38CF0}"/>
                </a:ext>
              </a:extLst>
            </p:cNvPr>
            <p:cNvSpPr>
              <a:spLocks/>
            </p:cNvSpPr>
            <p:nvPr/>
          </p:nvSpPr>
          <p:spPr bwMode="invGray">
            <a:xfrm>
              <a:off x="10304463" y="1548941"/>
              <a:ext cx="61912" cy="3693"/>
            </a:xfrm>
            <a:custGeom>
              <a:avLst/>
              <a:gdLst>
                <a:gd name="T0" fmla="*/ 2147483646 w 65"/>
                <a:gd name="T1" fmla="*/ 0 h 4"/>
                <a:gd name="T2" fmla="*/ 2147483646 w 65"/>
                <a:gd name="T3" fmla="*/ 0 h 4"/>
                <a:gd name="T4" fmla="*/ 2147483646 w 65"/>
                <a:gd name="T5" fmla="*/ 786756720 h 4"/>
                <a:gd name="T6" fmla="*/ 2147483646 w 65"/>
                <a:gd name="T7" fmla="*/ 2147483646 h 4"/>
                <a:gd name="T8" fmla="*/ 2147483646 w 65"/>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9" name="Freeform 76">
              <a:extLst>
                <a:ext uri="{FF2B5EF4-FFF2-40B4-BE49-F238E27FC236}">
                  <a16:creationId xmlns:a16="http://schemas.microsoft.com/office/drawing/2014/main" id="{384BAAFC-1A6F-94D0-413D-E1D733DE8705}"/>
                </a:ext>
              </a:extLst>
            </p:cNvPr>
            <p:cNvSpPr>
              <a:spLocks/>
            </p:cNvSpPr>
            <p:nvPr/>
          </p:nvSpPr>
          <p:spPr bwMode="invGray">
            <a:xfrm>
              <a:off x="10483850" y="1557558"/>
              <a:ext cx="23812" cy="6155"/>
            </a:xfrm>
            <a:custGeom>
              <a:avLst/>
              <a:gdLst>
                <a:gd name="T0" fmla="*/ 2147483646 w 25"/>
                <a:gd name="T1" fmla="*/ 2147483646 h 7"/>
                <a:gd name="T2" fmla="*/ 2147483646 w 25"/>
                <a:gd name="T3" fmla="*/ 2147483646 h 7"/>
                <a:gd name="T4" fmla="*/ 1728250196 w 25"/>
                <a:gd name="T5" fmla="*/ 0 h 7"/>
                <a:gd name="T6" fmla="*/ 0 w 25"/>
                <a:gd name="T7" fmla="*/ 2147483646 h 7"/>
                <a:gd name="T8" fmla="*/ 2147483646 w 25"/>
                <a:gd name="T9" fmla="*/ 214748364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0" name="Freeform 77">
              <a:extLst>
                <a:ext uri="{FF2B5EF4-FFF2-40B4-BE49-F238E27FC236}">
                  <a16:creationId xmlns:a16="http://schemas.microsoft.com/office/drawing/2014/main" id="{CBA03838-366C-4095-2C44-A6CE8E9016A8}"/>
                </a:ext>
              </a:extLst>
            </p:cNvPr>
            <p:cNvSpPr>
              <a:spLocks/>
            </p:cNvSpPr>
            <p:nvPr/>
          </p:nvSpPr>
          <p:spPr bwMode="invGray">
            <a:xfrm>
              <a:off x="10291763" y="1563712"/>
              <a:ext cx="117475" cy="2462"/>
            </a:xfrm>
            <a:custGeom>
              <a:avLst/>
              <a:gdLst>
                <a:gd name="T0" fmla="*/ 2147483646 w 123"/>
                <a:gd name="T1" fmla="*/ 0 h 4"/>
                <a:gd name="T2" fmla="*/ 2147483646 w 123"/>
                <a:gd name="T3" fmla="*/ 0 h 4"/>
                <a:gd name="T4" fmla="*/ 2147483646 w 123"/>
                <a:gd name="T5" fmla="*/ 932704696 h 4"/>
                <a:gd name="T6" fmla="*/ 2147483646 w 123"/>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1" name="Freeform 78">
              <a:extLst>
                <a:ext uri="{FF2B5EF4-FFF2-40B4-BE49-F238E27FC236}">
                  <a16:creationId xmlns:a16="http://schemas.microsoft.com/office/drawing/2014/main" id="{28C99879-9D68-1C98-1931-1C4ABA869F0B}"/>
                </a:ext>
              </a:extLst>
            </p:cNvPr>
            <p:cNvSpPr>
              <a:spLocks/>
            </p:cNvSpPr>
            <p:nvPr/>
          </p:nvSpPr>
          <p:spPr bwMode="invGray">
            <a:xfrm>
              <a:off x="9621838" y="1546479"/>
              <a:ext cx="11112" cy="8617"/>
            </a:xfrm>
            <a:custGeom>
              <a:avLst/>
              <a:gdLst>
                <a:gd name="T0" fmla="*/ 0 w 13"/>
                <a:gd name="T1" fmla="*/ 2147483646 h 10"/>
                <a:gd name="T2" fmla="*/ 0 w 13"/>
                <a:gd name="T3" fmla="*/ 2147483646 h 10"/>
                <a:gd name="T4" fmla="*/ 2147483646 w 13"/>
                <a:gd name="T5" fmla="*/ 2147483646 h 10"/>
                <a:gd name="T6" fmla="*/ 2147483646 w 13"/>
                <a:gd name="T7" fmla="*/ 0 h 10"/>
                <a:gd name="T8" fmla="*/ 0 w 13"/>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0" y="10"/>
                  </a:moveTo>
                  <a:lnTo>
                    <a:pt x="0" y="10"/>
                  </a:lnTo>
                  <a:lnTo>
                    <a:pt x="13" y="10"/>
                  </a:lnTo>
                  <a:lnTo>
                    <a:pt x="12" y="0"/>
                  </a:lnTo>
                  <a:lnTo>
                    <a:pt x="0" y="1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2" name="Freeform 79">
              <a:extLst>
                <a:ext uri="{FF2B5EF4-FFF2-40B4-BE49-F238E27FC236}">
                  <a16:creationId xmlns:a16="http://schemas.microsoft.com/office/drawing/2014/main" id="{53E36B77-FB25-1B2B-E523-80F7388A7351}"/>
                </a:ext>
              </a:extLst>
            </p:cNvPr>
            <p:cNvSpPr>
              <a:spLocks/>
            </p:cNvSpPr>
            <p:nvPr/>
          </p:nvSpPr>
          <p:spPr bwMode="invGray">
            <a:xfrm>
              <a:off x="8951913" y="1568636"/>
              <a:ext cx="96837" cy="8617"/>
            </a:xfrm>
            <a:custGeom>
              <a:avLst/>
              <a:gdLst>
                <a:gd name="T0" fmla="*/ 2147483646 w 101"/>
                <a:gd name="T1" fmla="*/ 2147483646 h 10"/>
                <a:gd name="T2" fmla="*/ 2147483646 w 101"/>
                <a:gd name="T3" fmla="*/ 2147483646 h 10"/>
                <a:gd name="T4" fmla="*/ 2147483646 w 101"/>
                <a:gd name="T5" fmla="*/ 2147483646 h 10"/>
                <a:gd name="T6" fmla="*/ 2147483646 w 101"/>
                <a:gd name="T7" fmla="*/ 0 h 10"/>
                <a:gd name="T8" fmla="*/ 2147483646 w 101"/>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3" name="Freeform 80">
              <a:extLst>
                <a:ext uri="{FF2B5EF4-FFF2-40B4-BE49-F238E27FC236}">
                  <a16:creationId xmlns:a16="http://schemas.microsoft.com/office/drawing/2014/main" id="{51F1EAE6-7771-8FB1-4DA3-9B47E6FD648A}"/>
                </a:ext>
              </a:extLst>
            </p:cNvPr>
            <p:cNvSpPr>
              <a:spLocks/>
            </p:cNvSpPr>
            <p:nvPr/>
          </p:nvSpPr>
          <p:spPr bwMode="invGray">
            <a:xfrm>
              <a:off x="9005888" y="1566174"/>
              <a:ext cx="17462" cy="2462"/>
            </a:xfrm>
            <a:custGeom>
              <a:avLst/>
              <a:gdLst>
                <a:gd name="T0" fmla="*/ 0 w 19"/>
                <a:gd name="T1" fmla="*/ 2147483646 h 2"/>
                <a:gd name="T2" fmla="*/ 0 w 19"/>
                <a:gd name="T3" fmla="*/ 2147483646 h 2"/>
                <a:gd name="T4" fmla="*/ 2147483646 w 19"/>
                <a:gd name="T5" fmla="*/ 0 h 2"/>
                <a:gd name="T6" fmla="*/ 0 w 19"/>
                <a:gd name="T7" fmla="*/ 2147483646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
                  <a:moveTo>
                    <a:pt x="0" y="2"/>
                  </a:moveTo>
                  <a:lnTo>
                    <a:pt x="0" y="2"/>
                  </a:lnTo>
                  <a:lnTo>
                    <a:pt x="19" y="0"/>
                  </a:lnTo>
                  <a:cubicBezTo>
                    <a:pt x="8" y="1"/>
                    <a:pt x="3" y="1"/>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4" name="Freeform 81">
              <a:extLst>
                <a:ext uri="{FF2B5EF4-FFF2-40B4-BE49-F238E27FC236}">
                  <a16:creationId xmlns:a16="http://schemas.microsoft.com/office/drawing/2014/main" id="{57C34A8A-489F-168E-47A7-652ED94AEE70}"/>
                </a:ext>
              </a:extLst>
            </p:cNvPr>
            <p:cNvSpPr>
              <a:spLocks/>
            </p:cNvSpPr>
            <p:nvPr/>
          </p:nvSpPr>
          <p:spPr bwMode="invGray">
            <a:xfrm>
              <a:off x="1587500" y="1516937"/>
              <a:ext cx="38100" cy="3693"/>
            </a:xfrm>
            <a:custGeom>
              <a:avLst/>
              <a:gdLst>
                <a:gd name="T0" fmla="*/ 2147483646 w 39"/>
                <a:gd name="T1" fmla="*/ 1574365600 h 4"/>
                <a:gd name="T2" fmla="*/ 2147483646 w 39"/>
                <a:gd name="T3" fmla="*/ 1574365600 h 4"/>
                <a:gd name="T4" fmla="*/ 0 w 39"/>
                <a:gd name="T5" fmla="*/ 0 h 4"/>
                <a:gd name="T6" fmla="*/ 2147483646 w 39"/>
                <a:gd name="T7" fmla="*/ 2147483646 h 4"/>
                <a:gd name="T8" fmla="*/ 2147483646 w 39"/>
                <a:gd name="T9" fmla="*/ 15743656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4">
                  <a:moveTo>
                    <a:pt x="39" y="2"/>
                  </a:moveTo>
                  <a:lnTo>
                    <a:pt x="39" y="2"/>
                  </a:lnTo>
                  <a:lnTo>
                    <a:pt x="0" y="0"/>
                  </a:lnTo>
                  <a:lnTo>
                    <a:pt x="25" y="4"/>
                  </a:lnTo>
                  <a:lnTo>
                    <a:pt x="39"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5" name="Freeform 82">
              <a:extLst>
                <a:ext uri="{FF2B5EF4-FFF2-40B4-BE49-F238E27FC236}">
                  <a16:creationId xmlns:a16="http://schemas.microsoft.com/office/drawing/2014/main" id="{1E51021D-7EE0-D0D9-4568-E75EE2414C54}"/>
                </a:ext>
              </a:extLst>
            </p:cNvPr>
            <p:cNvSpPr>
              <a:spLocks/>
            </p:cNvSpPr>
            <p:nvPr/>
          </p:nvSpPr>
          <p:spPr bwMode="invGray">
            <a:xfrm>
              <a:off x="1522413" y="1519399"/>
              <a:ext cx="30162" cy="4924"/>
            </a:xfrm>
            <a:custGeom>
              <a:avLst/>
              <a:gdLst>
                <a:gd name="T0" fmla="*/ 2147483646 w 32"/>
                <a:gd name="T1" fmla="*/ 2147483646 h 6"/>
                <a:gd name="T2" fmla="*/ 2147483646 w 32"/>
                <a:gd name="T3" fmla="*/ 2147483646 h 6"/>
                <a:gd name="T4" fmla="*/ 2147483646 w 32"/>
                <a:gd name="T5" fmla="*/ 0 h 6"/>
                <a:gd name="T6" fmla="*/ 0 w 32"/>
                <a:gd name="T7" fmla="*/ 2147483646 h 6"/>
                <a:gd name="T8" fmla="*/ 2147483646 w 32"/>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6" name="Freeform 83">
              <a:extLst>
                <a:ext uri="{FF2B5EF4-FFF2-40B4-BE49-F238E27FC236}">
                  <a16:creationId xmlns:a16="http://schemas.microsoft.com/office/drawing/2014/main" id="{A29D5BF3-C636-FDCA-2560-1B540995CCF9}"/>
                </a:ext>
              </a:extLst>
            </p:cNvPr>
            <p:cNvSpPr>
              <a:spLocks/>
            </p:cNvSpPr>
            <p:nvPr/>
          </p:nvSpPr>
          <p:spPr bwMode="invGray">
            <a:xfrm>
              <a:off x="6650038" y="1573559"/>
              <a:ext cx="33337" cy="3693"/>
            </a:xfrm>
            <a:custGeom>
              <a:avLst/>
              <a:gdLst>
                <a:gd name="T0" fmla="*/ 2147483646 w 34"/>
                <a:gd name="T1" fmla="*/ 2147483646 h 4"/>
                <a:gd name="T2" fmla="*/ 2147483646 w 34"/>
                <a:gd name="T3" fmla="*/ 2147483646 h 4"/>
                <a:gd name="T4" fmla="*/ 2147483646 w 34"/>
                <a:gd name="T5" fmla="*/ 1574365600 h 4"/>
                <a:gd name="T6" fmla="*/ 0 w 34"/>
                <a:gd name="T7" fmla="*/ 0 h 4"/>
                <a:gd name="T8" fmla="*/ 2147483646 w 34"/>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7" name="Freeform 84">
              <a:extLst>
                <a:ext uri="{FF2B5EF4-FFF2-40B4-BE49-F238E27FC236}">
                  <a16:creationId xmlns:a16="http://schemas.microsoft.com/office/drawing/2014/main" id="{46C44484-746A-338F-EAFC-064CBC8B473E}"/>
                </a:ext>
              </a:extLst>
            </p:cNvPr>
            <p:cNvSpPr>
              <a:spLocks/>
            </p:cNvSpPr>
            <p:nvPr/>
          </p:nvSpPr>
          <p:spPr bwMode="invGray">
            <a:xfrm>
              <a:off x="6162675" y="1566174"/>
              <a:ext cx="15875" cy="4924"/>
            </a:xfrm>
            <a:custGeom>
              <a:avLst/>
              <a:gdLst>
                <a:gd name="T0" fmla="*/ 2147483646 w 17"/>
                <a:gd name="T1" fmla="*/ 2147483646 h 6"/>
                <a:gd name="T2" fmla="*/ 2147483646 w 17"/>
                <a:gd name="T3" fmla="*/ 2147483646 h 6"/>
                <a:gd name="T4" fmla="*/ 2147483646 w 17"/>
                <a:gd name="T5" fmla="*/ 2147483646 h 6"/>
                <a:gd name="T6" fmla="*/ 0 w 17"/>
                <a:gd name="T7" fmla="*/ 0 h 6"/>
                <a:gd name="T8" fmla="*/ 2147483646 w 17"/>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6">
                  <a:moveTo>
                    <a:pt x="8" y="6"/>
                  </a:moveTo>
                  <a:lnTo>
                    <a:pt x="8" y="6"/>
                  </a:lnTo>
                  <a:lnTo>
                    <a:pt x="17" y="6"/>
                  </a:lnTo>
                  <a:lnTo>
                    <a:pt x="0" y="0"/>
                  </a:lnTo>
                  <a:lnTo>
                    <a:pt x="8"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8" name="Freeform 85">
              <a:extLst>
                <a:ext uri="{FF2B5EF4-FFF2-40B4-BE49-F238E27FC236}">
                  <a16:creationId xmlns:a16="http://schemas.microsoft.com/office/drawing/2014/main" id="{1C3B3A9B-915F-0EF4-39AD-0B1BF5BE06F0}"/>
                </a:ext>
              </a:extLst>
            </p:cNvPr>
            <p:cNvSpPr>
              <a:spLocks/>
            </p:cNvSpPr>
            <p:nvPr/>
          </p:nvSpPr>
          <p:spPr bwMode="invGray">
            <a:xfrm>
              <a:off x="5738813" y="1571097"/>
              <a:ext cx="60325" cy="6155"/>
            </a:xfrm>
            <a:custGeom>
              <a:avLst/>
              <a:gdLst>
                <a:gd name="T0" fmla="*/ 2147483646 w 63"/>
                <a:gd name="T1" fmla="*/ 2147483646 h 8"/>
                <a:gd name="T2" fmla="*/ 2147483646 w 63"/>
                <a:gd name="T3" fmla="*/ 2147483646 h 8"/>
                <a:gd name="T4" fmla="*/ 2147483646 w 63"/>
                <a:gd name="T5" fmla="*/ 2147483646 h 8"/>
                <a:gd name="T6" fmla="*/ 2147483646 w 63"/>
                <a:gd name="T7" fmla="*/ 2147483646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grpSp>
      <p:sp>
        <p:nvSpPr>
          <p:cNvPr id="2" name="Title 1"/>
          <p:cNvSpPr>
            <a:spLocks noGrp="1"/>
          </p:cNvSpPr>
          <p:nvPr>
            <p:ph type="title"/>
          </p:nvPr>
        </p:nvSpPr>
        <p:spPr>
          <a:xfrm>
            <a:off x="1522811" y="274638"/>
            <a:ext cx="9146380" cy="1020762"/>
          </a:xfrm>
        </p:spPr>
        <p:txBody>
          <a:bodyPr/>
          <a:lstStyle/>
          <a:p>
            <a:r>
              <a:rPr lang="en-US"/>
              <a:t>Click to edit Master title style</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9" name="Footer Placeholder 4">
            <a:extLst>
              <a:ext uri="{FF2B5EF4-FFF2-40B4-BE49-F238E27FC236}">
                <a16:creationId xmlns:a16="http://schemas.microsoft.com/office/drawing/2014/main" id="{323EBE88-1C87-D692-12C7-C3C8E21451C5}"/>
              </a:ext>
            </a:extLst>
          </p:cNvPr>
          <p:cNvSpPr>
            <a:spLocks noGrp="1"/>
          </p:cNvSpPr>
          <p:nvPr>
            <p:ph type="ftr" sz="quarter" idx="10"/>
          </p:nvPr>
        </p:nvSpPr>
        <p:spPr/>
        <p:txBody>
          <a:bodyPr/>
          <a:lstStyle>
            <a:lvl1pPr>
              <a:defRPr/>
            </a:lvl1pPr>
          </a:lstStyle>
          <a:p>
            <a:pPr>
              <a:defRPr/>
            </a:pPr>
            <a:endParaRPr lang="en-US"/>
          </a:p>
        </p:txBody>
      </p:sp>
      <p:sp>
        <p:nvSpPr>
          <p:cNvPr id="80" name="Date Placeholder 3">
            <a:extLst>
              <a:ext uri="{FF2B5EF4-FFF2-40B4-BE49-F238E27FC236}">
                <a16:creationId xmlns:a16="http://schemas.microsoft.com/office/drawing/2014/main" id="{041B6458-1235-1ECA-55D4-C902B8364F37}"/>
              </a:ext>
            </a:extLst>
          </p:cNvPr>
          <p:cNvSpPr>
            <a:spLocks noGrp="1"/>
          </p:cNvSpPr>
          <p:nvPr>
            <p:ph type="dt" sz="half" idx="11"/>
          </p:nvPr>
        </p:nvSpPr>
        <p:spPr/>
        <p:txBody>
          <a:bodyPr/>
          <a:lstStyle>
            <a:lvl1pPr>
              <a:defRPr/>
            </a:lvl1pPr>
          </a:lstStyle>
          <a:p>
            <a:pPr>
              <a:defRPr/>
            </a:pPr>
            <a:fld id="{495FD9B6-5B86-4A05-A385-BFBBF018831D}" type="datetimeFigureOut">
              <a:rPr lang="en-US"/>
              <a:pPr>
                <a:defRPr/>
              </a:pPr>
              <a:t>10/14/2022</a:t>
            </a:fld>
            <a:endParaRPr lang="en-US"/>
          </a:p>
        </p:txBody>
      </p:sp>
      <p:sp>
        <p:nvSpPr>
          <p:cNvPr id="81" name="Slide Number Placeholder 5">
            <a:extLst>
              <a:ext uri="{FF2B5EF4-FFF2-40B4-BE49-F238E27FC236}">
                <a16:creationId xmlns:a16="http://schemas.microsoft.com/office/drawing/2014/main" id="{4052722D-118A-F669-1572-3B72F1EE9D3F}"/>
              </a:ext>
            </a:extLst>
          </p:cNvPr>
          <p:cNvSpPr>
            <a:spLocks noGrp="1"/>
          </p:cNvSpPr>
          <p:nvPr>
            <p:ph type="sldNum" sz="quarter" idx="12"/>
          </p:nvPr>
        </p:nvSpPr>
        <p:spPr/>
        <p:txBody>
          <a:bodyPr/>
          <a:lstStyle>
            <a:lvl1pPr>
              <a:defRPr/>
            </a:lvl1pPr>
          </a:lstStyle>
          <a:p>
            <a:pPr>
              <a:defRPr/>
            </a:pPr>
            <a:fld id="{58E3C59F-632C-4178-850E-CB475D48CF2D}" type="slidenum">
              <a:rPr lang="en-US"/>
              <a:pPr>
                <a:defRPr/>
              </a:pPr>
              <a:t>‹#›</a:t>
            </a:fld>
            <a:endParaRPr lang="en-US"/>
          </a:p>
        </p:txBody>
      </p:sp>
    </p:spTree>
    <p:extLst>
      <p:ext uri="{BB962C8B-B14F-4D97-AF65-F5344CB8AC3E}">
        <p14:creationId xmlns:p14="http://schemas.microsoft.com/office/powerpoint/2010/main" val="805541577"/>
      </p:ext>
    </p:extLst>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line" descr="Line graphic">
            <a:extLst>
              <a:ext uri="{FF2B5EF4-FFF2-40B4-BE49-F238E27FC236}">
                <a16:creationId xmlns:a16="http://schemas.microsoft.com/office/drawing/2014/main" id="{033DC281-C1DC-C929-364D-42A5CBA4D0BD}"/>
              </a:ext>
            </a:extLst>
          </p:cNvPr>
          <p:cNvGrpSpPr/>
          <p:nvPr/>
        </p:nvGrpSpPr>
        <p:grpSpPr bwMode="invGray">
          <a:xfrm>
            <a:off x="1585309" y="4724400"/>
            <a:ext cx="8634184" cy="64008"/>
            <a:chOff x="-4110038" y="2703513"/>
            <a:chExt cx="17394239" cy="160336"/>
          </a:xfrm>
          <a:solidFill>
            <a:schemeClr val="accent1"/>
          </a:solidFill>
        </p:grpSpPr>
        <p:sp>
          <p:nvSpPr>
            <p:cNvPr id="5" name="Freeform 5">
              <a:extLst>
                <a:ext uri="{FF2B5EF4-FFF2-40B4-BE49-F238E27FC236}">
                  <a16:creationId xmlns:a16="http://schemas.microsoft.com/office/drawing/2014/main" id="{4D98942A-508F-B82C-B53C-BB92035831DA}"/>
                </a:ext>
              </a:extLst>
            </p:cNvPr>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 name="Freeform 6">
              <a:extLst>
                <a:ext uri="{FF2B5EF4-FFF2-40B4-BE49-F238E27FC236}">
                  <a16:creationId xmlns:a16="http://schemas.microsoft.com/office/drawing/2014/main" id="{8AB21E19-661A-CF23-6DD0-532786125CB3}"/>
                </a:ext>
              </a:extLst>
            </p:cNvPr>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 name="Freeform 7">
              <a:extLst>
                <a:ext uri="{FF2B5EF4-FFF2-40B4-BE49-F238E27FC236}">
                  <a16:creationId xmlns:a16="http://schemas.microsoft.com/office/drawing/2014/main" id="{5B422D06-B377-297E-0DED-BB6AF2E3A4A0}"/>
                </a:ext>
              </a:extLst>
            </p:cNvPr>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 name="Freeform 8">
              <a:extLst>
                <a:ext uri="{FF2B5EF4-FFF2-40B4-BE49-F238E27FC236}">
                  <a16:creationId xmlns:a16="http://schemas.microsoft.com/office/drawing/2014/main" id="{959436B3-EDD4-AE88-DF8D-1E31BB983CAF}"/>
                </a:ext>
              </a:extLst>
            </p:cNvPr>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 name="Freeform 9">
              <a:extLst>
                <a:ext uri="{FF2B5EF4-FFF2-40B4-BE49-F238E27FC236}">
                  <a16:creationId xmlns:a16="http://schemas.microsoft.com/office/drawing/2014/main" id="{FFB54CDB-260A-C9AC-B520-9E1C9650D9EF}"/>
                </a:ext>
              </a:extLst>
            </p:cNvPr>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 name="Freeform 10">
              <a:extLst>
                <a:ext uri="{FF2B5EF4-FFF2-40B4-BE49-F238E27FC236}">
                  <a16:creationId xmlns:a16="http://schemas.microsoft.com/office/drawing/2014/main" id="{9EF97CB0-8D51-26BC-4EB1-950634C9BC88}"/>
                </a:ext>
              </a:extLst>
            </p:cNvPr>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 name="Freeform 11">
              <a:extLst>
                <a:ext uri="{FF2B5EF4-FFF2-40B4-BE49-F238E27FC236}">
                  <a16:creationId xmlns:a16="http://schemas.microsoft.com/office/drawing/2014/main" id="{BC96D2D2-EEE1-7FBF-4719-6F81F7ADC7E7}"/>
                </a:ext>
              </a:extLst>
            </p:cNvPr>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 name="Freeform 12">
              <a:extLst>
                <a:ext uri="{FF2B5EF4-FFF2-40B4-BE49-F238E27FC236}">
                  <a16:creationId xmlns:a16="http://schemas.microsoft.com/office/drawing/2014/main" id="{7931CA2E-3488-C0FC-FC1C-1A286BBC5091}"/>
                </a:ext>
              </a:extLst>
            </p:cNvPr>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3" name="Freeform 13">
              <a:extLst>
                <a:ext uri="{FF2B5EF4-FFF2-40B4-BE49-F238E27FC236}">
                  <a16:creationId xmlns:a16="http://schemas.microsoft.com/office/drawing/2014/main" id="{82837282-A5DB-1323-A2F4-99C2BA377C8D}"/>
                </a:ext>
              </a:extLst>
            </p:cNvPr>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4" name="Freeform 14">
              <a:extLst>
                <a:ext uri="{FF2B5EF4-FFF2-40B4-BE49-F238E27FC236}">
                  <a16:creationId xmlns:a16="http://schemas.microsoft.com/office/drawing/2014/main" id="{53A8D6C5-8F02-146E-5394-123EC72A4348}"/>
                </a:ext>
              </a:extLst>
            </p:cNvPr>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5" name="Freeform 15">
              <a:extLst>
                <a:ext uri="{FF2B5EF4-FFF2-40B4-BE49-F238E27FC236}">
                  <a16:creationId xmlns:a16="http://schemas.microsoft.com/office/drawing/2014/main" id="{DC56ED7A-E24E-3CB9-C0C3-1B4FA1FF0188}"/>
                </a:ext>
              </a:extLst>
            </p:cNvPr>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6" name="Freeform 16">
              <a:extLst>
                <a:ext uri="{FF2B5EF4-FFF2-40B4-BE49-F238E27FC236}">
                  <a16:creationId xmlns:a16="http://schemas.microsoft.com/office/drawing/2014/main" id="{53531906-CCC1-D361-BBC2-2D362F9AA154}"/>
                </a:ext>
              </a:extLst>
            </p:cNvPr>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7" name="Freeform 17">
              <a:extLst>
                <a:ext uri="{FF2B5EF4-FFF2-40B4-BE49-F238E27FC236}">
                  <a16:creationId xmlns:a16="http://schemas.microsoft.com/office/drawing/2014/main" id="{C1C0E0E2-9155-1D16-F8EE-782CC447C624}"/>
                </a:ext>
              </a:extLst>
            </p:cNvPr>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8" name="Freeform 18">
              <a:extLst>
                <a:ext uri="{FF2B5EF4-FFF2-40B4-BE49-F238E27FC236}">
                  <a16:creationId xmlns:a16="http://schemas.microsoft.com/office/drawing/2014/main" id="{ADFDF7C4-71EB-90D1-3DBE-74D300B4C62C}"/>
                </a:ext>
              </a:extLst>
            </p:cNvPr>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9" name="Freeform 19">
              <a:extLst>
                <a:ext uri="{FF2B5EF4-FFF2-40B4-BE49-F238E27FC236}">
                  <a16:creationId xmlns:a16="http://schemas.microsoft.com/office/drawing/2014/main" id="{436F60A8-862A-0196-E60F-3851C3D88587}"/>
                </a:ext>
              </a:extLst>
            </p:cNvPr>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0" name="Freeform 20">
              <a:extLst>
                <a:ext uri="{FF2B5EF4-FFF2-40B4-BE49-F238E27FC236}">
                  <a16:creationId xmlns:a16="http://schemas.microsoft.com/office/drawing/2014/main" id="{3A21F391-7E79-5B39-0F31-54825ED09983}"/>
                </a:ext>
              </a:extLst>
            </p:cNvPr>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1" name="Freeform 21">
              <a:extLst>
                <a:ext uri="{FF2B5EF4-FFF2-40B4-BE49-F238E27FC236}">
                  <a16:creationId xmlns:a16="http://schemas.microsoft.com/office/drawing/2014/main" id="{A9041644-788D-26F7-B5F2-A14075B07E3C}"/>
                </a:ext>
              </a:extLst>
            </p:cNvPr>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2" name="Freeform 22">
              <a:extLst>
                <a:ext uri="{FF2B5EF4-FFF2-40B4-BE49-F238E27FC236}">
                  <a16:creationId xmlns:a16="http://schemas.microsoft.com/office/drawing/2014/main" id="{ECA7613E-9FF9-1B67-4570-A998728ACF5D}"/>
                </a:ext>
              </a:extLst>
            </p:cNvPr>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3" name="Freeform 23">
              <a:extLst>
                <a:ext uri="{FF2B5EF4-FFF2-40B4-BE49-F238E27FC236}">
                  <a16:creationId xmlns:a16="http://schemas.microsoft.com/office/drawing/2014/main" id="{15230392-748A-08E5-BCD2-C4577C4B7736}"/>
                </a:ext>
              </a:extLst>
            </p:cNvPr>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4" name="Freeform 24">
              <a:extLst>
                <a:ext uri="{FF2B5EF4-FFF2-40B4-BE49-F238E27FC236}">
                  <a16:creationId xmlns:a16="http://schemas.microsoft.com/office/drawing/2014/main" id="{BB074A5F-EA4D-8415-18AE-1ED4EE13C591}"/>
                </a:ext>
              </a:extLst>
            </p:cNvPr>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5" name="Freeform 25">
              <a:extLst>
                <a:ext uri="{FF2B5EF4-FFF2-40B4-BE49-F238E27FC236}">
                  <a16:creationId xmlns:a16="http://schemas.microsoft.com/office/drawing/2014/main" id="{BA407521-0B99-6948-75D0-BBF43A513BA0}"/>
                </a:ext>
              </a:extLst>
            </p:cNvPr>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6" name="Freeform 26">
              <a:extLst>
                <a:ext uri="{FF2B5EF4-FFF2-40B4-BE49-F238E27FC236}">
                  <a16:creationId xmlns:a16="http://schemas.microsoft.com/office/drawing/2014/main" id="{3EC1C233-D681-9074-4137-D8F4E6A9A72A}"/>
                </a:ext>
              </a:extLst>
            </p:cNvPr>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7" name="Freeform 27">
              <a:extLst>
                <a:ext uri="{FF2B5EF4-FFF2-40B4-BE49-F238E27FC236}">
                  <a16:creationId xmlns:a16="http://schemas.microsoft.com/office/drawing/2014/main" id="{A59A8232-700A-2DE4-558C-7BAF8532EF3C}"/>
                </a:ext>
              </a:extLst>
            </p:cNvPr>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8" name="Freeform 28">
              <a:extLst>
                <a:ext uri="{FF2B5EF4-FFF2-40B4-BE49-F238E27FC236}">
                  <a16:creationId xmlns:a16="http://schemas.microsoft.com/office/drawing/2014/main" id="{A6E71EE6-02E3-5CB4-37F4-2C7650630E0F}"/>
                </a:ext>
              </a:extLst>
            </p:cNvPr>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9" name="Freeform 29">
              <a:extLst>
                <a:ext uri="{FF2B5EF4-FFF2-40B4-BE49-F238E27FC236}">
                  <a16:creationId xmlns:a16="http://schemas.microsoft.com/office/drawing/2014/main" id="{7EC7DF18-CC8B-1F1A-8294-2AD549AD0C60}"/>
                </a:ext>
              </a:extLst>
            </p:cNvPr>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0" name="Freeform 30">
              <a:extLst>
                <a:ext uri="{FF2B5EF4-FFF2-40B4-BE49-F238E27FC236}">
                  <a16:creationId xmlns:a16="http://schemas.microsoft.com/office/drawing/2014/main" id="{D325ED7B-EA44-32DF-00FC-F7444AB617D4}"/>
                </a:ext>
              </a:extLst>
            </p:cNvPr>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1" name="Freeform 31">
              <a:extLst>
                <a:ext uri="{FF2B5EF4-FFF2-40B4-BE49-F238E27FC236}">
                  <a16:creationId xmlns:a16="http://schemas.microsoft.com/office/drawing/2014/main" id="{87C1F57C-0CC3-3408-D3B0-786485911F96}"/>
                </a:ext>
              </a:extLst>
            </p:cNvPr>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2" name="Freeform 32">
              <a:extLst>
                <a:ext uri="{FF2B5EF4-FFF2-40B4-BE49-F238E27FC236}">
                  <a16:creationId xmlns:a16="http://schemas.microsoft.com/office/drawing/2014/main" id="{A8DAF6DA-F69D-895C-BEC0-CE539C26109E}"/>
                </a:ext>
              </a:extLst>
            </p:cNvPr>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3" name="Freeform 33">
              <a:extLst>
                <a:ext uri="{FF2B5EF4-FFF2-40B4-BE49-F238E27FC236}">
                  <a16:creationId xmlns:a16="http://schemas.microsoft.com/office/drawing/2014/main" id="{8BC82576-CE02-1DAC-9EF8-D9F41BF22AEF}"/>
                </a:ext>
              </a:extLst>
            </p:cNvPr>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4" name="Freeform 34">
              <a:extLst>
                <a:ext uri="{FF2B5EF4-FFF2-40B4-BE49-F238E27FC236}">
                  <a16:creationId xmlns:a16="http://schemas.microsoft.com/office/drawing/2014/main" id="{0A1B97EA-A185-86F4-7D55-AA6DBA7E19B1}"/>
                </a:ext>
              </a:extLst>
            </p:cNvPr>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5" name="Freeform 35">
              <a:extLst>
                <a:ext uri="{FF2B5EF4-FFF2-40B4-BE49-F238E27FC236}">
                  <a16:creationId xmlns:a16="http://schemas.microsoft.com/office/drawing/2014/main" id="{DFFFD6B7-5749-37ED-0965-6A5B1554133F}"/>
                </a:ext>
              </a:extLst>
            </p:cNvPr>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6" name="Freeform 36">
              <a:extLst>
                <a:ext uri="{FF2B5EF4-FFF2-40B4-BE49-F238E27FC236}">
                  <a16:creationId xmlns:a16="http://schemas.microsoft.com/office/drawing/2014/main" id="{294460EF-7099-D37D-7241-BB8B266029F1}"/>
                </a:ext>
              </a:extLst>
            </p:cNvPr>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7" name="Freeform 37">
              <a:extLst>
                <a:ext uri="{FF2B5EF4-FFF2-40B4-BE49-F238E27FC236}">
                  <a16:creationId xmlns:a16="http://schemas.microsoft.com/office/drawing/2014/main" id="{2DF209BF-15D7-ABF5-3018-87B47C505267}"/>
                </a:ext>
              </a:extLst>
            </p:cNvPr>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8" name="Freeform 38">
              <a:extLst>
                <a:ext uri="{FF2B5EF4-FFF2-40B4-BE49-F238E27FC236}">
                  <a16:creationId xmlns:a16="http://schemas.microsoft.com/office/drawing/2014/main" id="{1FE9C59C-B278-AB67-3D9D-3AA1298764FC}"/>
                </a:ext>
              </a:extLst>
            </p:cNvPr>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9" name="Freeform 39">
              <a:extLst>
                <a:ext uri="{FF2B5EF4-FFF2-40B4-BE49-F238E27FC236}">
                  <a16:creationId xmlns:a16="http://schemas.microsoft.com/office/drawing/2014/main" id="{A55376A5-D308-06D8-C695-C86AC1866D8F}"/>
                </a:ext>
              </a:extLst>
            </p:cNvPr>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0" name="Freeform 40">
              <a:extLst>
                <a:ext uri="{FF2B5EF4-FFF2-40B4-BE49-F238E27FC236}">
                  <a16:creationId xmlns:a16="http://schemas.microsoft.com/office/drawing/2014/main" id="{E0AEB1A9-6CF3-8D12-D33E-5A31D29F55E7}"/>
                </a:ext>
              </a:extLst>
            </p:cNvPr>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1" name="Freeform 41">
              <a:extLst>
                <a:ext uri="{FF2B5EF4-FFF2-40B4-BE49-F238E27FC236}">
                  <a16:creationId xmlns:a16="http://schemas.microsoft.com/office/drawing/2014/main" id="{353B55D9-5B1F-81B0-716F-538046BA6D7C}"/>
                </a:ext>
              </a:extLst>
            </p:cNvPr>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2" name="Freeform 42">
              <a:extLst>
                <a:ext uri="{FF2B5EF4-FFF2-40B4-BE49-F238E27FC236}">
                  <a16:creationId xmlns:a16="http://schemas.microsoft.com/office/drawing/2014/main" id="{9A3A92C0-5693-3F7E-49B6-F3B0CC5E8DC8}"/>
                </a:ext>
              </a:extLst>
            </p:cNvPr>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3" name="Freeform 43">
              <a:extLst>
                <a:ext uri="{FF2B5EF4-FFF2-40B4-BE49-F238E27FC236}">
                  <a16:creationId xmlns:a16="http://schemas.microsoft.com/office/drawing/2014/main" id="{62BF3BD1-1596-805A-C26F-35ABC272F8A1}"/>
                </a:ext>
              </a:extLst>
            </p:cNvPr>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4" name="Freeform 44">
              <a:extLst>
                <a:ext uri="{FF2B5EF4-FFF2-40B4-BE49-F238E27FC236}">
                  <a16:creationId xmlns:a16="http://schemas.microsoft.com/office/drawing/2014/main" id="{9179DA6D-7E93-9D9A-2389-A99C49F41B2A}"/>
                </a:ext>
              </a:extLst>
            </p:cNvPr>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5" name="Freeform 45">
              <a:extLst>
                <a:ext uri="{FF2B5EF4-FFF2-40B4-BE49-F238E27FC236}">
                  <a16:creationId xmlns:a16="http://schemas.microsoft.com/office/drawing/2014/main" id="{2BAF89DA-2A26-9D82-A718-BB42DF8943C5}"/>
                </a:ext>
              </a:extLst>
            </p:cNvPr>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6" name="Freeform 46">
              <a:extLst>
                <a:ext uri="{FF2B5EF4-FFF2-40B4-BE49-F238E27FC236}">
                  <a16:creationId xmlns:a16="http://schemas.microsoft.com/office/drawing/2014/main" id="{99663ED9-4851-1F00-3CB5-011CEDCC9153}"/>
                </a:ext>
              </a:extLst>
            </p:cNvPr>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7" name="Freeform 47">
              <a:extLst>
                <a:ext uri="{FF2B5EF4-FFF2-40B4-BE49-F238E27FC236}">
                  <a16:creationId xmlns:a16="http://schemas.microsoft.com/office/drawing/2014/main" id="{3C678FB0-C062-B3BE-1A8C-74B339F6856B}"/>
                </a:ext>
              </a:extLst>
            </p:cNvPr>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8" name="Freeform 48">
              <a:extLst>
                <a:ext uri="{FF2B5EF4-FFF2-40B4-BE49-F238E27FC236}">
                  <a16:creationId xmlns:a16="http://schemas.microsoft.com/office/drawing/2014/main" id="{EF09A2E2-359A-037C-1B59-0E500914004E}"/>
                </a:ext>
              </a:extLst>
            </p:cNvPr>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9" name="Freeform 49">
              <a:extLst>
                <a:ext uri="{FF2B5EF4-FFF2-40B4-BE49-F238E27FC236}">
                  <a16:creationId xmlns:a16="http://schemas.microsoft.com/office/drawing/2014/main" id="{1A084262-AE3E-A646-CAF9-A1C5B9AFCA65}"/>
                </a:ext>
              </a:extLst>
            </p:cNvPr>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0" name="Freeform 50">
              <a:extLst>
                <a:ext uri="{FF2B5EF4-FFF2-40B4-BE49-F238E27FC236}">
                  <a16:creationId xmlns:a16="http://schemas.microsoft.com/office/drawing/2014/main" id="{E353DF5C-DA85-3A01-CD46-9421CDA0698C}"/>
                </a:ext>
              </a:extLst>
            </p:cNvPr>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1" name="Freeform 51">
              <a:extLst>
                <a:ext uri="{FF2B5EF4-FFF2-40B4-BE49-F238E27FC236}">
                  <a16:creationId xmlns:a16="http://schemas.microsoft.com/office/drawing/2014/main" id="{FFC24636-6A6E-0109-E684-E7C7B690A39E}"/>
                </a:ext>
              </a:extLst>
            </p:cNvPr>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2" name="Freeform 52">
              <a:extLst>
                <a:ext uri="{FF2B5EF4-FFF2-40B4-BE49-F238E27FC236}">
                  <a16:creationId xmlns:a16="http://schemas.microsoft.com/office/drawing/2014/main" id="{58700B4E-D31B-5682-07DA-862256176130}"/>
                </a:ext>
              </a:extLst>
            </p:cNvPr>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3" name="Freeform 53">
              <a:extLst>
                <a:ext uri="{FF2B5EF4-FFF2-40B4-BE49-F238E27FC236}">
                  <a16:creationId xmlns:a16="http://schemas.microsoft.com/office/drawing/2014/main" id="{92EAAA8E-9602-DDA7-0DBA-CC168167CE9E}"/>
                </a:ext>
              </a:extLst>
            </p:cNvPr>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4" name="Freeform 54">
              <a:extLst>
                <a:ext uri="{FF2B5EF4-FFF2-40B4-BE49-F238E27FC236}">
                  <a16:creationId xmlns:a16="http://schemas.microsoft.com/office/drawing/2014/main" id="{091B6050-1656-71D3-A9F1-5B37B99F2719}"/>
                </a:ext>
              </a:extLst>
            </p:cNvPr>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5" name="Freeform 55">
              <a:extLst>
                <a:ext uri="{FF2B5EF4-FFF2-40B4-BE49-F238E27FC236}">
                  <a16:creationId xmlns:a16="http://schemas.microsoft.com/office/drawing/2014/main" id="{E3DB24A6-1A19-3A63-3665-D07E7F5BD093}"/>
                </a:ext>
              </a:extLst>
            </p:cNvPr>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6" name="Freeform 56">
              <a:extLst>
                <a:ext uri="{FF2B5EF4-FFF2-40B4-BE49-F238E27FC236}">
                  <a16:creationId xmlns:a16="http://schemas.microsoft.com/office/drawing/2014/main" id="{03908AD5-1934-F314-7487-126120C6F5C2}"/>
                </a:ext>
              </a:extLst>
            </p:cNvPr>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7" name="Freeform 57">
              <a:extLst>
                <a:ext uri="{FF2B5EF4-FFF2-40B4-BE49-F238E27FC236}">
                  <a16:creationId xmlns:a16="http://schemas.microsoft.com/office/drawing/2014/main" id="{424BB683-F939-6029-5108-2D3D063B8FD6}"/>
                </a:ext>
              </a:extLst>
            </p:cNvPr>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8" name="Freeform 58">
              <a:extLst>
                <a:ext uri="{FF2B5EF4-FFF2-40B4-BE49-F238E27FC236}">
                  <a16:creationId xmlns:a16="http://schemas.microsoft.com/office/drawing/2014/main" id="{8F43AF60-7169-B385-941E-2A81124AED4D}"/>
                </a:ext>
              </a:extLst>
            </p:cNvPr>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9" name="Freeform 59">
              <a:extLst>
                <a:ext uri="{FF2B5EF4-FFF2-40B4-BE49-F238E27FC236}">
                  <a16:creationId xmlns:a16="http://schemas.microsoft.com/office/drawing/2014/main" id="{C2AC849A-D432-FEF7-8D61-2C248B752D7C}"/>
                </a:ext>
              </a:extLst>
            </p:cNvPr>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0" name="Freeform 60">
              <a:extLst>
                <a:ext uri="{FF2B5EF4-FFF2-40B4-BE49-F238E27FC236}">
                  <a16:creationId xmlns:a16="http://schemas.microsoft.com/office/drawing/2014/main" id="{A6786BA9-5C23-5D9C-85D1-C5120DEA27D1}"/>
                </a:ext>
              </a:extLst>
            </p:cNvPr>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1" name="Freeform 61">
              <a:extLst>
                <a:ext uri="{FF2B5EF4-FFF2-40B4-BE49-F238E27FC236}">
                  <a16:creationId xmlns:a16="http://schemas.microsoft.com/office/drawing/2014/main" id="{2AC39170-E81D-ED3A-075C-1DC55FAE6A33}"/>
                </a:ext>
              </a:extLst>
            </p:cNvPr>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2" name="Freeform 62">
              <a:extLst>
                <a:ext uri="{FF2B5EF4-FFF2-40B4-BE49-F238E27FC236}">
                  <a16:creationId xmlns:a16="http://schemas.microsoft.com/office/drawing/2014/main" id="{13D983BC-A8C4-4EF4-0A03-84226C83C125}"/>
                </a:ext>
              </a:extLst>
            </p:cNvPr>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3" name="Freeform 63">
              <a:extLst>
                <a:ext uri="{FF2B5EF4-FFF2-40B4-BE49-F238E27FC236}">
                  <a16:creationId xmlns:a16="http://schemas.microsoft.com/office/drawing/2014/main" id="{583D5ACC-399B-4AD7-0F26-679C7B651440}"/>
                </a:ext>
              </a:extLst>
            </p:cNvPr>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4" name="Freeform 64">
              <a:extLst>
                <a:ext uri="{FF2B5EF4-FFF2-40B4-BE49-F238E27FC236}">
                  <a16:creationId xmlns:a16="http://schemas.microsoft.com/office/drawing/2014/main" id="{B08866F3-8F2C-F7BA-87CF-83A9E2ED408E}"/>
                </a:ext>
              </a:extLst>
            </p:cNvPr>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5" name="Freeform 65">
              <a:extLst>
                <a:ext uri="{FF2B5EF4-FFF2-40B4-BE49-F238E27FC236}">
                  <a16:creationId xmlns:a16="http://schemas.microsoft.com/office/drawing/2014/main" id="{4420378D-EFFE-1B59-9178-05B8BA85FD8E}"/>
                </a:ext>
              </a:extLst>
            </p:cNvPr>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6" name="Freeform 66">
              <a:extLst>
                <a:ext uri="{FF2B5EF4-FFF2-40B4-BE49-F238E27FC236}">
                  <a16:creationId xmlns:a16="http://schemas.microsoft.com/office/drawing/2014/main" id="{935B67A8-5801-8D16-306B-8E15F99FBAF8}"/>
                </a:ext>
              </a:extLst>
            </p:cNvPr>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7" name="Freeform 67">
              <a:extLst>
                <a:ext uri="{FF2B5EF4-FFF2-40B4-BE49-F238E27FC236}">
                  <a16:creationId xmlns:a16="http://schemas.microsoft.com/office/drawing/2014/main" id="{2A60BCFD-E7EF-C3DC-F98E-A9F99404AAEE}"/>
                </a:ext>
              </a:extLst>
            </p:cNvPr>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8" name="Freeform 68">
              <a:extLst>
                <a:ext uri="{FF2B5EF4-FFF2-40B4-BE49-F238E27FC236}">
                  <a16:creationId xmlns:a16="http://schemas.microsoft.com/office/drawing/2014/main" id="{6527CC7B-7791-2037-3807-E0C974AC7D47}"/>
                </a:ext>
              </a:extLst>
            </p:cNvPr>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9" name="Freeform 69">
              <a:extLst>
                <a:ext uri="{FF2B5EF4-FFF2-40B4-BE49-F238E27FC236}">
                  <a16:creationId xmlns:a16="http://schemas.microsoft.com/office/drawing/2014/main" id="{D76967CD-52F5-20F4-7C71-14B0D31728EB}"/>
                </a:ext>
              </a:extLst>
            </p:cNvPr>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0" name="Freeform 70">
              <a:extLst>
                <a:ext uri="{FF2B5EF4-FFF2-40B4-BE49-F238E27FC236}">
                  <a16:creationId xmlns:a16="http://schemas.microsoft.com/office/drawing/2014/main" id="{C3BD2253-0896-7350-2259-65BD18369BDB}"/>
                </a:ext>
              </a:extLst>
            </p:cNvPr>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1" name="Freeform 71">
              <a:extLst>
                <a:ext uri="{FF2B5EF4-FFF2-40B4-BE49-F238E27FC236}">
                  <a16:creationId xmlns:a16="http://schemas.microsoft.com/office/drawing/2014/main" id="{226031EE-7A38-F4BE-6D3B-BA67E96C6677}"/>
                </a:ext>
              </a:extLst>
            </p:cNvPr>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2" name="Freeform 72">
              <a:extLst>
                <a:ext uri="{FF2B5EF4-FFF2-40B4-BE49-F238E27FC236}">
                  <a16:creationId xmlns:a16="http://schemas.microsoft.com/office/drawing/2014/main" id="{5AF479BF-5DC6-34DE-46F6-6F830C61ADDC}"/>
                </a:ext>
              </a:extLst>
            </p:cNvPr>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3" name="Freeform 73">
              <a:extLst>
                <a:ext uri="{FF2B5EF4-FFF2-40B4-BE49-F238E27FC236}">
                  <a16:creationId xmlns:a16="http://schemas.microsoft.com/office/drawing/2014/main" id="{3C646282-8E3F-E8B2-1D4B-CA5B55457295}"/>
                </a:ext>
              </a:extLst>
            </p:cNvPr>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4" name="Freeform 74">
              <a:extLst>
                <a:ext uri="{FF2B5EF4-FFF2-40B4-BE49-F238E27FC236}">
                  <a16:creationId xmlns:a16="http://schemas.microsoft.com/office/drawing/2014/main" id="{554A7467-B7E6-7C61-6EEB-A3163BC18534}"/>
                </a:ext>
              </a:extLst>
            </p:cNvPr>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5" name="Freeform 75">
              <a:extLst>
                <a:ext uri="{FF2B5EF4-FFF2-40B4-BE49-F238E27FC236}">
                  <a16:creationId xmlns:a16="http://schemas.microsoft.com/office/drawing/2014/main" id="{E37A9158-3006-D036-C346-5D18A437F21F}"/>
                </a:ext>
              </a:extLst>
            </p:cNvPr>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6" name="Freeform 76">
              <a:extLst>
                <a:ext uri="{FF2B5EF4-FFF2-40B4-BE49-F238E27FC236}">
                  <a16:creationId xmlns:a16="http://schemas.microsoft.com/office/drawing/2014/main" id="{4DB78B40-EB34-8EDA-6922-1788D0B39CB7}"/>
                </a:ext>
              </a:extLst>
            </p:cNvPr>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7" name="Freeform 77">
              <a:extLst>
                <a:ext uri="{FF2B5EF4-FFF2-40B4-BE49-F238E27FC236}">
                  <a16:creationId xmlns:a16="http://schemas.microsoft.com/office/drawing/2014/main" id="{FB172360-B8E7-369D-519D-E58738D6E595}"/>
                </a:ext>
              </a:extLst>
            </p:cNvPr>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8" name="Freeform 78">
              <a:extLst>
                <a:ext uri="{FF2B5EF4-FFF2-40B4-BE49-F238E27FC236}">
                  <a16:creationId xmlns:a16="http://schemas.microsoft.com/office/drawing/2014/main" id="{06953D6B-2E14-BB32-473D-78C8A4A93CF0}"/>
                </a:ext>
              </a:extLst>
            </p:cNvPr>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9" name="Freeform 79">
              <a:extLst>
                <a:ext uri="{FF2B5EF4-FFF2-40B4-BE49-F238E27FC236}">
                  <a16:creationId xmlns:a16="http://schemas.microsoft.com/office/drawing/2014/main" id="{8F083096-3730-14D4-EBD8-28E128E9B581}"/>
                </a:ext>
              </a:extLst>
            </p:cNvPr>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0" name="Freeform 80">
              <a:extLst>
                <a:ext uri="{FF2B5EF4-FFF2-40B4-BE49-F238E27FC236}">
                  <a16:creationId xmlns:a16="http://schemas.microsoft.com/office/drawing/2014/main" id="{6E9A5193-CA21-9805-35C6-097ABB6B4CDB}"/>
                </a:ext>
              </a:extLst>
            </p:cNvPr>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1" name="Freeform 81">
              <a:extLst>
                <a:ext uri="{FF2B5EF4-FFF2-40B4-BE49-F238E27FC236}">
                  <a16:creationId xmlns:a16="http://schemas.microsoft.com/office/drawing/2014/main" id="{C3C99904-D6A5-472D-0BAF-9559F436D7B6}"/>
                </a:ext>
              </a:extLst>
            </p:cNvPr>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2" name="Freeform 82">
              <a:extLst>
                <a:ext uri="{FF2B5EF4-FFF2-40B4-BE49-F238E27FC236}">
                  <a16:creationId xmlns:a16="http://schemas.microsoft.com/office/drawing/2014/main" id="{0C335968-476D-2AC5-B5FC-A07DB4BCFBE1}"/>
                </a:ext>
              </a:extLst>
            </p:cNvPr>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3" name="Freeform 83">
              <a:extLst>
                <a:ext uri="{FF2B5EF4-FFF2-40B4-BE49-F238E27FC236}">
                  <a16:creationId xmlns:a16="http://schemas.microsoft.com/office/drawing/2014/main" id="{5182B133-230E-E3AE-DFF6-44901D0A3369}"/>
                </a:ext>
              </a:extLst>
            </p:cNvPr>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4" name="Freeform 84">
              <a:extLst>
                <a:ext uri="{FF2B5EF4-FFF2-40B4-BE49-F238E27FC236}">
                  <a16:creationId xmlns:a16="http://schemas.microsoft.com/office/drawing/2014/main" id="{DDF44D8B-3D84-A59C-6744-3342A7ABBEFF}"/>
                </a:ext>
              </a:extLst>
            </p:cNvPr>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5" name="Freeform 85">
              <a:extLst>
                <a:ext uri="{FF2B5EF4-FFF2-40B4-BE49-F238E27FC236}">
                  <a16:creationId xmlns:a16="http://schemas.microsoft.com/office/drawing/2014/main" id="{880EC167-81B2-6D70-8911-C60682370229}"/>
                </a:ext>
              </a:extLst>
            </p:cNvPr>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6" name="Freeform 86">
              <a:extLst>
                <a:ext uri="{FF2B5EF4-FFF2-40B4-BE49-F238E27FC236}">
                  <a16:creationId xmlns:a16="http://schemas.microsoft.com/office/drawing/2014/main" id="{F93BF1D9-59F3-68F6-B7F3-B302C71F596F}"/>
                </a:ext>
              </a:extLst>
            </p:cNvPr>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7" name="Freeform 87">
              <a:extLst>
                <a:ext uri="{FF2B5EF4-FFF2-40B4-BE49-F238E27FC236}">
                  <a16:creationId xmlns:a16="http://schemas.microsoft.com/office/drawing/2014/main" id="{908601CC-A917-03EF-8BBD-5BA0E909A0DE}"/>
                </a:ext>
              </a:extLst>
            </p:cNvPr>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8" name="Freeform 88">
              <a:extLst>
                <a:ext uri="{FF2B5EF4-FFF2-40B4-BE49-F238E27FC236}">
                  <a16:creationId xmlns:a16="http://schemas.microsoft.com/office/drawing/2014/main" id="{156D7AE4-9424-626F-5E10-BE06CBE461E9}"/>
                </a:ext>
              </a:extLst>
            </p:cNvPr>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9" name="Freeform 89">
              <a:extLst>
                <a:ext uri="{FF2B5EF4-FFF2-40B4-BE49-F238E27FC236}">
                  <a16:creationId xmlns:a16="http://schemas.microsoft.com/office/drawing/2014/main" id="{E1C0B1BA-73E7-803B-A405-B8B1D8016ABB}"/>
                </a:ext>
              </a:extLst>
            </p:cNvPr>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0" name="Freeform 90">
              <a:extLst>
                <a:ext uri="{FF2B5EF4-FFF2-40B4-BE49-F238E27FC236}">
                  <a16:creationId xmlns:a16="http://schemas.microsoft.com/office/drawing/2014/main" id="{EE21632B-160B-2AC7-5BD6-F1EB4F21E9E4}"/>
                </a:ext>
              </a:extLst>
            </p:cNvPr>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1" name="Freeform 91">
              <a:extLst>
                <a:ext uri="{FF2B5EF4-FFF2-40B4-BE49-F238E27FC236}">
                  <a16:creationId xmlns:a16="http://schemas.microsoft.com/office/drawing/2014/main" id="{487118D8-A1BE-0699-1996-0410D9B26F31}"/>
                </a:ext>
              </a:extLst>
            </p:cNvPr>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2" name="Freeform 92">
              <a:extLst>
                <a:ext uri="{FF2B5EF4-FFF2-40B4-BE49-F238E27FC236}">
                  <a16:creationId xmlns:a16="http://schemas.microsoft.com/office/drawing/2014/main" id="{00CBBA63-F14F-FE7A-6A70-18EF01506E9E}"/>
                </a:ext>
              </a:extLst>
            </p:cNvPr>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3" name="Freeform 93">
              <a:extLst>
                <a:ext uri="{FF2B5EF4-FFF2-40B4-BE49-F238E27FC236}">
                  <a16:creationId xmlns:a16="http://schemas.microsoft.com/office/drawing/2014/main" id="{BA96664C-C0B1-5CD2-2961-32D2D558D144}"/>
                </a:ext>
              </a:extLst>
            </p:cNvPr>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4" name="Freeform 94">
              <a:extLst>
                <a:ext uri="{FF2B5EF4-FFF2-40B4-BE49-F238E27FC236}">
                  <a16:creationId xmlns:a16="http://schemas.microsoft.com/office/drawing/2014/main" id="{5DDFDCED-C6FF-189F-D4EB-F4E4467D836E}"/>
                </a:ext>
              </a:extLst>
            </p:cNvPr>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5" name="Freeform 95">
              <a:extLst>
                <a:ext uri="{FF2B5EF4-FFF2-40B4-BE49-F238E27FC236}">
                  <a16:creationId xmlns:a16="http://schemas.microsoft.com/office/drawing/2014/main" id="{C7A0CC1A-CED6-BC2A-F0D8-E8E82F08952B}"/>
                </a:ext>
              </a:extLst>
            </p:cNvPr>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6" name="Freeform 96">
              <a:extLst>
                <a:ext uri="{FF2B5EF4-FFF2-40B4-BE49-F238E27FC236}">
                  <a16:creationId xmlns:a16="http://schemas.microsoft.com/office/drawing/2014/main" id="{B4A2A470-63C3-E495-88EF-6DD11AEAC851}"/>
                </a:ext>
              </a:extLst>
            </p:cNvPr>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7" name="Freeform 97">
              <a:extLst>
                <a:ext uri="{FF2B5EF4-FFF2-40B4-BE49-F238E27FC236}">
                  <a16:creationId xmlns:a16="http://schemas.microsoft.com/office/drawing/2014/main" id="{04B856F4-5B6C-EEFF-BCC7-CAD3F01743B8}"/>
                </a:ext>
              </a:extLst>
            </p:cNvPr>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8" name="Freeform 98">
              <a:extLst>
                <a:ext uri="{FF2B5EF4-FFF2-40B4-BE49-F238E27FC236}">
                  <a16:creationId xmlns:a16="http://schemas.microsoft.com/office/drawing/2014/main" id="{231796C4-1702-2DAE-1279-5344EF65064A}"/>
                </a:ext>
              </a:extLst>
            </p:cNvPr>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9" name="Freeform 99">
              <a:extLst>
                <a:ext uri="{FF2B5EF4-FFF2-40B4-BE49-F238E27FC236}">
                  <a16:creationId xmlns:a16="http://schemas.microsoft.com/office/drawing/2014/main" id="{3184D2A7-95EE-C27C-32B2-80C96A1B8038}"/>
                </a:ext>
              </a:extLst>
            </p:cNvPr>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0" name="Freeform 100">
              <a:extLst>
                <a:ext uri="{FF2B5EF4-FFF2-40B4-BE49-F238E27FC236}">
                  <a16:creationId xmlns:a16="http://schemas.microsoft.com/office/drawing/2014/main" id="{723A11B2-6810-A4AD-DA50-732F848A04D5}"/>
                </a:ext>
              </a:extLst>
            </p:cNvPr>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1" name="Freeform 101">
              <a:extLst>
                <a:ext uri="{FF2B5EF4-FFF2-40B4-BE49-F238E27FC236}">
                  <a16:creationId xmlns:a16="http://schemas.microsoft.com/office/drawing/2014/main" id="{FCBEB848-03BB-157A-22A4-5BAA4F1CCD76}"/>
                </a:ext>
              </a:extLst>
            </p:cNvPr>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2" name="Freeform 102">
              <a:extLst>
                <a:ext uri="{FF2B5EF4-FFF2-40B4-BE49-F238E27FC236}">
                  <a16:creationId xmlns:a16="http://schemas.microsoft.com/office/drawing/2014/main" id="{5590FB1D-C29B-600A-CA76-4126884BAFBF}"/>
                </a:ext>
              </a:extLst>
            </p:cNvPr>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3" name="Freeform 103">
              <a:extLst>
                <a:ext uri="{FF2B5EF4-FFF2-40B4-BE49-F238E27FC236}">
                  <a16:creationId xmlns:a16="http://schemas.microsoft.com/office/drawing/2014/main" id="{5FB7597B-9CB6-E653-36A6-5BF5403336AC}"/>
                </a:ext>
              </a:extLst>
            </p:cNvPr>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4" name="Freeform 104">
              <a:extLst>
                <a:ext uri="{FF2B5EF4-FFF2-40B4-BE49-F238E27FC236}">
                  <a16:creationId xmlns:a16="http://schemas.microsoft.com/office/drawing/2014/main" id="{C53383FF-BC32-D199-680A-7329C04AB394}"/>
                </a:ext>
              </a:extLst>
            </p:cNvPr>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5" name="Freeform 105">
              <a:extLst>
                <a:ext uri="{FF2B5EF4-FFF2-40B4-BE49-F238E27FC236}">
                  <a16:creationId xmlns:a16="http://schemas.microsoft.com/office/drawing/2014/main" id="{30085A28-50CA-0C36-1C45-C318B6152AA5}"/>
                </a:ext>
              </a:extLst>
            </p:cNvPr>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6" name="Freeform 106">
              <a:extLst>
                <a:ext uri="{FF2B5EF4-FFF2-40B4-BE49-F238E27FC236}">
                  <a16:creationId xmlns:a16="http://schemas.microsoft.com/office/drawing/2014/main" id="{26FC1B88-C7AE-114C-B595-FA8109C7CF32}"/>
                </a:ext>
              </a:extLst>
            </p:cNvPr>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7" name="Freeform 107">
              <a:extLst>
                <a:ext uri="{FF2B5EF4-FFF2-40B4-BE49-F238E27FC236}">
                  <a16:creationId xmlns:a16="http://schemas.microsoft.com/office/drawing/2014/main" id="{7D0AA777-EBC0-C3F9-1F9F-0CC413957164}"/>
                </a:ext>
              </a:extLst>
            </p:cNvPr>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8" name="Freeform 108">
              <a:extLst>
                <a:ext uri="{FF2B5EF4-FFF2-40B4-BE49-F238E27FC236}">
                  <a16:creationId xmlns:a16="http://schemas.microsoft.com/office/drawing/2014/main" id="{DEBD6B92-B381-69D7-172F-BFC8C73C9A2E}"/>
                </a:ext>
              </a:extLst>
            </p:cNvPr>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9" name="Freeform 109">
              <a:extLst>
                <a:ext uri="{FF2B5EF4-FFF2-40B4-BE49-F238E27FC236}">
                  <a16:creationId xmlns:a16="http://schemas.microsoft.com/office/drawing/2014/main" id="{D10AE15E-41C7-B844-C79E-0CE42F2DFFCB}"/>
                </a:ext>
              </a:extLst>
            </p:cNvPr>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0" name="Freeform 110">
              <a:extLst>
                <a:ext uri="{FF2B5EF4-FFF2-40B4-BE49-F238E27FC236}">
                  <a16:creationId xmlns:a16="http://schemas.microsoft.com/office/drawing/2014/main" id="{DB8E2C9A-6452-65DE-D6A7-3E6C6DE6A2C9}"/>
                </a:ext>
              </a:extLst>
            </p:cNvPr>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1" name="Freeform 111">
              <a:extLst>
                <a:ext uri="{FF2B5EF4-FFF2-40B4-BE49-F238E27FC236}">
                  <a16:creationId xmlns:a16="http://schemas.microsoft.com/office/drawing/2014/main" id="{440B80F6-ABA1-4120-58D8-3C7C225F7C3F}"/>
                </a:ext>
              </a:extLst>
            </p:cNvPr>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2" name="Freeform 112">
              <a:extLst>
                <a:ext uri="{FF2B5EF4-FFF2-40B4-BE49-F238E27FC236}">
                  <a16:creationId xmlns:a16="http://schemas.microsoft.com/office/drawing/2014/main" id="{4063983C-F120-7DA9-39C1-10555246B15B}"/>
                </a:ext>
              </a:extLst>
            </p:cNvPr>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3" name="Freeform 113">
              <a:extLst>
                <a:ext uri="{FF2B5EF4-FFF2-40B4-BE49-F238E27FC236}">
                  <a16:creationId xmlns:a16="http://schemas.microsoft.com/office/drawing/2014/main" id="{C3266682-6B60-A93B-55B6-1D6E122B8AF3}"/>
                </a:ext>
              </a:extLst>
            </p:cNvPr>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4" name="Freeform 114">
              <a:extLst>
                <a:ext uri="{FF2B5EF4-FFF2-40B4-BE49-F238E27FC236}">
                  <a16:creationId xmlns:a16="http://schemas.microsoft.com/office/drawing/2014/main" id="{D016DF5F-C06A-C2B5-C03A-C2C1657172C4}"/>
                </a:ext>
              </a:extLst>
            </p:cNvPr>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5" name="Freeform 115">
              <a:extLst>
                <a:ext uri="{FF2B5EF4-FFF2-40B4-BE49-F238E27FC236}">
                  <a16:creationId xmlns:a16="http://schemas.microsoft.com/office/drawing/2014/main" id="{1E44F7B0-DAB9-A5A7-B156-9446FE74AE12}"/>
                </a:ext>
              </a:extLst>
            </p:cNvPr>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6" name="Freeform 116">
              <a:extLst>
                <a:ext uri="{FF2B5EF4-FFF2-40B4-BE49-F238E27FC236}">
                  <a16:creationId xmlns:a16="http://schemas.microsoft.com/office/drawing/2014/main" id="{689B3069-C097-B7C5-C6CA-D8F0E30F7226}"/>
                </a:ext>
              </a:extLst>
            </p:cNvPr>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7" name="Freeform 117">
              <a:extLst>
                <a:ext uri="{FF2B5EF4-FFF2-40B4-BE49-F238E27FC236}">
                  <a16:creationId xmlns:a16="http://schemas.microsoft.com/office/drawing/2014/main" id="{EFD6F308-F49F-B52B-8D31-E6CC101D87ED}"/>
                </a:ext>
              </a:extLst>
            </p:cNvPr>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8" name="Freeform 118">
              <a:extLst>
                <a:ext uri="{FF2B5EF4-FFF2-40B4-BE49-F238E27FC236}">
                  <a16:creationId xmlns:a16="http://schemas.microsoft.com/office/drawing/2014/main" id="{AE84BAB2-C7D6-1B9A-DA82-DF9300C704DC}"/>
                </a:ext>
              </a:extLst>
            </p:cNvPr>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9" name="Freeform 119">
              <a:extLst>
                <a:ext uri="{FF2B5EF4-FFF2-40B4-BE49-F238E27FC236}">
                  <a16:creationId xmlns:a16="http://schemas.microsoft.com/office/drawing/2014/main" id="{4A5892F0-4860-D629-BE9D-CC5F7A55047F}"/>
                </a:ext>
              </a:extLst>
            </p:cNvPr>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0" name="Freeform 120">
              <a:extLst>
                <a:ext uri="{FF2B5EF4-FFF2-40B4-BE49-F238E27FC236}">
                  <a16:creationId xmlns:a16="http://schemas.microsoft.com/office/drawing/2014/main" id="{9BBB3BD0-04D0-ABA1-3E52-7265D70A32AD}"/>
                </a:ext>
              </a:extLst>
            </p:cNvPr>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1" name="Freeform 121">
              <a:extLst>
                <a:ext uri="{FF2B5EF4-FFF2-40B4-BE49-F238E27FC236}">
                  <a16:creationId xmlns:a16="http://schemas.microsoft.com/office/drawing/2014/main" id="{2EFE99C1-2857-F864-C15A-1445BE579548}"/>
                </a:ext>
              </a:extLst>
            </p:cNvPr>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2" name="Freeform 122">
              <a:extLst>
                <a:ext uri="{FF2B5EF4-FFF2-40B4-BE49-F238E27FC236}">
                  <a16:creationId xmlns:a16="http://schemas.microsoft.com/office/drawing/2014/main" id="{A8DB0947-B80B-EEDE-7F98-25309449F6FE}"/>
                </a:ext>
              </a:extLst>
            </p:cNvPr>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3" name="Freeform 123">
              <a:extLst>
                <a:ext uri="{FF2B5EF4-FFF2-40B4-BE49-F238E27FC236}">
                  <a16:creationId xmlns:a16="http://schemas.microsoft.com/office/drawing/2014/main" id="{D2FBE928-5EAA-FB16-DCA5-83168D5ADC8B}"/>
                </a:ext>
              </a:extLst>
            </p:cNvPr>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4" name="Freeform 124">
              <a:extLst>
                <a:ext uri="{FF2B5EF4-FFF2-40B4-BE49-F238E27FC236}">
                  <a16:creationId xmlns:a16="http://schemas.microsoft.com/office/drawing/2014/main" id="{2CF846EA-919F-DFBA-DCC5-519C621492EE}"/>
                </a:ext>
              </a:extLst>
            </p:cNvPr>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5" name="Freeform 125">
              <a:extLst>
                <a:ext uri="{FF2B5EF4-FFF2-40B4-BE49-F238E27FC236}">
                  <a16:creationId xmlns:a16="http://schemas.microsoft.com/office/drawing/2014/main" id="{68D246DE-F679-D802-C910-58473FA6714C}"/>
                </a:ext>
              </a:extLst>
            </p:cNvPr>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6" name="Freeform 126">
              <a:extLst>
                <a:ext uri="{FF2B5EF4-FFF2-40B4-BE49-F238E27FC236}">
                  <a16:creationId xmlns:a16="http://schemas.microsoft.com/office/drawing/2014/main" id="{DDAACA63-EEEC-081B-97B1-54F111404446}"/>
                </a:ext>
              </a:extLst>
            </p:cNvPr>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7" name="Freeform 127">
              <a:extLst>
                <a:ext uri="{FF2B5EF4-FFF2-40B4-BE49-F238E27FC236}">
                  <a16:creationId xmlns:a16="http://schemas.microsoft.com/office/drawing/2014/main" id="{39783300-F9C6-5505-0259-7CFF43204F36}"/>
                </a:ext>
              </a:extLst>
            </p:cNvPr>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grpSp>
      <p:sp>
        <p:nvSpPr>
          <p:cNvPr id="2" name="Title 1"/>
          <p:cNvSpPr>
            <a:spLocks noGrp="1"/>
          </p:cNvSpPr>
          <p:nvPr>
            <p:ph type="title"/>
          </p:nvPr>
        </p:nvSpPr>
        <p:spPr>
          <a:xfrm>
            <a:off x="1522810" y="1905000"/>
            <a:ext cx="9146382" cy="2667000"/>
          </a:xfrm>
        </p:spPr>
        <p:txBody>
          <a:bodyPr>
            <a:noAutofit/>
          </a:bodyPr>
          <a:lstStyle>
            <a:lvl1pPr algn="l">
              <a:defRPr sz="4400" b="0" cap="none" baseline="0"/>
            </a:lvl1pPr>
          </a:lstStyle>
          <a:p>
            <a:r>
              <a:rPr lang="en-US"/>
              <a:t>Click to edit Master title style</a:t>
            </a:r>
            <a:endParaRPr/>
          </a:p>
        </p:txBody>
      </p:sp>
      <p:sp>
        <p:nvSpPr>
          <p:cNvPr id="3" name="Text Placeholder 2"/>
          <p:cNvSpPr>
            <a:spLocks noGrp="1"/>
          </p:cNvSpPr>
          <p:nvPr>
            <p:ph type="body" idx="1"/>
          </p:nvPr>
        </p:nvSpPr>
        <p:spPr>
          <a:xfrm>
            <a:off x="1522810" y="5102526"/>
            <a:ext cx="9146381" cy="1069675"/>
          </a:xfrm>
        </p:spPr>
        <p:txBody>
          <a:bodyPr>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8" name="Footer Placeholder 4">
            <a:extLst>
              <a:ext uri="{FF2B5EF4-FFF2-40B4-BE49-F238E27FC236}">
                <a16:creationId xmlns:a16="http://schemas.microsoft.com/office/drawing/2014/main" id="{4E911AC0-E6F1-F17E-A404-7803D9D86006}"/>
              </a:ext>
            </a:extLst>
          </p:cNvPr>
          <p:cNvSpPr>
            <a:spLocks noGrp="1"/>
          </p:cNvSpPr>
          <p:nvPr>
            <p:ph type="ftr" sz="quarter" idx="10"/>
          </p:nvPr>
        </p:nvSpPr>
        <p:spPr/>
        <p:txBody>
          <a:bodyPr/>
          <a:lstStyle>
            <a:lvl1pPr>
              <a:defRPr/>
            </a:lvl1pPr>
          </a:lstStyle>
          <a:p>
            <a:pPr>
              <a:defRPr/>
            </a:pPr>
            <a:endParaRPr lang="en-US"/>
          </a:p>
        </p:txBody>
      </p:sp>
      <p:sp>
        <p:nvSpPr>
          <p:cNvPr id="129" name="Date Placeholder 3">
            <a:extLst>
              <a:ext uri="{FF2B5EF4-FFF2-40B4-BE49-F238E27FC236}">
                <a16:creationId xmlns:a16="http://schemas.microsoft.com/office/drawing/2014/main" id="{5208CEA4-BCF0-3316-506D-5698E2A09372}"/>
              </a:ext>
            </a:extLst>
          </p:cNvPr>
          <p:cNvSpPr>
            <a:spLocks noGrp="1"/>
          </p:cNvSpPr>
          <p:nvPr>
            <p:ph type="dt" sz="half" idx="11"/>
          </p:nvPr>
        </p:nvSpPr>
        <p:spPr/>
        <p:txBody>
          <a:bodyPr/>
          <a:lstStyle>
            <a:lvl1pPr>
              <a:defRPr/>
            </a:lvl1pPr>
          </a:lstStyle>
          <a:p>
            <a:pPr>
              <a:defRPr/>
            </a:pPr>
            <a:fld id="{4523F2D6-10E0-4B95-A3A6-205EF84C61C2}" type="datetimeFigureOut">
              <a:rPr lang="en-US"/>
              <a:pPr>
                <a:defRPr/>
              </a:pPr>
              <a:t>10/14/2022</a:t>
            </a:fld>
            <a:endParaRPr lang="en-US"/>
          </a:p>
        </p:txBody>
      </p:sp>
      <p:sp>
        <p:nvSpPr>
          <p:cNvPr id="130" name="Slide Number Placeholder 5">
            <a:extLst>
              <a:ext uri="{FF2B5EF4-FFF2-40B4-BE49-F238E27FC236}">
                <a16:creationId xmlns:a16="http://schemas.microsoft.com/office/drawing/2014/main" id="{3359CDE3-ABF0-0551-2700-0EECDC9F0D69}"/>
              </a:ext>
            </a:extLst>
          </p:cNvPr>
          <p:cNvSpPr>
            <a:spLocks noGrp="1"/>
          </p:cNvSpPr>
          <p:nvPr>
            <p:ph type="sldNum" sz="quarter" idx="12"/>
          </p:nvPr>
        </p:nvSpPr>
        <p:spPr/>
        <p:txBody>
          <a:bodyPr/>
          <a:lstStyle>
            <a:lvl1pPr>
              <a:defRPr/>
            </a:lvl1pPr>
          </a:lstStyle>
          <a:p>
            <a:pPr>
              <a:defRPr/>
            </a:pPr>
            <a:fld id="{BF99F914-A546-45FB-AF51-768C70B51561}" type="slidenum">
              <a:rPr lang="en-US"/>
              <a:pPr>
                <a:defRPr/>
              </a:pPr>
              <a:t>‹#›</a:t>
            </a:fld>
            <a:endParaRPr lang="en-US"/>
          </a:p>
        </p:txBody>
      </p:sp>
    </p:spTree>
    <p:extLst>
      <p:ext uri="{BB962C8B-B14F-4D97-AF65-F5344CB8AC3E}">
        <p14:creationId xmlns:p14="http://schemas.microsoft.com/office/powerpoint/2010/main" val="2648579168"/>
      </p:ext>
    </p:extLst>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line" descr="Line graphic">
            <a:extLst>
              <a:ext uri="{FF2B5EF4-FFF2-40B4-BE49-F238E27FC236}">
                <a16:creationId xmlns:a16="http://schemas.microsoft.com/office/drawing/2014/main" id="{AA55DC49-915F-6C06-7064-DF5639A74C08}"/>
              </a:ext>
            </a:extLst>
          </p:cNvPr>
          <p:cNvGrpSpPr>
            <a:grpSpLocks/>
          </p:cNvGrpSpPr>
          <p:nvPr/>
        </p:nvGrpSpPr>
        <p:grpSpPr bwMode="auto">
          <a:xfrm>
            <a:off x="1522413" y="1514475"/>
            <a:ext cx="10572750" cy="63500"/>
            <a:chOff x="1522413" y="1514475"/>
            <a:chExt cx="10569575" cy="64008"/>
          </a:xfrm>
        </p:grpSpPr>
        <p:sp>
          <p:nvSpPr>
            <p:cNvPr id="6" name="Freeform 10">
              <a:extLst>
                <a:ext uri="{FF2B5EF4-FFF2-40B4-BE49-F238E27FC236}">
                  <a16:creationId xmlns:a16="http://schemas.microsoft.com/office/drawing/2014/main" id="{D05B3037-097F-2188-8AE9-97C546B7524E}"/>
                </a:ext>
              </a:extLst>
            </p:cNvPr>
            <p:cNvSpPr>
              <a:spLocks/>
            </p:cNvSpPr>
            <p:nvPr/>
          </p:nvSpPr>
          <p:spPr bwMode="invGray">
            <a:xfrm>
              <a:off x="12028488" y="1525554"/>
              <a:ext cx="63500" cy="4924"/>
            </a:xfrm>
            <a:custGeom>
              <a:avLst/>
              <a:gdLst>
                <a:gd name="T0" fmla="*/ 2147483646 w 67"/>
                <a:gd name="T1" fmla="*/ 2147483646 h 6"/>
                <a:gd name="T2" fmla="*/ 2147483646 w 67"/>
                <a:gd name="T3" fmla="*/ 2147483646 h 6"/>
                <a:gd name="T4" fmla="*/ 2147483646 w 67"/>
                <a:gd name="T5" fmla="*/ 1658141407 h 6"/>
                <a:gd name="T6" fmla="*/ 2147483646 w 67"/>
                <a:gd name="T7" fmla="*/ 0 h 6"/>
                <a:gd name="T8" fmla="*/ 2147483646 w 67"/>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 name="Freeform 11">
              <a:extLst>
                <a:ext uri="{FF2B5EF4-FFF2-40B4-BE49-F238E27FC236}">
                  <a16:creationId xmlns:a16="http://schemas.microsoft.com/office/drawing/2014/main" id="{E9D1114E-62F3-096C-3994-794618DDF46F}"/>
                </a:ext>
              </a:extLst>
            </p:cNvPr>
            <p:cNvSpPr>
              <a:spLocks/>
            </p:cNvSpPr>
            <p:nvPr/>
          </p:nvSpPr>
          <p:spPr bwMode="invGray">
            <a:xfrm>
              <a:off x="12022138" y="1532939"/>
              <a:ext cx="19050" cy="1231"/>
            </a:xfrm>
            <a:custGeom>
              <a:avLst/>
              <a:gdLst>
                <a:gd name="T0" fmla="*/ 0 w 20"/>
                <a:gd name="T1" fmla="*/ 466352656 h 2"/>
                <a:gd name="T2" fmla="*/ 0 w 20"/>
                <a:gd name="T3" fmla="*/ 466352656 h 2"/>
                <a:gd name="T4" fmla="*/ 2147483646 w 20"/>
                <a:gd name="T5" fmla="*/ 233365594 h 2"/>
                <a:gd name="T6" fmla="*/ 0 w 20"/>
                <a:gd name="T7" fmla="*/ 466352656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
                  <a:moveTo>
                    <a:pt x="0" y="2"/>
                  </a:moveTo>
                  <a:lnTo>
                    <a:pt x="0" y="2"/>
                  </a:lnTo>
                  <a:lnTo>
                    <a:pt x="20" y="1"/>
                  </a:lnTo>
                  <a:cubicBezTo>
                    <a:pt x="16" y="0"/>
                    <a:pt x="11" y="0"/>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8" name="Freeform 12">
              <a:extLst>
                <a:ext uri="{FF2B5EF4-FFF2-40B4-BE49-F238E27FC236}">
                  <a16:creationId xmlns:a16="http://schemas.microsoft.com/office/drawing/2014/main" id="{E4702E47-CD3E-514B-398A-D9836C24B4C8}"/>
                </a:ext>
              </a:extLst>
            </p:cNvPr>
            <p:cNvSpPr>
              <a:spLocks/>
            </p:cNvSpPr>
            <p:nvPr/>
          </p:nvSpPr>
          <p:spPr bwMode="invGray">
            <a:xfrm>
              <a:off x="12041188" y="1531708"/>
              <a:ext cx="39687" cy="6155"/>
            </a:xfrm>
            <a:custGeom>
              <a:avLst/>
              <a:gdLst>
                <a:gd name="T0" fmla="*/ 2147483646 w 41"/>
                <a:gd name="T1" fmla="*/ 0 h 6"/>
                <a:gd name="T2" fmla="*/ 2147483646 w 41"/>
                <a:gd name="T3" fmla="*/ 0 h 6"/>
                <a:gd name="T4" fmla="*/ 0 w 41"/>
                <a:gd name="T5" fmla="*/ 2147483646 h 6"/>
                <a:gd name="T6" fmla="*/ 2147483646 w 41"/>
                <a:gd name="T7" fmla="*/ 1079694713 h 6"/>
                <a:gd name="T8" fmla="*/ 2147483646 w 4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9" name="Freeform 15">
              <a:extLst>
                <a:ext uri="{FF2B5EF4-FFF2-40B4-BE49-F238E27FC236}">
                  <a16:creationId xmlns:a16="http://schemas.microsoft.com/office/drawing/2014/main" id="{40B1D836-3B6A-2118-AEA4-A441EF566820}"/>
                </a:ext>
              </a:extLst>
            </p:cNvPr>
            <p:cNvSpPr>
              <a:spLocks/>
            </p:cNvSpPr>
            <p:nvPr/>
          </p:nvSpPr>
          <p:spPr bwMode="invGray">
            <a:xfrm>
              <a:off x="11831638" y="1526784"/>
              <a:ext cx="42862" cy="4924"/>
            </a:xfrm>
            <a:custGeom>
              <a:avLst/>
              <a:gdLst>
                <a:gd name="T0" fmla="*/ 1728282516 w 45"/>
                <a:gd name="T1" fmla="*/ 0 h 6"/>
                <a:gd name="T2" fmla="*/ 1728282516 w 45"/>
                <a:gd name="T3" fmla="*/ 0 h 6"/>
                <a:gd name="T4" fmla="*/ 2147483646 w 45"/>
                <a:gd name="T5" fmla="*/ 2147483646 h 6"/>
                <a:gd name="T6" fmla="*/ 2147483646 w 45"/>
                <a:gd name="T7" fmla="*/ 2147483646 h 6"/>
                <a:gd name="T8" fmla="*/ 1728282516 w 45"/>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 name="Freeform 16">
              <a:extLst>
                <a:ext uri="{FF2B5EF4-FFF2-40B4-BE49-F238E27FC236}">
                  <a16:creationId xmlns:a16="http://schemas.microsoft.com/office/drawing/2014/main" id="{3E329F25-309E-1062-5C1A-5F455DCED3A9}"/>
                </a:ext>
              </a:extLst>
            </p:cNvPr>
            <p:cNvSpPr>
              <a:spLocks/>
            </p:cNvSpPr>
            <p:nvPr/>
          </p:nvSpPr>
          <p:spPr bwMode="invGray">
            <a:xfrm>
              <a:off x="11809413" y="1531708"/>
              <a:ext cx="41275" cy="2462"/>
            </a:xfrm>
            <a:custGeom>
              <a:avLst/>
              <a:gdLst>
                <a:gd name="T0" fmla="*/ 2147483646 w 44"/>
                <a:gd name="T1" fmla="*/ 0 h 3"/>
                <a:gd name="T2" fmla="*/ 2147483646 w 44"/>
                <a:gd name="T3" fmla="*/ 0 h 3"/>
                <a:gd name="T4" fmla="*/ 0 w 44"/>
                <a:gd name="T5" fmla="*/ 1658141407 h 3"/>
                <a:gd name="T6" fmla="*/ 2147483646 w 44"/>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
                  <a:moveTo>
                    <a:pt x="42" y="0"/>
                  </a:moveTo>
                  <a:lnTo>
                    <a:pt x="42" y="0"/>
                  </a:lnTo>
                  <a:lnTo>
                    <a:pt x="0" y="3"/>
                  </a:lnTo>
                  <a:cubicBezTo>
                    <a:pt x="37" y="3"/>
                    <a:pt x="44" y="2"/>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1" name="Freeform 17">
              <a:extLst>
                <a:ext uri="{FF2B5EF4-FFF2-40B4-BE49-F238E27FC236}">
                  <a16:creationId xmlns:a16="http://schemas.microsoft.com/office/drawing/2014/main" id="{E500BD9E-8A6A-64BE-5E3D-B6064E1A938F}"/>
                </a:ext>
              </a:extLst>
            </p:cNvPr>
            <p:cNvSpPr>
              <a:spLocks/>
            </p:cNvSpPr>
            <p:nvPr/>
          </p:nvSpPr>
          <p:spPr bwMode="invGray">
            <a:xfrm>
              <a:off x="12003088" y="1537863"/>
              <a:ext cx="77787" cy="3693"/>
            </a:xfrm>
            <a:custGeom>
              <a:avLst/>
              <a:gdLst>
                <a:gd name="T0" fmla="*/ 2147483646 w 82"/>
                <a:gd name="T1" fmla="*/ 2014642290 h 5"/>
                <a:gd name="T2" fmla="*/ 2147483646 w 82"/>
                <a:gd name="T3" fmla="*/ 2014642290 h 5"/>
                <a:gd name="T4" fmla="*/ 2147483646 w 82"/>
                <a:gd name="T5" fmla="*/ 0 h 5"/>
                <a:gd name="T6" fmla="*/ 0 w 82"/>
                <a:gd name="T7" fmla="*/ 2014642290 h 5"/>
                <a:gd name="T8" fmla="*/ 2147483646 w 82"/>
                <a:gd name="T9" fmla="*/ 201464229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5">
                  <a:moveTo>
                    <a:pt x="14" y="5"/>
                  </a:moveTo>
                  <a:lnTo>
                    <a:pt x="14" y="5"/>
                  </a:lnTo>
                  <a:lnTo>
                    <a:pt x="82" y="0"/>
                  </a:lnTo>
                  <a:lnTo>
                    <a:pt x="0" y="5"/>
                  </a:lnTo>
                  <a:lnTo>
                    <a:pt x="14"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2" name="Freeform 18">
              <a:extLst>
                <a:ext uri="{FF2B5EF4-FFF2-40B4-BE49-F238E27FC236}">
                  <a16:creationId xmlns:a16="http://schemas.microsoft.com/office/drawing/2014/main" id="{5A443345-40A4-A538-CA51-EF1E4CF1DB3A}"/>
                </a:ext>
              </a:extLst>
            </p:cNvPr>
            <p:cNvSpPr>
              <a:spLocks/>
            </p:cNvSpPr>
            <p:nvPr/>
          </p:nvSpPr>
          <p:spPr bwMode="invGray">
            <a:xfrm>
              <a:off x="11664950" y="1523092"/>
              <a:ext cx="39687" cy="4924"/>
            </a:xfrm>
            <a:custGeom>
              <a:avLst/>
              <a:gdLst>
                <a:gd name="T0" fmla="*/ 2147483646 w 42"/>
                <a:gd name="T1" fmla="*/ 2147483646 h 5"/>
                <a:gd name="T2" fmla="*/ 2147483646 w 42"/>
                <a:gd name="T3" fmla="*/ 2147483646 h 5"/>
                <a:gd name="T4" fmla="*/ 2147483646 w 42"/>
                <a:gd name="T5" fmla="*/ 0 h 5"/>
                <a:gd name="T6" fmla="*/ 0 w 42"/>
                <a:gd name="T7" fmla="*/ 2147483646 h 5"/>
                <a:gd name="T8" fmla="*/ 2147483646 w 42"/>
                <a:gd name="T9" fmla="*/ 2147483646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
                  <a:moveTo>
                    <a:pt x="19" y="4"/>
                  </a:moveTo>
                  <a:lnTo>
                    <a:pt x="19" y="4"/>
                  </a:lnTo>
                  <a:lnTo>
                    <a:pt x="42" y="0"/>
                  </a:lnTo>
                  <a:lnTo>
                    <a:pt x="0" y="5"/>
                  </a:lnTo>
                  <a:lnTo>
                    <a:pt x="19"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3" name="Freeform 19">
              <a:extLst>
                <a:ext uri="{FF2B5EF4-FFF2-40B4-BE49-F238E27FC236}">
                  <a16:creationId xmlns:a16="http://schemas.microsoft.com/office/drawing/2014/main" id="{B5CC9856-8641-B581-E7CB-145911F57B86}"/>
                </a:ext>
              </a:extLst>
            </p:cNvPr>
            <p:cNvSpPr>
              <a:spLocks/>
            </p:cNvSpPr>
            <p:nvPr/>
          </p:nvSpPr>
          <p:spPr bwMode="invGray">
            <a:xfrm>
              <a:off x="11506200" y="1521861"/>
              <a:ext cx="92075" cy="4924"/>
            </a:xfrm>
            <a:custGeom>
              <a:avLst/>
              <a:gdLst>
                <a:gd name="T0" fmla="*/ 2147483646 w 98"/>
                <a:gd name="T1" fmla="*/ 2147483646 h 6"/>
                <a:gd name="T2" fmla="*/ 2147483646 w 98"/>
                <a:gd name="T3" fmla="*/ 2147483646 h 6"/>
                <a:gd name="T4" fmla="*/ 2147483646 w 98"/>
                <a:gd name="T5" fmla="*/ 0 h 6"/>
                <a:gd name="T6" fmla="*/ 0 w 98"/>
                <a:gd name="T7" fmla="*/ 2147483646 h 6"/>
                <a:gd name="T8" fmla="*/ 2147483646 w 98"/>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4" name="Freeform 20">
              <a:extLst>
                <a:ext uri="{FF2B5EF4-FFF2-40B4-BE49-F238E27FC236}">
                  <a16:creationId xmlns:a16="http://schemas.microsoft.com/office/drawing/2014/main" id="{9B5940D6-D1D5-F045-1644-9BB301518EE0}"/>
                </a:ext>
              </a:extLst>
            </p:cNvPr>
            <p:cNvSpPr>
              <a:spLocks/>
            </p:cNvSpPr>
            <p:nvPr/>
          </p:nvSpPr>
          <p:spPr bwMode="invGray">
            <a:xfrm>
              <a:off x="11471275" y="1525554"/>
              <a:ext cx="34925" cy="3693"/>
            </a:xfrm>
            <a:custGeom>
              <a:avLst/>
              <a:gdLst>
                <a:gd name="T0" fmla="*/ 0 w 36"/>
                <a:gd name="T1" fmla="*/ 2147483646 h 3"/>
                <a:gd name="T2" fmla="*/ 0 w 36"/>
                <a:gd name="T3" fmla="*/ 2147483646 h 3"/>
                <a:gd name="T4" fmla="*/ 2147483646 w 36"/>
                <a:gd name="T5" fmla="*/ 0 h 3"/>
                <a:gd name="T6" fmla="*/ 0 w 36"/>
                <a:gd name="T7" fmla="*/ 2147483646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5" name="Freeform 21">
              <a:extLst>
                <a:ext uri="{FF2B5EF4-FFF2-40B4-BE49-F238E27FC236}">
                  <a16:creationId xmlns:a16="http://schemas.microsoft.com/office/drawing/2014/main" id="{219451FF-A6F4-9EE5-A450-914EA2460CDA}"/>
                </a:ext>
              </a:extLst>
            </p:cNvPr>
            <p:cNvSpPr>
              <a:spLocks/>
            </p:cNvSpPr>
            <p:nvPr/>
          </p:nvSpPr>
          <p:spPr bwMode="invGray">
            <a:xfrm>
              <a:off x="11710988" y="1529246"/>
              <a:ext cx="30162" cy="4924"/>
            </a:xfrm>
            <a:custGeom>
              <a:avLst/>
              <a:gdLst>
                <a:gd name="T0" fmla="*/ 2147483646 w 32"/>
                <a:gd name="T1" fmla="*/ 2147483646 h 5"/>
                <a:gd name="T2" fmla="*/ 2147483646 w 32"/>
                <a:gd name="T3" fmla="*/ 2147483646 h 5"/>
                <a:gd name="T4" fmla="*/ 0 w 32"/>
                <a:gd name="T5" fmla="*/ 0 h 5"/>
                <a:gd name="T6" fmla="*/ 2147483646 w 32"/>
                <a:gd name="T7" fmla="*/ 2147483646 h 5"/>
                <a:gd name="T8" fmla="*/ 2147483646 w 32"/>
                <a:gd name="T9" fmla="*/ 2147483646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6" name="Freeform 22">
              <a:extLst>
                <a:ext uri="{FF2B5EF4-FFF2-40B4-BE49-F238E27FC236}">
                  <a16:creationId xmlns:a16="http://schemas.microsoft.com/office/drawing/2014/main" id="{078D2C62-E1AD-C82F-CFCF-94C36580FA65}"/>
                </a:ext>
              </a:extLst>
            </p:cNvPr>
            <p:cNvSpPr>
              <a:spLocks/>
            </p:cNvSpPr>
            <p:nvPr/>
          </p:nvSpPr>
          <p:spPr bwMode="invGray">
            <a:xfrm>
              <a:off x="11691938" y="1532939"/>
              <a:ext cx="34925" cy="1231"/>
            </a:xfrm>
            <a:custGeom>
              <a:avLst/>
              <a:gdLst>
                <a:gd name="T0" fmla="*/ 2147483646 w 36"/>
                <a:gd name="T1" fmla="*/ 1865409391 h 1"/>
                <a:gd name="T2" fmla="*/ 2147483646 w 36"/>
                <a:gd name="T3" fmla="*/ 1865409391 h 1"/>
                <a:gd name="T4" fmla="*/ 2147483646 w 36"/>
                <a:gd name="T5" fmla="*/ 1865409391 h 1"/>
                <a:gd name="T6" fmla="*/ 0 w 36"/>
                <a:gd name="T7" fmla="*/ 0 h 1"/>
                <a:gd name="T8" fmla="*/ 2147483646 w 36"/>
                <a:gd name="T9" fmla="*/ 186540939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
                  <a:moveTo>
                    <a:pt x="36" y="1"/>
                  </a:moveTo>
                  <a:lnTo>
                    <a:pt x="36" y="1"/>
                  </a:lnTo>
                  <a:lnTo>
                    <a:pt x="35" y="1"/>
                  </a:lnTo>
                  <a:lnTo>
                    <a:pt x="0" y="0"/>
                  </a:lnTo>
                  <a:lnTo>
                    <a:pt x="36"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7" name="Freeform 23">
              <a:extLst>
                <a:ext uri="{FF2B5EF4-FFF2-40B4-BE49-F238E27FC236}">
                  <a16:creationId xmlns:a16="http://schemas.microsoft.com/office/drawing/2014/main" id="{B026BEAC-0FB4-E249-35E6-3F65DA9F04FA}"/>
                </a:ext>
              </a:extLst>
            </p:cNvPr>
            <p:cNvSpPr>
              <a:spLocks/>
            </p:cNvSpPr>
            <p:nvPr/>
          </p:nvSpPr>
          <p:spPr bwMode="invGray">
            <a:xfrm>
              <a:off x="11741150" y="1534170"/>
              <a:ext cx="4762" cy="0"/>
            </a:xfrm>
            <a:custGeom>
              <a:avLst/>
              <a:gdLst>
                <a:gd name="T0" fmla="*/ 2147483646 w 5"/>
                <a:gd name="T1" fmla="*/ 2147483646 w 5"/>
                <a:gd name="T2" fmla="*/ 0 w 5"/>
                <a:gd name="T3" fmla="*/ 2147483646 w 5"/>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5">
                  <a:moveTo>
                    <a:pt x="5" y="0"/>
                  </a:moveTo>
                  <a:lnTo>
                    <a:pt x="5" y="0"/>
                  </a:lnTo>
                  <a:lnTo>
                    <a:pt x="0" y="0"/>
                  </a:lnTo>
                  <a:cubicBezTo>
                    <a:pt x="2" y="0"/>
                    <a:pt x="3" y="0"/>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8" name="Freeform 24">
              <a:extLst>
                <a:ext uri="{FF2B5EF4-FFF2-40B4-BE49-F238E27FC236}">
                  <a16:creationId xmlns:a16="http://schemas.microsoft.com/office/drawing/2014/main" id="{F9F66EC8-FD5D-1DC4-1FA5-B40E5026D55C}"/>
                </a:ext>
              </a:extLst>
            </p:cNvPr>
            <p:cNvSpPr>
              <a:spLocks/>
            </p:cNvSpPr>
            <p:nvPr/>
          </p:nvSpPr>
          <p:spPr bwMode="invGray">
            <a:xfrm>
              <a:off x="11841163" y="1537863"/>
              <a:ext cx="71437" cy="8617"/>
            </a:xfrm>
            <a:custGeom>
              <a:avLst/>
              <a:gdLst>
                <a:gd name="T0" fmla="*/ 2147483646 w 75"/>
                <a:gd name="T1" fmla="*/ 0 h 9"/>
                <a:gd name="T2" fmla="*/ 2147483646 w 75"/>
                <a:gd name="T3" fmla="*/ 0 h 9"/>
                <a:gd name="T4" fmla="*/ 2147483646 w 75"/>
                <a:gd name="T5" fmla="*/ 2147483646 h 9"/>
                <a:gd name="T6" fmla="*/ 2147483646 w 75"/>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9" name="Freeform 25">
              <a:extLst>
                <a:ext uri="{FF2B5EF4-FFF2-40B4-BE49-F238E27FC236}">
                  <a16:creationId xmlns:a16="http://schemas.microsoft.com/office/drawing/2014/main" id="{AD363DB0-831D-B61C-1483-72BA90335D68}"/>
                </a:ext>
              </a:extLst>
            </p:cNvPr>
            <p:cNvSpPr>
              <a:spLocks/>
            </p:cNvSpPr>
            <p:nvPr/>
          </p:nvSpPr>
          <p:spPr bwMode="invGray">
            <a:xfrm>
              <a:off x="11764963" y="1535401"/>
              <a:ext cx="44450" cy="3693"/>
            </a:xfrm>
            <a:custGeom>
              <a:avLst/>
              <a:gdLst>
                <a:gd name="T0" fmla="*/ 0 w 47"/>
                <a:gd name="T1" fmla="*/ 2147483646 h 4"/>
                <a:gd name="T2" fmla="*/ 0 w 47"/>
                <a:gd name="T3" fmla="*/ 2147483646 h 4"/>
                <a:gd name="T4" fmla="*/ 2147483646 w 47"/>
                <a:gd name="T5" fmla="*/ 2147483646 h 4"/>
                <a:gd name="T6" fmla="*/ 2147483646 w 47"/>
                <a:gd name="T7" fmla="*/ 0 h 4"/>
                <a:gd name="T8" fmla="*/ 0 w 47"/>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0" name="Freeform 26">
              <a:extLst>
                <a:ext uri="{FF2B5EF4-FFF2-40B4-BE49-F238E27FC236}">
                  <a16:creationId xmlns:a16="http://schemas.microsoft.com/office/drawing/2014/main" id="{7995B376-7422-E73D-3BF4-88F5F7668B1A}"/>
                </a:ext>
              </a:extLst>
            </p:cNvPr>
            <p:cNvSpPr>
              <a:spLocks/>
            </p:cNvSpPr>
            <p:nvPr/>
          </p:nvSpPr>
          <p:spPr bwMode="invGray">
            <a:xfrm>
              <a:off x="11744325" y="1537863"/>
              <a:ext cx="20637" cy="2462"/>
            </a:xfrm>
            <a:custGeom>
              <a:avLst/>
              <a:gdLst>
                <a:gd name="T0" fmla="*/ 0 w 22"/>
                <a:gd name="T1" fmla="*/ 2147483646 h 2"/>
                <a:gd name="T2" fmla="*/ 0 w 22"/>
                <a:gd name="T3" fmla="*/ 2147483646 h 2"/>
                <a:gd name="T4" fmla="*/ 2147483646 w 22"/>
                <a:gd name="T5" fmla="*/ 0 h 2"/>
                <a:gd name="T6" fmla="*/ 2147483646 w 22"/>
                <a:gd name="T7" fmla="*/ 0 h 2"/>
                <a:gd name="T8" fmla="*/ 0 w 2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
                  <a:moveTo>
                    <a:pt x="0" y="2"/>
                  </a:moveTo>
                  <a:lnTo>
                    <a:pt x="0" y="2"/>
                  </a:lnTo>
                  <a:lnTo>
                    <a:pt x="22" y="0"/>
                  </a:lnTo>
                  <a:lnTo>
                    <a:pt x="5" y="0"/>
                  </a:lnTo>
                  <a:lnTo>
                    <a:pt x="0"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1" name="Freeform 27">
              <a:extLst>
                <a:ext uri="{FF2B5EF4-FFF2-40B4-BE49-F238E27FC236}">
                  <a16:creationId xmlns:a16="http://schemas.microsoft.com/office/drawing/2014/main" id="{5F03B324-FC64-9A0E-2C00-448C9600AAB6}"/>
                </a:ext>
              </a:extLst>
            </p:cNvPr>
            <p:cNvSpPr>
              <a:spLocks/>
            </p:cNvSpPr>
            <p:nvPr/>
          </p:nvSpPr>
          <p:spPr bwMode="invGray">
            <a:xfrm>
              <a:off x="11482388" y="1531708"/>
              <a:ext cx="85725" cy="3693"/>
            </a:xfrm>
            <a:custGeom>
              <a:avLst/>
              <a:gdLst>
                <a:gd name="T0" fmla="*/ 2147483646 w 90"/>
                <a:gd name="T1" fmla="*/ 0 h 4"/>
                <a:gd name="T2" fmla="*/ 2147483646 w 90"/>
                <a:gd name="T3" fmla="*/ 0 h 4"/>
                <a:gd name="T4" fmla="*/ 0 w 90"/>
                <a:gd name="T5" fmla="*/ 1574365600 h 4"/>
                <a:gd name="T6" fmla="*/ 2147483646 w 90"/>
                <a:gd name="T7" fmla="*/ 2147483646 h 4"/>
                <a:gd name="T8" fmla="*/ 2147483646 w 90"/>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2" name="Freeform 28">
              <a:extLst>
                <a:ext uri="{FF2B5EF4-FFF2-40B4-BE49-F238E27FC236}">
                  <a16:creationId xmlns:a16="http://schemas.microsoft.com/office/drawing/2014/main" id="{35EEC3ED-3EFF-69F7-49D3-836F5EA01B56}"/>
                </a:ext>
              </a:extLst>
            </p:cNvPr>
            <p:cNvSpPr>
              <a:spLocks/>
            </p:cNvSpPr>
            <p:nvPr/>
          </p:nvSpPr>
          <p:spPr bwMode="invGray">
            <a:xfrm>
              <a:off x="11626850" y="1532939"/>
              <a:ext cx="4762" cy="1231"/>
            </a:xfrm>
            <a:custGeom>
              <a:avLst/>
              <a:gdLst>
                <a:gd name="T0" fmla="*/ 2147483646 w 5"/>
                <a:gd name="T1" fmla="*/ 0 h 1"/>
                <a:gd name="T2" fmla="*/ 2147483646 w 5"/>
                <a:gd name="T3" fmla="*/ 0 h 1"/>
                <a:gd name="T4" fmla="*/ 0 w 5"/>
                <a:gd name="T5" fmla="*/ 1865409391 h 1"/>
                <a:gd name="T6" fmla="*/ 2147483646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5" y="0"/>
                  </a:moveTo>
                  <a:lnTo>
                    <a:pt x="5" y="0"/>
                  </a:lnTo>
                  <a:lnTo>
                    <a:pt x="0" y="1"/>
                  </a:lnTo>
                  <a:cubicBezTo>
                    <a:pt x="3" y="1"/>
                    <a:pt x="5" y="1"/>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3" name="Freeform 29">
              <a:extLst>
                <a:ext uri="{FF2B5EF4-FFF2-40B4-BE49-F238E27FC236}">
                  <a16:creationId xmlns:a16="http://schemas.microsoft.com/office/drawing/2014/main" id="{F11673A6-980A-B69A-5017-8E50609E2977}"/>
                </a:ext>
              </a:extLst>
            </p:cNvPr>
            <p:cNvSpPr>
              <a:spLocks/>
            </p:cNvSpPr>
            <p:nvPr/>
          </p:nvSpPr>
          <p:spPr bwMode="invGray">
            <a:xfrm>
              <a:off x="11261725" y="1534170"/>
              <a:ext cx="4762" cy="0"/>
            </a:xfrm>
            <a:custGeom>
              <a:avLst/>
              <a:gdLst>
                <a:gd name="T0" fmla="*/ 0 w 5"/>
                <a:gd name="T1" fmla="*/ 0 h 1"/>
                <a:gd name="T2" fmla="*/ 0 w 5"/>
                <a:gd name="T3" fmla="*/ 0 h 1"/>
                <a:gd name="T4" fmla="*/ 2147483646 w 5"/>
                <a:gd name="T5" fmla="*/ 1 h 1"/>
                <a:gd name="T6" fmla="*/ 2147483646 w 5"/>
                <a:gd name="T7" fmla="*/ 0 h 1"/>
                <a:gd name="T8" fmla="*/ 0 w 5"/>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4" name="Freeform 30">
              <a:extLst>
                <a:ext uri="{FF2B5EF4-FFF2-40B4-BE49-F238E27FC236}">
                  <a16:creationId xmlns:a16="http://schemas.microsoft.com/office/drawing/2014/main" id="{71E67BBD-6781-8D5C-6621-402DDE56798D}"/>
                </a:ext>
              </a:extLst>
            </p:cNvPr>
            <p:cNvSpPr>
              <a:spLocks/>
            </p:cNvSpPr>
            <p:nvPr/>
          </p:nvSpPr>
          <p:spPr bwMode="invGray">
            <a:xfrm>
              <a:off x="11553825" y="1534170"/>
              <a:ext cx="44450" cy="2462"/>
            </a:xfrm>
            <a:custGeom>
              <a:avLst/>
              <a:gdLst>
                <a:gd name="T0" fmla="*/ 2147483646 w 47"/>
                <a:gd name="T1" fmla="*/ 2147483646 h 2"/>
                <a:gd name="T2" fmla="*/ 2147483646 w 47"/>
                <a:gd name="T3" fmla="*/ 2147483646 h 2"/>
                <a:gd name="T4" fmla="*/ 2147483646 w 47"/>
                <a:gd name="T5" fmla="*/ 0 h 2"/>
                <a:gd name="T6" fmla="*/ 1691372624 w 47"/>
                <a:gd name="T7" fmla="*/ 1865409391 h 2"/>
                <a:gd name="T8" fmla="*/ 2147483646 w 4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5" name="Freeform 31">
              <a:extLst>
                <a:ext uri="{FF2B5EF4-FFF2-40B4-BE49-F238E27FC236}">
                  <a16:creationId xmlns:a16="http://schemas.microsoft.com/office/drawing/2014/main" id="{9E71C429-5ECF-BB90-FB73-6525A169203E}"/>
                </a:ext>
              </a:extLst>
            </p:cNvPr>
            <p:cNvSpPr>
              <a:spLocks/>
            </p:cNvSpPr>
            <p:nvPr/>
          </p:nvSpPr>
          <p:spPr bwMode="invGray">
            <a:xfrm>
              <a:off x="11409363" y="1529246"/>
              <a:ext cx="31750" cy="2462"/>
            </a:xfrm>
            <a:custGeom>
              <a:avLst/>
              <a:gdLst>
                <a:gd name="T0" fmla="*/ 0 w 33"/>
                <a:gd name="T1" fmla="*/ 552938118 h 3"/>
                <a:gd name="T2" fmla="*/ 0 w 33"/>
                <a:gd name="T3" fmla="*/ 552938118 h 3"/>
                <a:gd name="T4" fmla="*/ 2147483646 w 33"/>
                <a:gd name="T5" fmla="*/ 1658141407 h 3"/>
                <a:gd name="T6" fmla="*/ 0 w 33"/>
                <a:gd name="T7" fmla="*/ 552938118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6" name="Freeform 32">
              <a:extLst>
                <a:ext uri="{FF2B5EF4-FFF2-40B4-BE49-F238E27FC236}">
                  <a16:creationId xmlns:a16="http://schemas.microsoft.com/office/drawing/2014/main" id="{FA7D63F4-FF2E-6D67-BC38-B7D362065ECC}"/>
                </a:ext>
              </a:extLst>
            </p:cNvPr>
            <p:cNvSpPr>
              <a:spLocks/>
            </p:cNvSpPr>
            <p:nvPr/>
          </p:nvSpPr>
          <p:spPr bwMode="invGray">
            <a:xfrm>
              <a:off x="11618913" y="1531708"/>
              <a:ext cx="6350" cy="0"/>
            </a:xfrm>
            <a:custGeom>
              <a:avLst/>
              <a:gdLst>
                <a:gd name="T0" fmla="*/ 2147483646 w 6"/>
                <a:gd name="T1" fmla="*/ 1 h 1"/>
                <a:gd name="T2" fmla="*/ 2147483646 w 6"/>
                <a:gd name="T3" fmla="*/ 1 h 1"/>
                <a:gd name="T4" fmla="*/ 2147483646 w 6"/>
                <a:gd name="T5" fmla="*/ 1 h 1"/>
                <a:gd name="T6" fmla="*/ 2147483646 w 6"/>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3" y="1"/>
                  </a:moveTo>
                  <a:lnTo>
                    <a:pt x="3" y="1"/>
                  </a:lnTo>
                  <a:lnTo>
                    <a:pt x="6" y="1"/>
                  </a:lnTo>
                  <a:cubicBezTo>
                    <a:pt x="0" y="0"/>
                    <a:pt x="0" y="1"/>
                    <a:pt x="3"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7" name="Freeform 33">
              <a:extLst>
                <a:ext uri="{FF2B5EF4-FFF2-40B4-BE49-F238E27FC236}">
                  <a16:creationId xmlns:a16="http://schemas.microsoft.com/office/drawing/2014/main" id="{62D9F164-52FA-D7DA-1CDA-73014B03D7E3}"/>
                </a:ext>
              </a:extLst>
            </p:cNvPr>
            <p:cNvSpPr>
              <a:spLocks/>
            </p:cNvSpPr>
            <p:nvPr/>
          </p:nvSpPr>
          <p:spPr bwMode="invGray">
            <a:xfrm>
              <a:off x="11598275" y="1531708"/>
              <a:ext cx="28575" cy="2462"/>
            </a:xfrm>
            <a:custGeom>
              <a:avLst/>
              <a:gdLst>
                <a:gd name="T0" fmla="*/ 2147483646 w 31"/>
                <a:gd name="T1" fmla="*/ 0 h 3"/>
                <a:gd name="T2" fmla="*/ 2147483646 w 31"/>
                <a:gd name="T3" fmla="*/ 0 h 3"/>
                <a:gd name="T4" fmla="*/ 0 w 31"/>
                <a:gd name="T5" fmla="*/ 1658141407 h 3"/>
                <a:gd name="T6" fmla="*/ 2147483646 w 31"/>
                <a:gd name="T7" fmla="*/ 1105203289 h 3"/>
                <a:gd name="T8" fmla="*/ 2147483646 w 31"/>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8" name="Freeform 34">
              <a:extLst>
                <a:ext uri="{FF2B5EF4-FFF2-40B4-BE49-F238E27FC236}">
                  <a16:creationId xmlns:a16="http://schemas.microsoft.com/office/drawing/2014/main" id="{755A420E-FCCE-414D-D9B8-8E7418672E3A}"/>
                </a:ext>
              </a:extLst>
            </p:cNvPr>
            <p:cNvSpPr>
              <a:spLocks/>
            </p:cNvSpPr>
            <p:nvPr/>
          </p:nvSpPr>
          <p:spPr bwMode="invGray">
            <a:xfrm>
              <a:off x="11137900" y="1534170"/>
              <a:ext cx="188912" cy="23388"/>
            </a:xfrm>
            <a:custGeom>
              <a:avLst/>
              <a:gdLst>
                <a:gd name="T0" fmla="*/ 2147483646 w 198"/>
                <a:gd name="T1" fmla="*/ 2147483646 h 27"/>
                <a:gd name="T2" fmla="*/ 2147483646 w 198"/>
                <a:gd name="T3" fmla="*/ 2147483646 h 27"/>
                <a:gd name="T4" fmla="*/ 2147483646 w 198"/>
                <a:gd name="T5" fmla="*/ 2147483646 h 27"/>
                <a:gd name="T6" fmla="*/ 2147483646 w 198"/>
                <a:gd name="T7" fmla="*/ 0 h 27"/>
                <a:gd name="T8" fmla="*/ 2147483646 w 198"/>
                <a:gd name="T9" fmla="*/ 2147483646 h 27"/>
                <a:gd name="T10" fmla="*/ 2147483646 w 198"/>
                <a:gd name="T11" fmla="*/ 2147483646 h 27"/>
                <a:gd name="T12" fmla="*/ 2147483646 w 198"/>
                <a:gd name="T13" fmla="*/ 2147483646 h 27"/>
                <a:gd name="T14" fmla="*/ 2147483646 w 198"/>
                <a:gd name="T15" fmla="*/ 2147483646 h 27"/>
                <a:gd name="T16" fmla="*/ 2147483646 w 198"/>
                <a:gd name="T17" fmla="*/ 2147483646 h 27"/>
                <a:gd name="T18" fmla="*/ 2147483646 w 198"/>
                <a:gd name="T19" fmla="*/ 2147483646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9" name="Freeform 35">
              <a:extLst>
                <a:ext uri="{FF2B5EF4-FFF2-40B4-BE49-F238E27FC236}">
                  <a16:creationId xmlns:a16="http://schemas.microsoft.com/office/drawing/2014/main" id="{6E54650F-721C-D23B-4043-000D58084689}"/>
                </a:ext>
              </a:extLst>
            </p:cNvPr>
            <p:cNvSpPr>
              <a:spLocks/>
            </p:cNvSpPr>
            <p:nvPr/>
          </p:nvSpPr>
          <p:spPr bwMode="invGray">
            <a:xfrm>
              <a:off x="11266488" y="1529246"/>
              <a:ext cx="95250" cy="4924"/>
            </a:xfrm>
            <a:custGeom>
              <a:avLst/>
              <a:gdLst>
                <a:gd name="T0" fmla="*/ 2147483646 w 100"/>
                <a:gd name="T1" fmla="*/ 2147483646 h 6"/>
                <a:gd name="T2" fmla="*/ 2147483646 w 100"/>
                <a:gd name="T3" fmla="*/ 2147483646 h 6"/>
                <a:gd name="T4" fmla="*/ 2147483646 w 100"/>
                <a:gd name="T5" fmla="*/ 2147483646 h 6"/>
                <a:gd name="T6" fmla="*/ 2147483646 w 100"/>
                <a:gd name="T7" fmla="*/ 0 h 6"/>
                <a:gd name="T8" fmla="*/ 0 w 100"/>
                <a:gd name="T9" fmla="*/ 2147483646 h 6"/>
                <a:gd name="T10" fmla="*/ 2147483646 w 100"/>
                <a:gd name="T11" fmla="*/ 2147483646 h 6"/>
                <a:gd name="T12" fmla="*/ 2147483646 w 100"/>
                <a:gd name="T13" fmla="*/ 2147483646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0" name="Freeform 36">
              <a:extLst>
                <a:ext uri="{FF2B5EF4-FFF2-40B4-BE49-F238E27FC236}">
                  <a16:creationId xmlns:a16="http://schemas.microsoft.com/office/drawing/2014/main" id="{5661E5C5-B7A3-0D76-AEF5-EF485D8B998B}"/>
                </a:ext>
              </a:extLst>
            </p:cNvPr>
            <p:cNvSpPr>
              <a:spLocks/>
            </p:cNvSpPr>
            <p:nvPr/>
          </p:nvSpPr>
          <p:spPr bwMode="invGray">
            <a:xfrm>
              <a:off x="11361738" y="1531708"/>
              <a:ext cx="134937" cy="12309"/>
            </a:xfrm>
            <a:custGeom>
              <a:avLst/>
              <a:gdLst>
                <a:gd name="T0" fmla="*/ 2147483646 w 142"/>
                <a:gd name="T1" fmla="*/ 2039220600 h 14"/>
                <a:gd name="T2" fmla="*/ 2147483646 w 142"/>
                <a:gd name="T3" fmla="*/ 2039220600 h 14"/>
                <a:gd name="T4" fmla="*/ 2147483646 w 142"/>
                <a:gd name="T5" fmla="*/ 2147483646 h 14"/>
                <a:gd name="T6" fmla="*/ 2147483646 w 142"/>
                <a:gd name="T7" fmla="*/ 2147483646 h 14"/>
                <a:gd name="T8" fmla="*/ 2147483646 w 142"/>
                <a:gd name="T9" fmla="*/ 2039220600 h 14"/>
                <a:gd name="T10" fmla="*/ 2147483646 w 142"/>
                <a:gd name="T11" fmla="*/ 1358965474 h 14"/>
                <a:gd name="T12" fmla="*/ 2147483646 w 142"/>
                <a:gd name="T13" fmla="*/ 0 h 14"/>
                <a:gd name="T14" fmla="*/ 2147483646 w 142"/>
                <a:gd name="T15" fmla="*/ 679482297 h 14"/>
                <a:gd name="T16" fmla="*/ 2147483646 w 142"/>
                <a:gd name="T17" fmla="*/ 679482297 h 14"/>
                <a:gd name="T18" fmla="*/ 2147483646 w 142"/>
                <a:gd name="T19" fmla="*/ 679482297 h 14"/>
                <a:gd name="T20" fmla="*/ 2147483646 w 142"/>
                <a:gd name="T21" fmla="*/ 679482297 h 14"/>
                <a:gd name="T22" fmla="*/ 2147483646 w 142"/>
                <a:gd name="T23" fmla="*/ 679482297 h 14"/>
                <a:gd name="T24" fmla="*/ 2147483646 w 142"/>
                <a:gd name="T25" fmla="*/ 2039220600 h 14"/>
                <a:gd name="T26" fmla="*/ 2147483646 w 142"/>
                <a:gd name="T27" fmla="*/ 679482297 h 14"/>
                <a:gd name="T28" fmla="*/ 2147483646 w 142"/>
                <a:gd name="T29" fmla="*/ 679482297 h 14"/>
                <a:gd name="T30" fmla="*/ 2147483646 w 142"/>
                <a:gd name="T31" fmla="*/ 679482297 h 14"/>
                <a:gd name="T32" fmla="*/ 0 w 142"/>
                <a:gd name="T33" fmla="*/ 2039220600 h 14"/>
                <a:gd name="T34" fmla="*/ 2147483646 w 142"/>
                <a:gd name="T35" fmla="*/ 203922060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0" y="3"/>
                  </a:lnTo>
                  <a:cubicBezTo>
                    <a:pt x="18" y="3"/>
                    <a:pt x="40" y="3"/>
                    <a:pt x="8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1" name="Freeform 37">
              <a:extLst>
                <a:ext uri="{FF2B5EF4-FFF2-40B4-BE49-F238E27FC236}">
                  <a16:creationId xmlns:a16="http://schemas.microsoft.com/office/drawing/2014/main" id="{E90800C6-6EEA-E869-6BD8-C7EBAB0EDB85}"/>
                </a:ext>
              </a:extLst>
            </p:cNvPr>
            <p:cNvSpPr>
              <a:spLocks/>
            </p:cNvSpPr>
            <p:nvPr/>
          </p:nvSpPr>
          <p:spPr bwMode="invGray">
            <a:xfrm>
              <a:off x="11834813" y="1552634"/>
              <a:ext cx="9525" cy="1231"/>
            </a:xfrm>
            <a:custGeom>
              <a:avLst/>
              <a:gdLst>
                <a:gd name="T0" fmla="*/ 2147483646 w 11"/>
                <a:gd name="T1" fmla="*/ 1865409391 h 1"/>
                <a:gd name="T2" fmla="*/ 2147483646 w 11"/>
                <a:gd name="T3" fmla="*/ 1865409391 h 1"/>
                <a:gd name="T4" fmla="*/ 2147483646 w 11"/>
                <a:gd name="T5" fmla="*/ 0 h 1"/>
                <a:gd name="T6" fmla="*/ 2147483646 w 11"/>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2" name="Freeform 38">
              <a:extLst>
                <a:ext uri="{FF2B5EF4-FFF2-40B4-BE49-F238E27FC236}">
                  <a16:creationId xmlns:a16="http://schemas.microsoft.com/office/drawing/2014/main" id="{A6E0D0DB-A8C0-9080-EE36-B1898C08E656}"/>
                </a:ext>
              </a:extLst>
            </p:cNvPr>
            <p:cNvSpPr>
              <a:spLocks/>
            </p:cNvSpPr>
            <p:nvPr/>
          </p:nvSpPr>
          <p:spPr bwMode="invGray">
            <a:xfrm>
              <a:off x="11764963" y="1542787"/>
              <a:ext cx="117475" cy="9847"/>
            </a:xfrm>
            <a:custGeom>
              <a:avLst/>
              <a:gdLst>
                <a:gd name="T0" fmla="*/ 2147483646 w 122"/>
                <a:gd name="T1" fmla="*/ 2147483646 h 12"/>
                <a:gd name="T2" fmla="*/ 2147483646 w 122"/>
                <a:gd name="T3" fmla="*/ 2147483646 h 12"/>
                <a:gd name="T4" fmla="*/ 2147483646 w 122"/>
                <a:gd name="T5" fmla="*/ 2147483646 h 12"/>
                <a:gd name="T6" fmla="*/ 2147483646 w 122"/>
                <a:gd name="T7" fmla="*/ 2147483646 h 12"/>
                <a:gd name="T8" fmla="*/ 2147483646 w 122"/>
                <a:gd name="T9" fmla="*/ 2147483646 h 12"/>
                <a:gd name="T10" fmla="*/ 2147483646 w 122"/>
                <a:gd name="T11" fmla="*/ 2147483646 h 12"/>
                <a:gd name="T12" fmla="*/ 2147483646 w 122"/>
                <a:gd name="T13" fmla="*/ 0 h 12"/>
                <a:gd name="T14" fmla="*/ 2147483646 w 122"/>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3" name="Freeform 39">
              <a:extLst>
                <a:ext uri="{FF2B5EF4-FFF2-40B4-BE49-F238E27FC236}">
                  <a16:creationId xmlns:a16="http://schemas.microsoft.com/office/drawing/2014/main" id="{725E5C66-14ED-E089-45F4-F8A3BDFAC148}"/>
                </a:ext>
              </a:extLst>
            </p:cNvPr>
            <p:cNvSpPr>
              <a:spLocks/>
            </p:cNvSpPr>
            <p:nvPr/>
          </p:nvSpPr>
          <p:spPr bwMode="invGray">
            <a:xfrm>
              <a:off x="11555413" y="1544017"/>
              <a:ext cx="69850" cy="4924"/>
            </a:xfrm>
            <a:custGeom>
              <a:avLst/>
              <a:gdLst>
                <a:gd name="T0" fmla="*/ 2147483646 w 74"/>
                <a:gd name="T1" fmla="*/ 0 h 6"/>
                <a:gd name="T2" fmla="*/ 2147483646 w 74"/>
                <a:gd name="T3" fmla="*/ 0 h 6"/>
                <a:gd name="T4" fmla="*/ 0 w 74"/>
                <a:gd name="T5" fmla="*/ 1105203289 h 6"/>
                <a:gd name="T6" fmla="*/ 2147483646 w 74"/>
                <a:gd name="T7" fmla="*/ 2147483646 h 6"/>
                <a:gd name="T8" fmla="*/ 2147483646 w 74"/>
                <a:gd name="T9" fmla="*/ 2147483646 h 6"/>
                <a:gd name="T10" fmla="*/ 2147483646 w 7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4" name="Freeform 40">
              <a:extLst>
                <a:ext uri="{FF2B5EF4-FFF2-40B4-BE49-F238E27FC236}">
                  <a16:creationId xmlns:a16="http://schemas.microsoft.com/office/drawing/2014/main" id="{EEE9DAB5-2273-DA5D-6BB3-766053F5F535}"/>
                </a:ext>
              </a:extLst>
            </p:cNvPr>
            <p:cNvSpPr>
              <a:spLocks/>
            </p:cNvSpPr>
            <p:nvPr/>
          </p:nvSpPr>
          <p:spPr bwMode="invGray">
            <a:xfrm>
              <a:off x="11223625" y="1528016"/>
              <a:ext cx="38100" cy="6155"/>
            </a:xfrm>
            <a:custGeom>
              <a:avLst/>
              <a:gdLst>
                <a:gd name="T0" fmla="*/ 2147483646 w 40"/>
                <a:gd name="T1" fmla="*/ 2147483646 h 7"/>
                <a:gd name="T2" fmla="*/ 2147483646 w 40"/>
                <a:gd name="T3" fmla="*/ 2147483646 h 7"/>
                <a:gd name="T4" fmla="*/ 2147483646 w 40"/>
                <a:gd name="T5" fmla="*/ 0 h 7"/>
                <a:gd name="T6" fmla="*/ 0 w 40"/>
                <a:gd name="T7" fmla="*/ 2147483646 h 7"/>
                <a:gd name="T8" fmla="*/ 2147483646 w 40"/>
                <a:gd name="T9" fmla="*/ 214748364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7">
                  <a:moveTo>
                    <a:pt x="31" y="5"/>
                  </a:moveTo>
                  <a:lnTo>
                    <a:pt x="31" y="5"/>
                  </a:lnTo>
                  <a:lnTo>
                    <a:pt x="40" y="0"/>
                  </a:lnTo>
                  <a:lnTo>
                    <a:pt x="0" y="7"/>
                  </a:lnTo>
                  <a:lnTo>
                    <a:pt x="31"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5" name="Freeform 41">
              <a:extLst>
                <a:ext uri="{FF2B5EF4-FFF2-40B4-BE49-F238E27FC236}">
                  <a16:creationId xmlns:a16="http://schemas.microsoft.com/office/drawing/2014/main" id="{830048F2-1921-2219-8C7D-B0E2CF1A981A}"/>
                </a:ext>
              </a:extLst>
            </p:cNvPr>
            <p:cNvSpPr>
              <a:spLocks/>
            </p:cNvSpPr>
            <p:nvPr/>
          </p:nvSpPr>
          <p:spPr bwMode="invGray">
            <a:xfrm>
              <a:off x="11145838" y="1529246"/>
              <a:ext cx="22225" cy="2462"/>
            </a:xfrm>
            <a:custGeom>
              <a:avLst/>
              <a:gdLst>
                <a:gd name="T0" fmla="*/ 2147483646 w 24"/>
                <a:gd name="T1" fmla="*/ 932704696 h 4"/>
                <a:gd name="T2" fmla="*/ 2147483646 w 24"/>
                <a:gd name="T3" fmla="*/ 932704696 h 4"/>
                <a:gd name="T4" fmla="*/ 2147483646 w 24"/>
                <a:gd name="T5" fmla="*/ 0 h 4"/>
                <a:gd name="T6" fmla="*/ 0 w 24"/>
                <a:gd name="T7" fmla="*/ 699718250 h 4"/>
                <a:gd name="T8" fmla="*/ 2147483646 w 24"/>
                <a:gd name="T9" fmla="*/ 93270469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
                  <a:moveTo>
                    <a:pt x="21" y="4"/>
                  </a:moveTo>
                  <a:lnTo>
                    <a:pt x="21" y="4"/>
                  </a:lnTo>
                  <a:lnTo>
                    <a:pt x="24" y="0"/>
                  </a:lnTo>
                  <a:lnTo>
                    <a:pt x="0" y="3"/>
                  </a:lnTo>
                  <a:lnTo>
                    <a:pt x="2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6" name="Freeform 42">
              <a:extLst>
                <a:ext uri="{FF2B5EF4-FFF2-40B4-BE49-F238E27FC236}">
                  <a16:creationId xmlns:a16="http://schemas.microsoft.com/office/drawing/2014/main" id="{382686D3-8D45-FCB6-F9BF-7BAC566A79A3}"/>
                </a:ext>
              </a:extLst>
            </p:cNvPr>
            <p:cNvSpPr>
              <a:spLocks/>
            </p:cNvSpPr>
            <p:nvPr/>
          </p:nvSpPr>
          <p:spPr bwMode="invGray">
            <a:xfrm>
              <a:off x="6197600" y="1566174"/>
              <a:ext cx="20637" cy="1231"/>
            </a:xfrm>
            <a:custGeom>
              <a:avLst/>
              <a:gdLst>
                <a:gd name="T0" fmla="*/ 2147483646 w 21"/>
                <a:gd name="T1" fmla="*/ 0 h 1"/>
                <a:gd name="T2" fmla="*/ 2147483646 w 21"/>
                <a:gd name="T3" fmla="*/ 0 h 1"/>
                <a:gd name="T4" fmla="*/ 0 w 21"/>
                <a:gd name="T5" fmla="*/ 1865409391 h 1"/>
                <a:gd name="T6" fmla="*/ 2147483646 w 2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
                  <a:moveTo>
                    <a:pt x="21" y="0"/>
                  </a:moveTo>
                  <a:lnTo>
                    <a:pt x="21" y="0"/>
                  </a:lnTo>
                  <a:lnTo>
                    <a:pt x="0" y="1"/>
                  </a:lnTo>
                  <a:cubicBezTo>
                    <a:pt x="10" y="0"/>
                    <a:pt x="16" y="0"/>
                    <a:pt x="2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7" name="Freeform 43">
              <a:extLst>
                <a:ext uri="{FF2B5EF4-FFF2-40B4-BE49-F238E27FC236}">
                  <a16:creationId xmlns:a16="http://schemas.microsoft.com/office/drawing/2014/main" id="{DDE14C6E-7789-B315-B283-7F0CE4EAC6B2}"/>
                </a:ext>
              </a:extLst>
            </p:cNvPr>
            <p:cNvSpPr>
              <a:spLocks/>
            </p:cNvSpPr>
            <p:nvPr/>
          </p:nvSpPr>
          <p:spPr bwMode="invGray">
            <a:xfrm>
              <a:off x="6356350" y="1564943"/>
              <a:ext cx="9525" cy="1231"/>
            </a:xfrm>
            <a:custGeom>
              <a:avLst/>
              <a:gdLst>
                <a:gd name="T0" fmla="*/ 2147483646 w 10"/>
                <a:gd name="T1" fmla="*/ 466352656 h 2"/>
                <a:gd name="T2" fmla="*/ 2147483646 w 10"/>
                <a:gd name="T3" fmla="*/ 466352656 h 2"/>
                <a:gd name="T4" fmla="*/ 2147483646 w 10"/>
                <a:gd name="T5" fmla="*/ 0 h 2"/>
                <a:gd name="T6" fmla="*/ 2147483646 w 10"/>
                <a:gd name="T7" fmla="*/ 466352656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
                  <a:moveTo>
                    <a:pt x="6" y="2"/>
                  </a:moveTo>
                  <a:lnTo>
                    <a:pt x="6" y="2"/>
                  </a:lnTo>
                  <a:lnTo>
                    <a:pt x="10" y="0"/>
                  </a:lnTo>
                  <a:cubicBezTo>
                    <a:pt x="3"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8" name="Freeform 44">
              <a:extLst>
                <a:ext uri="{FF2B5EF4-FFF2-40B4-BE49-F238E27FC236}">
                  <a16:creationId xmlns:a16="http://schemas.microsoft.com/office/drawing/2014/main" id="{5EE12201-DD9C-ED8E-B18D-DFA3D10E902F}"/>
                </a:ext>
              </a:extLst>
            </p:cNvPr>
            <p:cNvSpPr>
              <a:spLocks/>
            </p:cNvSpPr>
            <p:nvPr/>
          </p:nvSpPr>
          <p:spPr bwMode="invGray">
            <a:xfrm>
              <a:off x="8950325" y="1521861"/>
              <a:ext cx="61912" cy="7386"/>
            </a:xfrm>
            <a:custGeom>
              <a:avLst/>
              <a:gdLst>
                <a:gd name="T0" fmla="*/ 2147483646 w 65"/>
                <a:gd name="T1" fmla="*/ 2147483646 h 9"/>
                <a:gd name="T2" fmla="*/ 2147483646 w 65"/>
                <a:gd name="T3" fmla="*/ 2147483646 h 9"/>
                <a:gd name="T4" fmla="*/ 2147483646 w 65"/>
                <a:gd name="T5" fmla="*/ 2147483646 h 9"/>
                <a:gd name="T6" fmla="*/ 2147483646 w 65"/>
                <a:gd name="T7" fmla="*/ 2147483646 h 9"/>
                <a:gd name="T8" fmla="*/ 2147483646 w 65"/>
                <a:gd name="T9" fmla="*/ 2147483646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9" name="Freeform 45">
              <a:extLst>
                <a:ext uri="{FF2B5EF4-FFF2-40B4-BE49-F238E27FC236}">
                  <a16:creationId xmlns:a16="http://schemas.microsoft.com/office/drawing/2014/main" id="{1E1C0A0A-67D9-59C6-3DE5-B4D6E816008C}"/>
                </a:ext>
              </a:extLst>
            </p:cNvPr>
            <p:cNvSpPr>
              <a:spLocks/>
            </p:cNvSpPr>
            <p:nvPr/>
          </p:nvSpPr>
          <p:spPr bwMode="invGray">
            <a:xfrm>
              <a:off x="7537450" y="1546479"/>
              <a:ext cx="28575" cy="3693"/>
            </a:xfrm>
            <a:custGeom>
              <a:avLst/>
              <a:gdLst>
                <a:gd name="T0" fmla="*/ 0 w 29"/>
                <a:gd name="T1" fmla="*/ 2147483646 h 4"/>
                <a:gd name="T2" fmla="*/ 0 w 29"/>
                <a:gd name="T3" fmla="*/ 2147483646 h 4"/>
                <a:gd name="T4" fmla="*/ 2147483646 w 29"/>
                <a:gd name="T5" fmla="*/ 2147483646 h 4"/>
                <a:gd name="T6" fmla="*/ 2147483646 w 29"/>
                <a:gd name="T7" fmla="*/ 0 h 4"/>
                <a:gd name="T8" fmla="*/ 0 w 29"/>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
                  <a:moveTo>
                    <a:pt x="0" y="3"/>
                  </a:moveTo>
                  <a:lnTo>
                    <a:pt x="0" y="3"/>
                  </a:lnTo>
                  <a:lnTo>
                    <a:pt x="9" y="4"/>
                  </a:lnTo>
                  <a:lnTo>
                    <a:pt x="29" y="0"/>
                  </a:ln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0" name="Freeform 46">
              <a:extLst>
                <a:ext uri="{FF2B5EF4-FFF2-40B4-BE49-F238E27FC236}">
                  <a16:creationId xmlns:a16="http://schemas.microsoft.com/office/drawing/2014/main" id="{37222EAA-10DD-AADD-29D0-FF514B727542}"/>
                </a:ext>
              </a:extLst>
            </p:cNvPr>
            <p:cNvSpPr>
              <a:spLocks/>
            </p:cNvSpPr>
            <p:nvPr/>
          </p:nvSpPr>
          <p:spPr bwMode="invGray">
            <a:xfrm>
              <a:off x="7478713" y="1562481"/>
              <a:ext cx="38100" cy="2462"/>
            </a:xfrm>
            <a:custGeom>
              <a:avLst/>
              <a:gdLst>
                <a:gd name="T0" fmla="*/ 2147483646 w 40"/>
                <a:gd name="T1" fmla="*/ 1658141407 h 3"/>
                <a:gd name="T2" fmla="*/ 2147483646 w 40"/>
                <a:gd name="T3" fmla="*/ 1658141407 h 3"/>
                <a:gd name="T4" fmla="*/ 0 w 40"/>
                <a:gd name="T5" fmla="*/ 0 h 3"/>
                <a:gd name="T6" fmla="*/ 2147483646 w 40"/>
                <a:gd name="T7" fmla="*/ 165814140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3">
                  <a:moveTo>
                    <a:pt x="40" y="3"/>
                  </a:moveTo>
                  <a:lnTo>
                    <a:pt x="40" y="3"/>
                  </a:lnTo>
                  <a:lnTo>
                    <a:pt x="0" y="0"/>
                  </a:lnTo>
                  <a:cubicBezTo>
                    <a:pt x="9" y="1"/>
                    <a:pt x="22" y="2"/>
                    <a:pt x="4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1" name="Freeform 47">
              <a:extLst>
                <a:ext uri="{FF2B5EF4-FFF2-40B4-BE49-F238E27FC236}">
                  <a16:creationId xmlns:a16="http://schemas.microsoft.com/office/drawing/2014/main" id="{9325E62C-E84C-C03B-99ED-572952ACB215}"/>
                </a:ext>
              </a:extLst>
            </p:cNvPr>
            <p:cNvSpPr>
              <a:spLocks/>
            </p:cNvSpPr>
            <p:nvPr/>
          </p:nvSpPr>
          <p:spPr bwMode="invGray">
            <a:xfrm>
              <a:off x="5410200" y="1568636"/>
              <a:ext cx="36512" cy="3693"/>
            </a:xfrm>
            <a:custGeom>
              <a:avLst/>
              <a:gdLst>
                <a:gd name="T0" fmla="*/ 2147483646 w 38"/>
                <a:gd name="T1" fmla="*/ 0 h 5"/>
                <a:gd name="T2" fmla="*/ 2147483646 w 38"/>
                <a:gd name="T3" fmla="*/ 0 h 5"/>
                <a:gd name="T4" fmla="*/ 0 w 38"/>
                <a:gd name="T5" fmla="*/ 2014642290 h 5"/>
                <a:gd name="T6" fmla="*/ 2147483646 w 38"/>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5">
                  <a:moveTo>
                    <a:pt x="24" y="0"/>
                  </a:moveTo>
                  <a:lnTo>
                    <a:pt x="24" y="0"/>
                  </a:lnTo>
                  <a:lnTo>
                    <a:pt x="0" y="5"/>
                  </a:lnTo>
                  <a:cubicBezTo>
                    <a:pt x="38" y="5"/>
                    <a:pt x="21" y="3"/>
                    <a:pt x="24"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2" name="Freeform 48">
              <a:extLst>
                <a:ext uri="{FF2B5EF4-FFF2-40B4-BE49-F238E27FC236}">
                  <a16:creationId xmlns:a16="http://schemas.microsoft.com/office/drawing/2014/main" id="{A580CA9E-CE97-9B45-14D2-DDB44F4880D3}"/>
                </a:ext>
              </a:extLst>
            </p:cNvPr>
            <p:cNvSpPr>
              <a:spLocks/>
            </p:cNvSpPr>
            <p:nvPr/>
          </p:nvSpPr>
          <p:spPr bwMode="invGray">
            <a:xfrm>
              <a:off x="10206038" y="1530477"/>
              <a:ext cx="61912" cy="4924"/>
            </a:xfrm>
            <a:custGeom>
              <a:avLst/>
              <a:gdLst>
                <a:gd name="T0" fmla="*/ 2147483646 w 65"/>
                <a:gd name="T1" fmla="*/ 1658141407 h 6"/>
                <a:gd name="T2" fmla="*/ 2147483646 w 65"/>
                <a:gd name="T3" fmla="*/ 1658141407 h 6"/>
                <a:gd name="T4" fmla="*/ 0 w 65"/>
                <a:gd name="T5" fmla="*/ 0 h 6"/>
                <a:gd name="T6" fmla="*/ 2147483646 w 65"/>
                <a:gd name="T7" fmla="*/ 165814140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3" name="Freeform 49">
              <a:extLst>
                <a:ext uri="{FF2B5EF4-FFF2-40B4-BE49-F238E27FC236}">
                  <a16:creationId xmlns:a16="http://schemas.microsoft.com/office/drawing/2014/main" id="{A1E49446-91DF-8D88-961E-81A0221F7777}"/>
                </a:ext>
              </a:extLst>
            </p:cNvPr>
            <p:cNvSpPr>
              <a:spLocks/>
            </p:cNvSpPr>
            <p:nvPr/>
          </p:nvSpPr>
          <p:spPr bwMode="invGray">
            <a:xfrm>
              <a:off x="6257925" y="1525554"/>
              <a:ext cx="19050" cy="2462"/>
            </a:xfrm>
            <a:custGeom>
              <a:avLst/>
              <a:gdLst>
                <a:gd name="T0" fmla="*/ 2147483646 w 21"/>
                <a:gd name="T1" fmla="*/ 0 h 2"/>
                <a:gd name="T2" fmla="*/ 2147483646 w 21"/>
                <a:gd name="T3" fmla="*/ 0 h 2"/>
                <a:gd name="T4" fmla="*/ 0 w 21"/>
                <a:gd name="T5" fmla="*/ 2147483646 h 2"/>
                <a:gd name="T6" fmla="*/ 2147483646 w 2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4" name="Freeform 50">
              <a:extLst>
                <a:ext uri="{FF2B5EF4-FFF2-40B4-BE49-F238E27FC236}">
                  <a16:creationId xmlns:a16="http://schemas.microsoft.com/office/drawing/2014/main" id="{A02B79FA-AB8F-44B7-DB04-6128CEEF4BC8}"/>
                </a:ext>
              </a:extLst>
            </p:cNvPr>
            <p:cNvSpPr>
              <a:spLocks/>
            </p:cNvSpPr>
            <p:nvPr/>
          </p:nvSpPr>
          <p:spPr bwMode="invGray">
            <a:xfrm>
              <a:off x="10134600" y="1528016"/>
              <a:ext cx="71437" cy="3693"/>
            </a:xfrm>
            <a:custGeom>
              <a:avLst/>
              <a:gdLst>
                <a:gd name="T0" fmla="*/ 0 w 75"/>
                <a:gd name="T1" fmla="*/ 2147483646 h 4"/>
                <a:gd name="T2" fmla="*/ 0 w 75"/>
                <a:gd name="T3" fmla="*/ 2147483646 h 4"/>
                <a:gd name="T4" fmla="*/ 2147483646 w 75"/>
                <a:gd name="T5" fmla="*/ 2147483646 h 4"/>
                <a:gd name="T6" fmla="*/ 2147483646 w 75"/>
                <a:gd name="T7" fmla="*/ 2147483646 h 4"/>
                <a:gd name="T8" fmla="*/ 0 w 75"/>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5" name="Freeform 51">
              <a:extLst>
                <a:ext uri="{FF2B5EF4-FFF2-40B4-BE49-F238E27FC236}">
                  <a16:creationId xmlns:a16="http://schemas.microsoft.com/office/drawing/2014/main" id="{66D2D35C-9DAB-610F-2C89-79BDFC30B51F}"/>
                </a:ext>
              </a:extLst>
            </p:cNvPr>
            <p:cNvSpPr>
              <a:spLocks/>
            </p:cNvSpPr>
            <p:nvPr/>
          </p:nvSpPr>
          <p:spPr bwMode="invGray">
            <a:xfrm>
              <a:off x="2582863" y="1560020"/>
              <a:ext cx="7937" cy="1231"/>
            </a:xfrm>
            <a:custGeom>
              <a:avLst/>
              <a:gdLst>
                <a:gd name="T0" fmla="*/ 2147483646 w 8"/>
                <a:gd name="T1" fmla="*/ 1865409391 h 1"/>
                <a:gd name="T2" fmla="*/ 2147483646 w 8"/>
                <a:gd name="T3" fmla="*/ 1865409391 h 1"/>
                <a:gd name="T4" fmla="*/ 976437520 w 8"/>
                <a:gd name="T5" fmla="*/ 0 h 1"/>
                <a:gd name="T6" fmla="*/ 2147483646 w 8"/>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8" y="1"/>
                  </a:moveTo>
                  <a:lnTo>
                    <a:pt x="8" y="1"/>
                  </a:lnTo>
                  <a:lnTo>
                    <a:pt x="1" y="0"/>
                  </a:lnTo>
                  <a:cubicBezTo>
                    <a:pt x="0" y="1"/>
                    <a:pt x="3" y="1"/>
                    <a:pt x="8"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6" name="Freeform 52">
              <a:extLst>
                <a:ext uri="{FF2B5EF4-FFF2-40B4-BE49-F238E27FC236}">
                  <a16:creationId xmlns:a16="http://schemas.microsoft.com/office/drawing/2014/main" id="{0FF114DB-E467-6B7B-23F4-657EC556327A}"/>
                </a:ext>
              </a:extLst>
            </p:cNvPr>
            <p:cNvSpPr>
              <a:spLocks/>
            </p:cNvSpPr>
            <p:nvPr/>
          </p:nvSpPr>
          <p:spPr bwMode="invGray">
            <a:xfrm>
              <a:off x="1762125" y="1521861"/>
              <a:ext cx="34925" cy="1231"/>
            </a:xfrm>
            <a:custGeom>
              <a:avLst/>
              <a:gdLst>
                <a:gd name="T0" fmla="*/ 0 w 36"/>
                <a:gd name="T1" fmla="*/ 1865409391 h 1"/>
                <a:gd name="T2" fmla="*/ 0 w 36"/>
                <a:gd name="T3" fmla="*/ 1865409391 h 1"/>
                <a:gd name="T4" fmla="*/ 2147483646 w 36"/>
                <a:gd name="T5" fmla="*/ 1865409391 h 1"/>
                <a:gd name="T6" fmla="*/ 0 w 36"/>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7" name="Freeform 53">
              <a:extLst>
                <a:ext uri="{FF2B5EF4-FFF2-40B4-BE49-F238E27FC236}">
                  <a16:creationId xmlns:a16="http://schemas.microsoft.com/office/drawing/2014/main" id="{FE4BA5AC-2425-CA73-2A9F-85B7C818DE1C}"/>
                </a:ext>
              </a:extLst>
            </p:cNvPr>
            <p:cNvSpPr>
              <a:spLocks/>
            </p:cNvSpPr>
            <p:nvPr/>
          </p:nvSpPr>
          <p:spPr bwMode="invGray">
            <a:xfrm>
              <a:off x="10812463" y="1529246"/>
              <a:ext cx="19050" cy="1231"/>
            </a:xfrm>
            <a:custGeom>
              <a:avLst/>
              <a:gdLst>
                <a:gd name="T0" fmla="*/ 0 w 20"/>
                <a:gd name="T1" fmla="*/ 1865409391 h 1"/>
                <a:gd name="T2" fmla="*/ 0 w 20"/>
                <a:gd name="T3" fmla="*/ 1865409391 h 1"/>
                <a:gd name="T4" fmla="*/ 0 w 20"/>
                <a:gd name="T5" fmla="*/ 1865409391 h 1"/>
                <a:gd name="T6" fmla="*/ 0 60000 65536"/>
                <a:gd name="T7" fmla="*/ 0 60000 65536"/>
                <a:gd name="T8" fmla="*/ 0 60000 65536"/>
              </a:gdLst>
              <a:ahLst/>
              <a:cxnLst>
                <a:cxn ang="T6">
                  <a:pos x="T0" y="T1"/>
                </a:cxn>
                <a:cxn ang="T7">
                  <a:pos x="T2" y="T3"/>
                </a:cxn>
                <a:cxn ang="T8">
                  <a:pos x="T4" y="T5"/>
                </a:cxn>
              </a:cxnLst>
              <a:rect l="0" t="0" r="r" b="b"/>
              <a:pathLst>
                <a:path w="20" h="1">
                  <a:moveTo>
                    <a:pt x="0" y="1"/>
                  </a:moveTo>
                  <a:lnTo>
                    <a:pt x="0" y="1"/>
                  </a:lnTo>
                  <a:cubicBezTo>
                    <a:pt x="20" y="1"/>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8" name="Freeform 54">
              <a:extLst>
                <a:ext uri="{FF2B5EF4-FFF2-40B4-BE49-F238E27FC236}">
                  <a16:creationId xmlns:a16="http://schemas.microsoft.com/office/drawing/2014/main" id="{7CE9FE2A-A066-AB2A-04E3-427280DC9E8D}"/>
                </a:ext>
              </a:extLst>
            </p:cNvPr>
            <p:cNvSpPr>
              <a:spLocks/>
            </p:cNvSpPr>
            <p:nvPr/>
          </p:nvSpPr>
          <p:spPr bwMode="invGray">
            <a:xfrm>
              <a:off x="10896600" y="1545248"/>
              <a:ext cx="7937" cy="2462"/>
            </a:xfrm>
            <a:custGeom>
              <a:avLst/>
              <a:gdLst>
                <a:gd name="T0" fmla="*/ 2147483646 w 8"/>
                <a:gd name="T1" fmla="*/ 0 h 3"/>
                <a:gd name="T2" fmla="*/ 2147483646 w 8"/>
                <a:gd name="T3" fmla="*/ 0 h 3"/>
                <a:gd name="T4" fmla="*/ 0 w 8"/>
                <a:gd name="T5" fmla="*/ 1658141407 h 3"/>
                <a:gd name="T6" fmla="*/ 2147483646 w 8"/>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 name="Freeform 55">
              <a:extLst>
                <a:ext uri="{FF2B5EF4-FFF2-40B4-BE49-F238E27FC236}">
                  <a16:creationId xmlns:a16="http://schemas.microsoft.com/office/drawing/2014/main" id="{A4A9AC59-78E9-0BD0-6B82-DEF3AB3BBCBF}"/>
                </a:ext>
              </a:extLst>
            </p:cNvPr>
            <p:cNvSpPr>
              <a:spLocks/>
            </p:cNvSpPr>
            <p:nvPr/>
          </p:nvSpPr>
          <p:spPr bwMode="invGray">
            <a:xfrm>
              <a:off x="9947275" y="1553865"/>
              <a:ext cx="4762" cy="1231"/>
            </a:xfrm>
            <a:custGeom>
              <a:avLst/>
              <a:gdLst>
                <a:gd name="T0" fmla="*/ 863526794 w 5"/>
                <a:gd name="T1" fmla="*/ 0 h 1"/>
                <a:gd name="T2" fmla="*/ 863526794 w 5"/>
                <a:gd name="T3" fmla="*/ 0 h 1"/>
                <a:gd name="T4" fmla="*/ 0 w 5"/>
                <a:gd name="T5" fmla="*/ 0 h 1"/>
                <a:gd name="T6" fmla="*/ 863526794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1" y="0"/>
                  </a:moveTo>
                  <a:lnTo>
                    <a:pt x="1" y="0"/>
                  </a:lnTo>
                  <a:lnTo>
                    <a:pt x="0" y="0"/>
                  </a:lnTo>
                  <a:cubicBezTo>
                    <a:pt x="5" y="1"/>
                    <a:pt x="4" y="0"/>
                    <a:pt x="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0" name="Freeform 56">
              <a:extLst>
                <a:ext uri="{FF2B5EF4-FFF2-40B4-BE49-F238E27FC236}">
                  <a16:creationId xmlns:a16="http://schemas.microsoft.com/office/drawing/2014/main" id="{78A2CEB0-207D-070E-2A4A-17B2990E7AE1}"/>
                </a:ext>
              </a:extLst>
            </p:cNvPr>
            <p:cNvSpPr>
              <a:spLocks/>
            </p:cNvSpPr>
            <p:nvPr/>
          </p:nvSpPr>
          <p:spPr bwMode="invGray">
            <a:xfrm>
              <a:off x="10817225" y="1531708"/>
              <a:ext cx="23812" cy="0"/>
            </a:xfrm>
            <a:custGeom>
              <a:avLst/>
              <a:gdLst>
                <a:gd name="T0" fmla="*/ 2147483646 w 25"/>
                <a:gd name="T1" fmla="*/ 1 h 1"/>
                <a:gd name="T2" fmla="*/ 2147483646 w 25"/>
                <a:gd name="T3" fmla="*/ 1 h 1"/>
                <a:gd name="T4" fmla="*/ 0 w 25"/>
                <a:gd name="T5" fmla="*/ 0 h 1"/>
                <a:gd name="T6" fmla="*/ 2147483646 w 25"/>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1" name="Freeform 57">
              <a:extLst>
                <a:ext uri="{FF2B5EF4-FFF2-40B4-BE49-F238E27FC236}">
                  <a16:creationId xmlns:a16="http://schemas.microsoft.com/office/drawing/2014/main" id="{200C4904-F7D5-1209-1C21-2283F019BA6B}"/>
                </a:ext>
              </a:extLst>
            </p:cNvPr>
            <p:cNvSpPr>
              <a:spLocks/>
            </p:cNvSpPr>
            <p:nvPr/>
          </p:nvSpPr>
          <p:spPr bwMode="invGray">
            <a:xfrm>
              <a:off x="10836275" y="1529246"/>
              <a:ext cx="19050" cy="1231"/>
            </a:xfrm>
            <a:custGeom>
              <a:avLst/>
              <a:gdLst>
                <a:gd name="T0" fmla="*/ 0 w 20"/>
                <a:gd name="T1" fmla="*/ 1865409391 h 1"/>
                <a:gd name="T2" fmla="*/ 0 w 20"/>
                <a:gd name="T3" fmla="*/ 1865409391 h 1"/>
                <a:gd name="T4" fmla="*/ 2147483646 w 20"/>
                <a:gd name="T5" fmla="*/ 1865409391 h 1"/>
                <a:gd name="T6" fmla="*/ 0 w 20"/>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0" y="1"/>
                  </a:moveTo>
                  <a:lnTo>
                    <a:pt x="0" y="1"/>
                  </a:lnTo>
                  <a:lnTo>
                    <a:pt x="18" y="1"/>
                  </a:lnTo>
                  <a:cubicBezTo>
                    <a:pt x="20" y="1"/>
                    <a:pt x="18"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2" name="Freeform 58">
              <a:extLst>
                <a:ext uri="{FF2B5EF4-FFF2-40B4-BE49-F238E27FC236}">
                  <a16:creationId xmlns:a16="http://schemas.microsoft.com/office/drawing/2014/main" id="{72EDF682-BB4A-800A-BDFE-26F4D01D8045}"/>
                </a:ext>
              </a:extLst>
            </p:cNvPr>
            <p:cNvSpPr>
              <a:spLocks/>
            </p:cNvSpPr>
            <p:nvPr/>
          </p:nvSpPr>
          <p:spPr bwMode="invGray">
            <a:xfrm>
              <a:off x="10787063" y="1530477"/>
              <a:ext cx="30162" cy="1231"/>
            </a:xfrm>
            <a:custGeom>
              <a:avLst/>
              <a:gdLst>
                <a:gd name="T0" fmla="*/ 0 w 31"/>
                <a:gd name="T1" fmla="*/ 0 h 1"/>
                <a:gd name="T2" fmla="*/ 0 w 31"/>
                <a:gd name="T3" fmla="*/ 0 h 1"/>
                <a:gd name="T4" fmla="*/ 2147483646 w 31"/>
                <a:gd name="T5" fmla="*/ 1865409391 h 1"/>
                <a:gd name="T6" fmla="*/ 2147483646 w 31"/>
                <a:gd name="T7" fmla="*/ 0 h 1"/>
                <a:gd name="T8" fmla="*/ 0 w 3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3" name="Freeform 59">
              <a:extLst>
                <a:ext uri="{FF2B5EF4-FFF2-40B4-BE49-F238E27FC236}">
                  <a16:creationId xmlns:a16="http://schemas.microsoft.com/office/drawing/2014/main" id="{802FA9B3-CEEC-3E47-35F7-42FD50D5BE27}"/>
                </a:ext>
              </a:extLst>
            </p:cNvPr>
            <p:cNvSpPr>
              <a:spLocks/>
            </p:cNvSpPr>
            <p:nvPr/>
          </p:nvSpPr>
          <p:spPr bwMode="invGray">
            <a:xfrm>
              <a:off x="4092575" y="1552634"/>
              <a:ext cx="20637" cy="2462"/>
            </a:xfrm>
            <a:custGeom>
              <a:avLst/>
              <a:gdLst>
                <a:gd name="T0" fmla="*/ 2147483646 w 23"/>
                <a:gd name="T1" fmla="*/ 0 h 2"/>
                <a:gd name="T2" fmla="*/ 2147483646 w 23"/>
                <a:gd name="T3" fmla="*/ 0 h 2"/>
                <a:gd name="T4" fmla="*/ 2147483646 w 23"/>
                <a:gd name="T5" fmla="*/ 0 h 2"/>
                <a:gd name="T6" fmla="*/ 2147483646 w 2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
                  <a:moveTo>
                    <a:pt x="23" y="0"/>
                  </a:moveTo>
                  <a:lnTo>
                    <a:pt x="23" y="0"/>
                  </a:lnTo>
                  <a:lnTo>
                    <a:pt x="19" y="0"/>
                  </a:lnTo>
                  <a:cubicBezTo>
                    <a:pt x="0" y="2"/>
                    <a:pt x="8" y="1"/>
                    <a:pt x="2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4" name="Freeform 60">
              <a:extLst>
                <a:ext uri="{FF2B5EF4-FFF2-40B4-BE49-F238E27FC236}">
                  <a16:creationId xmlns:a16="http://schemas.microsoft.com/office/drawing/2014/main" id="{C4F4960A-FD25-179C-587D-09B351898D4F}"/>
                </a:ext>
              </a:extLst>
            </p:cNvPr>
            <p:cNvSpPr>
              <a:spLocks/>
            </p:cNvSpPr>
            <p:nvPr/>
          </p:nvSpPr>
          <p:spPr bwMode="invGray">
            <a:xfrm>
              <a:off x="8528050" y="1567405"/>
              <a:ext cx="3175" cy="1231"/>
            </a:xfrm>
            <a:custGeom>
              <a:avLst/>
              <a:gdLst>
                <a:gd name="T0" fmla="*/ 1185033825 w 3"/>
                <a:gd name="T1" fmla="*/ 1865409391 h 1"/>
                <a:gd name="T2" fmla="*/ 1185033825 w 3"/>
                <a:gd name="T3" fmla="*/ 1865409391 h 1"/>
                <a:gd name="T4" fmla="*/ 2147483646 w 3"/>
                <a:gd name="T5" fmla="*/ 0 h 1"/>
                <a:gd name="T6" fmla="*/ 0 w 3"/>
                <a:gd name="T7" fmla="*/ 0 h 1"/>
                <a:gd name="T8" fmla="*/ 1185033825 w 3"/>
                <a:gd name="T9" fmla="*/ 186540939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1" y="1"/>
                  </a:moveTo>
                  <a:lnTo>
                    <a:pt x="1" y="1"/>
                  </a:lnTo>
                  <a:lnTo>
                    <a:pt x="3" y="0"/>
                  </a:lnTo>
                  <a:lnTo>
                    <a:pt x="0" y="0"/>
                  </a:lnTo>
                  <a:lnTo>
                    <a:pt x="1"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5" name="Freeform 61">
              <a:extLst>
                <a:ext uri="{FF2B5EF4-FFF2-40B4-BE49-F238E27FC236}">
                  <a16:creationId xmlns:a16="http://schemas.microsoft.com/office/drawing/2014/main" id="{4AC3AF95-C2C0-A128-BCEB-DF4795741614}"/>
                </a:ext>
              </a:extLst>
            </p:cNvPr>
            <p:cNvSpPr>
              <a:spLocks/>
            </p:cNvSpPr>
            <p:nvPr/>
          </p:nvSpPr>
          <p:spPr bwMode="invGray">
            <a:xfrm>
              <a:off x="8461375" y="1556326"/>
              <a:ext cx="66675" cy="14771"/>
            </a:xfrm>
            <a:custGeom>
              <a:avLst/>
              <a:gdLst>
                <a:gd name="T0" fmla="*/ 0 w 69"/>
                <a:gd name="T1" fmla="*/ 2147483646 h 17"/>
                <a:gd name="T2" fmla="*/ 0 w 69"/>
                <a:gd name="T3" fmla="*/ 2147483646 h 17"/>
                <a:gd name="T4" fmla="*/ 2147483646 w 69"/>
                <a:gd name="T5" fmla="*/ 2147483646 h 17"/>
                <a:gd name="T6" fmla="*/ 2147483646 w 69"/>
                <a:gd name="T7" fmla="*/ 0 h 17"/>
                <a:gd name="T8" fmla="*/ 0 w 69"/>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6" name="Freeform 62">
              <a:extLst>
                <a:ext uri="{FF2B5EF4-FFF2-40B4-BE49-F238E27FC236}">
                  <a16:creationId xmlns:a16="http://schemas.microsoft.com/office/drawing/2014/main" id="{2F7E50C8-6EC8-3DE7-CBC1-2CC9107ADD20}"/>
                </a:ext>
              </a:extLst>
            </p:cNvPr>
            <p:cNvSpPr>
              <a:spLocks noEditPoints="1"/>
            </p:cNvSpPr>
            <p:nvPr/>
          </p:nvSpPr>
          <p:spPr bwMode="invGray">
            <a:xfrm>
              <a:off x="1562100" y="1514475"/>
              <a:ext cx="9563100" cy="64008"/>
            </a:xfrm>
            <a:custGeom>
              <a:avLst/>
              <a:gdLst>
                <a:gd name="T0" fmla="*/ 2147483646 w 10030"/>
                <a:gd name="T1" fmla="*/ 2147483646 h 75"/>
                <a:gd name="T2" fmla="*/ 2147483646 w 10030"/>
                <a:gd name="T3" fmla="*/ 2147483646 h 75"/>
                <a:gd name="T4" fmla="*/ 2147483646 w 10030"/>
                <a:gd name="T5" fmla="*/ 2147483646 h 75"/>
                <a:gd name="T6" fmla="*/ 2147483646 w 10030"/>
                <a:gd name="T7" fmla="*/ 2147483646 h 75"/>
                <a:gd name="T8" fmla="*/ 2147483646 w 10030"/>
                <a:gd name="T9" fmla="*/ 2147483646 h 75"/>
                <a:gd name="T10" fmla="*/ 2147483646 w 10030"/>
                <a:gd name="T11" fmla="*/ 2147483646 h 75"/>
                <a:gd name="T12" fmla="*/ 2147483646 w 10030"/>
                <a:gd name="T13" fmla="*/ 2147483646 h 75"/>
                <a:gd name="T14" fmla="*/ 2147483646 w 10030"/>
                <a:gd name="T15" fmla="*/ 2147483646 h 75"/>
                <a:gd name="T16" fmla="*/ 2147483646 w 10030"/>
                <a:gd name="T17" fmla="*/ 2147483646 h 75"/>
                <a:gd name="T18" fmla="*/ 2147483646 w 10030"/>
                <a:gd name="T19" fmla="*/ 2147483646 h 75"/>
                <a:gd name="T20" fmla="*/ 2147483646 w 10030"/>
                <a:gd name="T21" fmla="*/ 2147483646 h 75"/>
                <a:gd name="T22" fmla="*/ 2147483646 w 10030"/>
                <a:gd name="T23" fmla="*/ 2147483646 h 75"/>
                <a:gd name="T24" fmla="*/ 2147483646 w 10030"/>
                <a:gd name="T25" fmla="*/ 2147483646 h 75"/>
                <a:gd name="T26" fmla="*/ 2147483646 w 10030"/>
                <a:gd name="T27" fmla="*/ 2147483646 h 75"/>
                <a:gd name="T28" fmla="*/ 2147483646 w 10030"/>
                <a:gd name="T29" fmla="*/ 2147483646 h 75"/>
                <a:gd name="T30" fmla="*/ 2147483646 w 10030"/>
                <a:gd name="T31" fmla="*/ 2147483646 h 75"/>
                <a:gd name="T32" fmla="*/ 2147483646 w 10030"/>
                <a:gd name="T33" fmla="*/ 2147483646 h 75"/>
                <a:gd name="T34" fmla="*/ 2147483646 w 10030"/>
                <a:gd name="T35" fmla="*/ 2147483646 h 75"/>
                <a:gd name="T36" fmla="*/ 2147483646 w 10030"/>
                <a:gd name="T37" fmla="*/ 2147483646 h 75"/>
                <a:gd name="T38" fmla="*/ 2147483646 w 10030"/>
                <a:gd name="T39" fmla="*/ 2147483646 h 75"/>
                <a:gd name="T40" fmla="*/ 2147483646 w 10030"/>
                <a:gd name="T41" fmla="*/ 2147483646 h 75"/>
                <a:gd name="T42" fmla="*/ 2147483646 w 10030"/>
                <a:gd name="T43" fmla="*/ 2147483646 h 75"/>
                <a:gd name="T44" fmla="*/ 2147483646 w 10030"/>
                <a:gd name="T45" fmla="*/ 2147483646 h 75"/>
                <a:gd name="T46" fmla="*/ 2147483646 w 10030"/>
                <a:gd name="T47" fmla="*/ 2147483646 h 75"/>
                <a:gd name="T48" fmla="*/ 2147483646 w 10030"/>
                <a:gd name="T49" fmla="*/ 2147483646 h 75"/>
                <a:gd name="T50" fmla="*/ 2147483646 w 10030"/>
                <a:gd name="T51" fmla="*/ 2147483646 h 75"/>
                <a:gd name="T52" fmla="*/ 2147483646 w 10030"/>
                <a:gd name="T53" fmla="*/ 2147483646 h 75"/>
                <a:gd name="T54" fmla="*/ 2147483646 w 10030"/>
                <a:gd name="T55" fmla="*/ 2147483646 h 75"/>
                <a:gd name="T56" fmla="*/ 2147483646 w 10030"/>
                <a:gd name="T57" fmla="*/ 2147483646 h 75"/>
                <a:gd name="T58" fmla="*/ 2147483646 w 10030"/>
                <a:gd name="T59" fmla="*/ 2147483646 h 75"/>
                <a:gd name="T60" fmla="*/ 2147483646 w 10030"/>
                <a:gd name="T61" fmla="*/ 2147483646 h 75"/>
                <a:gd name="T62" fmla="*/ 2147483646 w 10030"/>
                <a:gd name="T63" fmla="*/ 2147483646 h 75"/>
                <a:gd name="T64" fmla="*/ 2147483646 w 10030"/>
                <a:gd name="T65" fmla="*/ 2147483646 h 75"/>
                <a:gd name="T66" fmla="*/ 2147483646 w 10030"/>
                <a:gd name="T67" fmla="*/ 2147483646 h 75"/>
                <a:gd name="T68" fmla="*/ 2147483646 w 10030"/>
                <a:gd name="T69" fmla="*/ 2147483646 h 75"/>
                <a:gd name="T70" fmla="*/ 2147483646 w 10030"/>
                <a:gd name="T71" fmla="*/ 2147483646 h 75"/>
                <a:gd name="T72" fmla="*/ 2147483646 w 10030"/>
                <a:gd name="T73" fmla="*/ 2147483646 h 75"/>
                <a:gd name="T74" fmla="*/ 2147483646 w 10030"/>
                <a:gd name="T75" fmla="*/ 2147483646 h 75"/>
                <a:gd name="T76" fmla="*/ 2147483646 w 10030"/>
                <a:gd name="T77" fmla="*/ 2147483646 h 75"/>
                <a:gd name="T78" fmla="*/ 2147483646 w 10030"/>
                <a:gd name="T79" fmla="*/ 2147483646 h 75"/>
                <a:gd name="T80" fmla="*/ 2147483646 w 10030"/>
                <a:gd name="T81" fmla="*/ 2147483646 h 75"/>
                <a:gd name="T82" fmla="*/ 2147483646 w 10030"/>
                <a:gd name="T83" fmla="*/ 2147483646 h 75"/>
                <a:gd name="T84" fmla="*/ 2147483646 w 10030"/>
                <a:gd name="T85" fmla="*/ 2147483646 h 75"/>
                <a:gd name="T86" fmla="*/ 2147483646 w 10030"/>
                <a:gd name="T87" fmla="*/ 2147483646 h 75"/>
                <a:gd name="T88" fmla="*/ 2147483646 w 10030"/>
                <a:gd name="T89" fmla="*/ 2147483646 h 75"/>
                <a:gd name="T90" fmla="*/ 2147483646 w 10030"/>
                <a:gd name="T91" fmla="*/ 2147483646 h 75"/>
                <a:gd name="T92" fmla="*/ 2147483646 w 10030"/>
                <a:gd name="T93" fmla="*/ 2147483646 h 75"/>
                <a:gd name="T94" fmla="*/ 2147483646 w 10030"/>
                <a:gd name="T95" fmla="*/ 2147483646 h 75"/>
                <a:gd name="T96" fmla="*/ 2147483646 w 10030"/>
                <a:gd name="T97" fmla="*/ 2147483646 h 75"/>
                <a:gd name="T98" fmla="*/ 2147483646 w 10030"/>
                <a:gd name="T99" fmla="*/ 2147483646 h 75"/>
                <a:gd name="T100" fmla="*/ 2147483646 w 10030"/>
                <a:gd name="T101" fmla="*/ 2147483646 h 75"/>
                <a:gd name="T102" fmla="*/ 2147483646 w 10030"/>
                <a:gd name="T103" fmla="*/ 2147483646 h 75"/>
                <a:gd name="T104" fmla="*/ 2147483646 w 10030"/>
                <a:gd name="T105" fmla="*/ 2147483646 h 75"/>
                <a:gd name="T106" fmla="*/ 2147483646 w 10030"/>
                <a:gd name="T107" fmla="*/ 2147483646 h 75"/>
                <a:gd name="T108" fmla="*/ 2147483646 w 10030"/>
                <a:gd name="T109" fmla="*/ 2147483646 h 75"/>
                <a:gd name="T110" fmla="*/ 2147483646 w 10030"/>
                <a:gd name="T111" fmla="*/ 2147483646 h 75"/>
                <a:gd name="T112" fmla="*/ 2147483646 w 10030"/>
                <a:gd name="T113" fmla="*/ 2147483646 h 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7" name="Freeform 63">
              <a:extLst>
                <a:ext uri="{FF2B5EF4-FFF2-40B4-BE49-F238E27FC236}">
                  <a16:creationId xmlns:a16="http://schemas.microsoft.com/office/drawing/2014/main" id="{41D7932C-CE87-CB6D-77DC-6914289B9723}"/>
                </a:ext>
              </a:extLst>
            </p:cNvPr>
            <p:cNvSpPr>
              <a:spLocks/>
            </p:cNvSpPr>
            <p:nvPr/>
          </p:nvSpPr>
          <p:spPr bwMode="invGray">
            <a:xfrm>
              <a:off x="7508875" y="1560020"/>
              <a:ext cx="11112" cy="3693"/>
            </a:xfrm>
            <a:custGeom>
              <a:avLst/>
              <a:gdLst>
                <a:gd name="T0" fmla="*/ 2147483646 w 12"/>
                <a:gd name="T1" fmla="*/ 2147483646 h 3"/>
                <a:gd name="T2" fmla="*/ 2147483646 w 12"/>
                <a:gd name="T3" fmla="*/ 2147483646 h 3"/>
                <a:gd name="T4" fmla="*/ 2147483646 w 12"/>
                <a:gd name="T5" fmla="*/ 0 h 3"/>
                <a:gd name="T6" fmla="*/ 2147483646 w 12"/>
                <a:gd name="T7" fmla="*/ 2147483646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8" name="Freeform 64">
              <a:extLst>
                <a:ext uri="{FF2B5EF4-FFF2-40B4-BE49-F238E27FC236}">
                  <a16:creationId xmlns:a16="http://schemas.microsoft.com/office/drawing/2014/main" id="{198CEAA5-E15B-57EE-34A6-71A860BC29E0}"/>
                </a:ext>
              </a:extLst>
            </p:cNvPr>
            <p:cNvSpPr>
              <a:spLocks/>
            </p:cNvSpPr>
            <p:nvPr/>
          </p:nvSpPr>
          <p:spPr bwMode="invGray">
            <a:xfrm>
              <a:off x="5434013" y="1567405"/>
              <a:ext cx="4762" cy="1231"/>
            </a:xfrm>
            <a:custGeom>
              <a:avLst/>
              <a:gdLst>
                <a:gd name="T0" fmla="*/ 2147483646 w 5"/>
                <a:gd name="T1" fmla="*/ 1865409391 h 1"/>
                <a:gd name="T2" fmla="*/ 2147483646 w 5"/>
                <a:gd name="T3" fmla="*/ 1865409391 h 1"/>
                <a:gd name="T4" fmla="*/ 2147483646 w 5"/>
                <a:gd name="T5" fmla="*/ 0 h 1"/>
                <a:gd name="T6" fmla="*/ 0 w 5"/>
                <a:gd name="T7" fmla="*/ 1865409391 h 1"/>
                <a:gd name="T8" fmla="*/ 2147483646 w 5"/>
                <a:gd name="T9" fmla="*/ 186540939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9" name="Freeform 65">
              <a:extLst>
                <a:ext uri="{FF2B5EF4-FFF2-40B4-BE49-F238E27FC236}">
                  <a16:creationId xmlns:a16="http://schemas.microsoft.com/office/drawing/2014/main" id="{55C10D10-11E9-1457-E737-D126367CBACC}"/>
                </a:ext>
              </a:extLst>
            </p:cNvPr>
            <p:cNvSpPr>
              <a:spLocks/>
            </p:cNvSpPr>
            <p:nvPr/>
          </p:nvSpPr>
          <p:spPr bwMode="invGray">
            <a:xfrm>
              <a:off x="9672638" y="1567405"/>
              <a:ext cx="25400" cy="2462"/>
            </a:xfrm>
            <a:custGeom>
              <a:avLst/>
              <a:gdLst>
                <a:gd name="T0" fmla="*/ 2147483646 w 27"/>
                <a:gd name="T1" fmla="*/ 1658141407 h 3"/>
                <a:gd name="T2" fmla="*/ 2147483646 w 27"/>
                <a:gd name="T3" fmla="*/ 1658141407 h 3"/>
                <a:gd name="T4" fmla="*/ 832778511 w 27"/>
                <a:gd name="T5" fmla="*/ 0 h 3"/>
                <a:gd name="T6" fmla="*/ 2147483646 w 27"/>
                <a:gd name="T7" fmla="*/ 165814140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0" name="Freeform 66">
              <a:extLst>
                <a:ext uri="{FF2B5EF4-FFF2-40B4-BE49-F238E27FC236}">
                  <a16:creationId xmlns:a16="http://schemas.microsoft.com/office/drawing/2014/main" id="{5AB458CC-2B79-A78A-39D6-2085EAAAAE93}"/>
                </a:ext>
              </a:extLst>
            </p:cNvPr>
            <p:cNvSpPr>
              <a:spLocks/>
            </p:cNvSpPr>
            <p:nvPr/>
          </p:nvSpPr>
          <p:spPr bwMode="invGray">
            <a:xfrm>
              <a:off x="10966450" y="1529246"/>
              <a:ext cx="39687" cy="2462"/>
            </a:xfrm>
            <a:custGeom>
              <a:avLst/>
              <a:gdLst>
                <a:gd name="T0" fmla="*/ 2147483646 w 42"/>
                <a:gd name="T1" fmla="*/ 0 h 3"/>
                <a:gd name="T2" fmla="*/ 2147483646 w 42"/>
                <a:gd name="T3" fmla="*/ 0 h 3"/>
                <a:gd name="T4" fmla="*/ 0 w 42"/>
                <a:gd name="T5" fmla="*/ 552938118 h 3"/>
                <a:gd name="T6" fmla="*/ 2147483646 w 42"/>
                <a:gd name="T7" fmla="*/ 1658141407 h 3"/>
                <a:gd name="T8" fmla="*/ 2147483646 w 4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1" name="Freeform 67">
              <a:extLst>
                <a:ext uri="{FF2B5EF4-FFF2-40B4-BE49-F238E27FC236}">
                  <a16:creationId xmlns:a16="http://schemas.microsoft.com/office/drawing/2014/main" id="{81EF54D9-0950-982A-F718-B483E59DF5F9}"/>
                </a:ext>
              </a:extLst>
            </p:cNvPr>
            <p:cNvSpPr>
              <a:spLocks/>
            </p:cNvSpPr>
            <p:nvPr/>
          </p:nvSpPr>
          <p:spPr bwMode="invGray">
            <a:xfrm>
              <a:off x="11329988" y="1552634"/>
              <a:ext cx="44450" cy="2462"/>
            </a:xfrm>
            <a:custGeom>
              <a:avLst/>
              <a:gdLst>
                <a:gd name="T0" fmla="*/ 2147483646 w 46"/>
                <a:gd name="T1" fmla="*/ 1658141407 h 3"/>
                <a:gd name="T2" fmla="*/ 2147483646 w 46"/>
                <a:gd name="T3" fmla="*/ 1658141407 h 3"/>
                <a:gd name="T4" fmla="*/ 2147483646 w 46"/>
                <a:gd name="T5" fmla="*/ 1105203289 h 3"/>
                <a:gd name="T6" fmla="*/ 2147483646 w 46"/>
                <a:gd name="T7" fmla="*/ 0 h 3"/>
                <a:gd name="T8" fmla="*/ 2147483646 w 46"/>
                <a:gd name="T9" fmla="*/ 165814140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2" name="Freeform 68">
              <a:extLst>
                <a:ext uri="{FF2B5EF4-FFF2-40B4-BE49-F238E27FC236}">
                  <a16:creationId xmlns:a16="http://schemas.microsoft.com/office/drawing/2014/main" id="{E454EBE0-419C-E53E-F71E-5B021842F860}"/>
                </a:ext>
              </a:extLst>
            </p:cNvPr>
            <p:cNvSpPr>
              <a:spLocks/>
            </p:cNvSpPr>
            <p:nvPr/>
          </p:nvSpPr>
          <p:spPr bwMode="invGray">
            <a:xfrm>
              <a:off x="11042650" y="1540325"/>
              <a:ext cx="60325" cy="6155"/>
            </a:xfrm>
            <a:custGeom>
              <a:avLst/>
              <a:gdLst>
                <a:gd name="T0" fmla="*/ 0 w 63"/>
                <a:gd name="T1" fmla="*/ 2039552454 h 7"/>
                <a:gd name="T2" fmla="*/ 0 w 63"/>
                <a:gd name="T3" fmla="*/ 2039552454 h 7"/>
                <a:gd name="T4" fmla="*/ 2147483646 w 63"/>
                <a:gd name="T5" fmla="*/ 2147483646 h 7"/>
                <a:gd name="T6" fmla="*/ 2147483646 w 63"/>
                <a:gd name="T7" fmla="*/ 2147483646 h 7"/>
                <a:gd name="T8" fmla="*/ 0 w 63"/>
                <a:gd name="T9" fmla="*/ 2039552454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3" name="Freeform 69">
              <a:extLst>
                <a:ext uri="{FF2B5EF4-FFF2-40B4-BE49-F238E27FC236}">
                  <a16:creationId xmlns:a16="http://schemas.microsoft.com/office/drawing/2014/main" id="{8E6226CB-4074-FE9E-9126-0BAAB437DB5F}"/>
                </a:ext>
              </a:extLst>
            </p:cNvPr>
            <p:cNvSpPr>
              <a:spLocks/>
            </p:cNvSpPr>
            <p:nvPr/>
          </p:nvSpPr>
          <p:spPr bwMode="invGray">
            <a:xfrm>
              <a:off x="11106150" y="1542787"/>
              <a:ext cx="28575" cy="1231"/>
            </a:xfrm>
            <a:custGeom>
              <a:avLst/>
              <a:gdLst>
                <a:gd name="T0" fmla="*/ 0 w 31"/>
                <a:gd name="T1" fmla="*/ 466352656 h 2"/>
                <a:gd name="T2" fmla="*/ 0 w 31"/>
                <a:gd name="T3" fmla="*/ 466352656 h 2"/>
                <a:gd name="T4" fmla="*/ 2147483646 w 31"/>
                <a:gd name="T5" fmla="*/ 466352656 h 2"/>
                <a:gd name="T6" fmla="*/ 0 w 31"/>
                <a:gd name="T7" fmla="*/ 466352656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4" name="Freeform 70">
              <a:extLst>
                <a:ext uri="{FF2B5EF4-FFF2-40B4-BE49-F238E27FC236}">
                  <a16:creationId xmlns:a16="http://schemas.microsoft.com/office/drawing/2014/main" id="{1D09BDB7-7F0B-F180-84C8-B7A49EB522AB}"/>
                </a:ext>
              </a:extLst>
            </p:cNvPr>
            <p:cNvSpPr>
              <a:spLocks/>
            </p:cNvSpPr>
            <p:nvPr/>
          </p:nvSpPr>
          <p:spPr bwMode="invGray">
            <a:xfrm>
              <a:off x="10679113" y="1525554"/>
              <a:ext cx="103187" cy="9847"/>
            </a:xfrm>
            <a:custGeom>
              <a:avLst/>
              <a:gdLst>
                <a:gd name="T0" fmla="*/ 2147483646 w 109"/>
                <a:gd name="T1" fmla="*/ 2147483646 h 12"/>
                <a:gd name="T2" fmla="*/ 2147483646 w 109"/>
                <a:gd name="T3" fmla="*/ 2147483646 h 12"/>
                <a:gd name="T4" fmla="*/ 2147483646 w 109"/>
                <a:gd name="T5" fmla="*/ 2147483646 h 12"/>
                <a:gd name="T6" fmla="*/ 2147483646 w 109"/>
                <a:gd name="T7" fmla="*/ 2147483646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5" name="Freeform 71">
              <a:extLst>
                <a:ext uri="{FF2B5EF4-FFF2-40B4-BE49-F238E27FC236}">
                  <a16:creationId xmlns:a16="http://schemas.microsoft.com/office/drawing/2014/main" id="{242CB538-974E-58D9-E24A-3BD3BB1FE440}"/>
                </a:ext>
              </a:extLst>
            </p:cNvPr>
            <p:cNvSpPr>
              <a:spLocks/>
            </p:cNvSpPr>
            <p:nvPr/>
          </p:nvSpPr>
          <p:spPr bwMode="invGray">
            <a:xfrm>
              <a:off x="11039475" y="1550172"/>
              <a:ext cx="26987" cy="4924"/>
            </a:xfrm>
            <a:custGeom>
              <a:avLst/>
              <a:gdLst>
                <a:gd name="T0" fmla="*/ 2147483646 w 27"/>
                <a:gd name="T1" fmla="*/ 2147483646 h 5"/>
                <a:gd name="T2" fmla="*/ 2147483646 w 27"/>
                <a:gd name="T3" fmla="*/ 2147483646 h 5"/>
                <a:gd name="T4" fmla="*/ 2147483646 w 27"/>
                <a:gd name="T5" fmla="*/ 0 h 5"/>
                <a:gd name="T6" fmla="*/ 0 w 27"/>
                <a:gd name="T7" fmla="*/ 2147483646 h 5"/>
                <a:gd name="T8" fmla="*/ 2147483646 w 27"/>
                <a:gd name="T9" fmla="*/ 2147483646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5">
                  <a:moveTo>
                    <a:pt x="27" y="5"/>
                  </a:moveTo>
                  <a:lnTo>
                    <a:pt x="27" y="5"/>
                  </a:lnTo>
                  <a:lnTo>
                    <a:pt x="16" y="0"/>
                  </a:lnTo>
                  <a:lnTo>
                    <a:pt x="0" y="4"/>
                  </a:lnTo>
                  <a:lnTo>
                    <a:pt x="27"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6" name="Freeform 72">
              <a:extLst>
                <a:ext uri="{FF2B5EF4-FFF2-40B4-BE49-F238E27FC236}">
                  <a16:creationId xmlns:a16="http://schemas.microsoft.com/office/drawing/2014/main" id="{12AFB555-2263-E1C9-8B6E-C289BC491A45}"/>
                </a:ext>
              </a:extLst>
            </p:cNvPr>
            <p:cNvSpPr>
              <a:spLocks/>
            </p:cNvSpPr>
            <p:nvPr/>
          </p:nvSpPr>
          <p:spPr bwMode="invGray">
            <a:xfrm>
              <a:off x="10841038" y="1548941"/>
              <a:ext cx="58737" cy="2462"/>
            </a:xfrm>
            <a:custGeom>
              <a:avLst/>
              <a:gdLst>
                <a:gd name="T0" fmla="*/ 892873655 w 61"/>
                <a:gd name="T1" fmla="*/ 1105203289 h 3"/>
                <a:gd name="T2" fmla="*/ 892873655 w 61"/>
                <a:gd name="T3" fmla="*/ 1105203289 h 3"/>
                <a:gd name="T4" fmla="*/ 2147483646 w 61"/>
                <a:gd name="T5" fmla="*/ 1658141407 h 3"/>
                <a:gd name="T6" fmla="*/ 2147483646 w 61"/>
                <a:gd name="T7" fmla="*/ 1105203289 h 3"/>
                <a:gd name="T8" fmla="*/ 892873655 w 61"/>
                <a:gd name="T9" fmla="*/ 1105203289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7" name="Freeform 73">
              <a:extLst>
                <a:ext uri="{FF2B5EF4-FFF2-40B4-BE49-F238E27FC236}">
                  <a16:creationId xmlns:a16="http://schemas.microsoft.com/office/drawing/2014/main" id="{2C98961B-DB64-E59B-57E7-29B2149C89BC}"/>
                </a:ext>
              </a:extLst>
            </p:cNvPr>
            <p:cNvSpPr>
              <a:spLocks/>
            </p:cNvSpPr>
            <p:nvPr/>
          </p:nvSpPr>
          <p:spPr bwMode="invGray">
            <a:xfrm>
              <a:off x="10899775" y="1550172"/>
              <a:ext cx="36512" cy="1231"/>
            </a:xfrm>
            <a:custGeom>
              <a:avLst/>
              <a:gdLst>
                <a:gd name="T0" fmla="*/ 0 w 38"/>
                <a:gd name="T1" fmla="*/ 1865409391 h 1"/>
                <a:gd name="T2" fmla="*/ 0 w 38"/>
                <a:gd name="T3" fmla="*/ 1865409391 h 1"/>
                <a:gd name="T4" fmla="*/ 2147483646 w 38"/>
                <a:gd name="T5" fmla="*/ 0 h 1"/>
                <a:gd name="T6" fmla="*/ 0 w 38"/>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8" name="Freeform 74">
              <a:extLst>
                <a:ext uri="{FF2B5EF4-FFF2-40B4-BE49-F238E27FC236}">
                  <a16:creationId xmlns:a16="http://schemas.microsoft.com/office/drawing/2014/main" id="{5814BFD3-BE13-D3D9-4174-995BBA5C88A9}"/>
                </a:ext>
              </a:extLst>
            </p:cNvPr>
            <p:cNvSpPr>
              <a:spLocks/>
            </p:cNvSpPr>
            <p:nvPr/>
          </p:nvSpPr>
          <p:spPr bwMode="invGray">
            <a:xfrm>
              <a:off x="10958513" y="1555096"/>
              <a:ext cx="46037" cy="0"/>
            </a:xfrm>
            <a:custGeom>
              <a:avLst/>
              <a:gdLst>
                <a:gd name="T0" fmla="*/ 2147483646 w 47"/>
                <a:gd name="T1" fmla="*/ 1 h 1"/>
                <a:gd name="T2" fmla="*/ 2147483646 w 47"/>
                <a:gd name="T3" fmla="*/ 1 h 1"/>
                <a:gd name="T4" fmla="*/ 2147483646 w 47"/>
                <a:gd name="T5" fmla="*/ 0 h 1"/>
                <a:gd name="T6" fmla="*/ 0 w 47"/>
                <a:gd name="T7" fmla="*/ 0 h 1"/>
                <a:gd name="T8" fmla="*/ 2147483646 w 47"/>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
                  <a:moveTo>
                    <a:pt x="47" y="1"/>
                  </a:moveTo>
                  <a:lnTo>
                    <a:pt x="47" y="1"/>
                  </a:lnTo>
                  <a:lnTo>
                    <a:pt x="33" y="0"/>
                  </a:lnTo>
                  <a:lnTo>
                    <a:pt x="0" y="0"/>
                  </a:lnTo>
                  <a:lnTo>
                    <a:pt x="47"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9" name="Freeform 75">
              <a:extLst>
                <a:ext uri="{FF2B5EF4-FFF2-40B4-BE49-F238E27FC236}">
                  <a16:creationId xmlns:a16="http://schemas.microsoft.com/office/drawing/2014/main" id="{99A6DA07-2171-273A-210E-F99649D4A44C}"/>
                </a:ext>
              </a:extLst>
            </p:cNvPr>
            <p:cNvSpPr>
              <a:spLocks/>
            </p:cNvSpPr>
            <p:nvPr/>
          </p:nvSpPr>
          <p:spPr bwMode="invGray">
            <a:xfrm>
              <a:off x="10304463" y="1548941"/>
              <a:ext cx="61912" cy="3693"/>
            </a:xfrm>
            <a:custGeom>
              <a:avLst/>
              <a:gdLst>
                <a:gd name="T0" fmla="*/ 2147483646 w 65"/>
                <a:gd name="T1" fmla="*/ 0 h 4"/>
                <a:gd name="T2" fmla="*/ 2147483646 w 65"/>
                <a:gd name="T3" fmla="*/ 0 h 4"/>
                <a:gd name="T4" fmla="*/ 2147483646 w 65"/>
                <a:gd name="T5" fmla="*/ 786756720 h 4"/>
                <a:gd name="T6" fmla="*/ 2147483646 w 65"/>
                <a:gd name="T7" fmla="*/ 2147483646 h 4"/>
                <a:gd name="T8" fmla="*/ 2147483646 w 65"/>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0" name="Freeform 76">
              <a:extLst>
                <a:ext uri="{FF2B5EF4-FFF2-40B4-BE49-F238E27FC236}">
                  <a16:creationId xmlns:a16="http://schemas.microsoft.com/office/drawing/2014/main" id="{53918070-0F6F-A235-F22A-BB1CE964E555}"/>
                </a:ext>
              </a:extLst>
            </p:cNvPr>
            <p:cNvSpPr>
              <a:spLocks/>
            </p:cNvSpPr>
            <p:nvPr/>
          </p:nvSpPr>
          <p:spPr bwMode="invGray">
            <a:xfrm>
              <a:off x="10483850" y="1557558"/>
              <a:ext cx="23812" cy="6155"/>
            </a:xfrm>
            <a:custGeom>
              <a:avLst/>
              <a:gdLst>
                <a:gd name="T0" fmla="*/ 2147483646 w 25"/>
                <a:gd name="T1" fmla="*/ 2147483646 h 7"/>
                <a:gd name="T2" fmla="*/ 2147483646 w 25"/>
                <a:gd name="T3" fmla="*/ 2147483646 h 7"/>
                <a:gd name="T4" fmla="*/ 1728250196 w 25"/>
                <a:gd name="T5" fmla="*/ 0 h 7"/>
                <a:gd name="T6" fmla="*/ 0 w 25"/>
                <a:gd name="T7" fmla="*/ 2147483646 h 7"/>
                <a:gd name="T8" fmla="*/ 2147483646 w 25"/>
                <a:gd name="T9" fmla="*/ 214748364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1" name="Freeform 77">
              <a:extLst>
                <a:ext uri="{FF2B5EF4-FFF2-40B4-BE49-F238E27FC236}">
                  <a16:creationId xmlns:a16="http://schemas.microsoft.com/office/drawing/2014/main" id="{0B2CC984-F253-7CFB-25E6-5078CD70455D}"/>
                </a:ext>
              </a:extLst>
            </p:cNvPr>
            <p:cNvSpPr>
              <a:spLocks/>
            </p:cNvSpPr>
            <p:nvPr/>
          </p:nvSpPr>
          <p:spPr bwMode="invGray">
            <a:xfrm>
              <a:off x="10291763" y="1563712"/>
              <a:ext cx="117475" cy="2462"/>
            </a:xfrm>
            <a:custGeom>
              <a:avLst/>
              <a:gdLst>
                <a:gd name="T0" fmla="*/ 2147483646 w 123"/>
                <a:gd name="T1" fmla="*/ 0 h 4"/>
                <a:gd name="T2" fmla="*/ 2147483646 w 123"/>
                <a:gd name="T3" fmla="*/ 0 h 4"/>
                <a:gd name="T4" fmla="*/ 2147483646 w 123"/>
                <a:gd name="T5" fmla="*/ 932704696 h 4"/>
                <a:gd name="T6" fmla="*/ 2147483646 w 123"/>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2" name="Freeform 78">
              <a:extLst>
                <a:ext uri="{FF2B5EF4-FFF2-40B4-BE49-F238E27FC236}">
                  <a16:creationId xmlns:a16="http://schemas.microsoft.com/office/drawing/2014/main" id="{83803FF2-0265-B800-6EC4-F5B7BA0690D5}"/>
                </a:ext>
              </a:extLst>
            </p:cNvPr>
            <p:cNvSpPr>
              <a:spLocks/>
            </p:cNvSpPr>
            <p:nvPr/>
          </p:nvSpPr>
          <p:spPr bwMode="invGray">
            <a:xfrm>
              <a:off x="9621838" y="1546479"/>
              <a:ext cx="11112" cy="8617"/>
            </a:xfrm>
            <a:custGeom>
              <a:avLst/>
              <a:gdLst>
                <a:gd name="T0" fmla="*/ 0 w 13"/>
                <a:gd name="T1" fmla="*/ 2147483646 h 10"/>
                <a:gd name="T2" fmla="*/ 0 w 13"/>
                <a:gd name="T3" fmla="*/ 2147483646 h 10"/>
                <a:gd name="T4" fmla="*/ 2147483646 w 13"/>
                <a:gd name="T5" fmla="*/ 2147483646 h 10"/>
                <a:gd name="T6" fmla="*/ 2147483646 w 13"/>
                <a:gd name="T7" fmla="*/ 0 h 10"/>
                <a:gd name="T8" fmla="*/ 0 w 13"/>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0" y="10"/>
                  </a:moveTo>
                  <a:lnTo>
                    <a:pt x="0" y="10"/>
                  </a:lnTo>
                  <a:lnTo>
                    <a:pt x="13" y="10"/>
                  </a:lnTo>
                  <a:lnTo>
                    <a:pt x="12" y="0"/>
                  </a:lnTo>
                  <a:lnTo>
                    <a:pt x="0" y="1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3" name="Freeform 79">
              <a:extLst>
                <a:ext uri="{FF2B5EF4-FFF2-40B4-BE49-F238E27FC236}">
                  <a16:creationId xmlns:a16="http://schemas.microsoft.com/office/drawing/2014/main" id="{79484B49-8C45-D42C-689D-3EC7C56AFEE1}"/>
                </a:ext>
              </a:extLst>
            </p:cNvPr>
            <p:cNvSpPr>
              <a:spLocks/>
            </p:cNvSpPr>
            <p:nvPr/>
          </p:nvSpPr>
          <p:spPr bwMode="invGray">
            <a:xfrm>
              <a:off x="8951913" y="1568636"/>
              <a:ext cx="96837" cy="8617"/>
            </a:xfrm>
            <a:custGeom>
              <a:avLst/>
              <a:gdLst>
                <a:gd name="T0" fmla="*/ 2147483646 w 101"/>
                <a:gd name="T1" fmla="*/ 2147483646 h 10"/>
                <a:gd name="T2" fmla="*/ 2147483646 w 101"/>
                <a:gd name="T3" fmla="*/ 2147483646 h 10"/>
                <a:gd name="T4" fmla="*/ 2147483646 w 101"/>
                <a:gd name="T5" fmla="*/ 2147483646 h 10"/>
                <a:gd name="T6" fmla="*/ 2147483646 w 101"/>
                <a:gd name="T7" fmla="*/ 0 h 10"/>
                <a:gd name="T8" fmla="*/ 2147483646 w 101"/>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4" name="Freeform 80">
              <a:extLst>
                <a:ext uri="{FF2B5EF4-FFF2-40B4-BE49-F238E27FC236}">
                  <a16:creationId xmlns:a16="http://schemas.microsoft.com/office/drawing/2014/main" id="{DF49B669-E5D2-0059-D111-3C722EAC70DE}"/>
                </a:ext>
              </a:extLst>
            </p:cNvPr>
            <p:cNvSpPr>
              <a:spLocks/>
            </p:cNvSpPr>
            <p:nvPr/>
          </p:nvSpPr>
          <p:spPr bwMode="invGray">
            <a:xfrm>
              <a:off x="9005888" y="1566174"/>
              <a:ext cx="17462" cy="2462"/>
            </a:xfrm>
            <a:custGeom>
              <a:avLst/>
              <a:gdLst>
                <a:gd name="T0" fmla="*/ 0 w 19"/>
                <a:gd name="T1" fmla="*/ 2147483646 h 2"/>
                <a:gd name="T2" fmla="*/ 0 w 19"/>
                <a:gd name="T3" fmla="*/ 2147483646 h 2"/>
                <a:gd name="T4" fmla="*/ 2147483646 w 19"/>
                <a:gd name="T5" fmla="*/ 0 h 2"/>
                <a:gd name="T6" fmla="*/ 0 w 19"/>
                <a:gd name="T7" fmla="*/ 2147483646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
                  <a:moveTo>
                    <a:pt x="0" y="2"/>
                  </a:moveTo>
                  <a:lnTo>
                    <a:pt x="0" y="2"/>
                  </a:lnTo>
                  <a:lnTo>
                    <a:pt x="19" y="0"/>
                  </a:lnTo>
                  <a:cubicBezTo>
                    <a:pt x="8" y="1"/>
                    <a:pt x="3" y="1"/>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5" name="Freeform 81">
              <a:extLst>
                <a:ext uri="{FF2B5EF4-FFF2-40B4-BE49-F238E27FC236}">
                  <a16:creationId xmlns:a16="http://schemas.microsoft.com/office/drawing/2014/main" id="{139078BC-66E0-3282-C2B2-9B5648F184BC}"/>
                </a:ext>
              </a:extLst>
            </p:cNvPr>
            <p:cNvSpPr>
              <a:spLocks/>
            </p:cNvSpPr>
            <p:nvPr/>
          </p:nvSpPr>
          <p:spPr bwMode="invGray">
            <a:xfrm>
              <a:off x="1587500" y="1516937"/>
              <a:ext cx="38100" cy="3693"/>
            </a:xfrm>
            <a:custGeom>
              <a:avLst/>
              <a:gdLst>
                <a:gd name="T0" fmla="*/ 2147483646 w 39"/>
                <a:gd name="T1" fmla="*/ 1574365600 h 4"/>
                <a:gd name="T2" fmla="*/ 2147483646 w 39"/>
                <a:gd name="T3" fmla="*/ 1574365600 h 4"/>
                <a:gd name="T4" fmla="*/ 0 w 39"/>
                <a:gd name="T5" fmla="*/ 0 h 4"/>
                <a:gd name="T6" fmla="*/ 2147483646 w 39"/>
                <a:gd name="T7" fmla="*/ 2147483646 h 4"/>
                <a:gd name="T8" fmla="*/ 2147483646 w 39"/>
                <a:gd name="T9" fmla="*/ 15743656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4">
                  <a:moveTo>
                    <a:pt x="39" y="2"/>
                  </a:moveTo>
                  <a:lnTo>
                    <a:pt x="39" y="2"/>
                  </a:lnTo>
                  <a:lnTo>
                    <a:pt x="0" y="0"/>
                  </a:lnTo>
                  <a:lnTo>
                    <a:pt x="25" y="4"/>
                  </a:lnTo>
                  <a:lnTo>
                    <a:pt x="39"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6" name="Freeform 82">
              <a:extLst>
                <a:ext uri="{FF2B5EF4-FFF2-40B4-BE49-F238E27FC236}">
                  <a16:creationId xmlns:a16="http://schemas.microsoft.com/office/drawing/2014/main" id="{CD9AFA3F-76DA-1C98-0850-BB4E7A34C89E}"/>
                </a:ext>
              </a:extLst>
            </p:cNvPr>
            <p:cNvSpPr>
              <a:spLocks/>
            </p:cNvSpPr>
            <p:nvPr/>
          </p:nvSpPr>
          <p:spPr bwMode="invGray">
            <a:xfrm>
              <a:off x="1522413" y="1519399"/>
              <a:ext cx="30162" cy="4924"/>
            </a:xfrm>
            <a:custGeom>
              <a:avLst/>
              <a:gdLst>
                <a:gd name="T0" fmla="*/ 2147483646 w 32"/>
                <a:gd name="T1" fmla="*/ 2147483646 h 6"/>
                <a:gd name="T2" fmla="*/ 2147483646 w 32"/>
                <a:gd name="T3" fmla="*/ 2147483646 h 6"/>
                <a:gd name="T4" fmla="*/ 2147483646 w 32"/>
                <a:gd name="T5" fmla="*/ 0 h 6"/>
                <a:gd name="T6" fmla="*/ 0 w 32"/>
                <a:gd name="T7" fmla="*/ 2147483646 h 6"/>
                <a:gd name="T8" fmla="*/ 2147483646 w 32"/>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7" name="Freeform 83">
              <a:extLst>
                <a:ext uri="{FF2B5EF4-FFF2-40B4-BE49-F238E27FC236}">
                  <a16:creationId xmlns:a16="http://schemas.microsoft.com/office/drawing/2014/main" id="{588B46FC-F5C6-7E0F-5C16-8C294835331D}"/>
                </a:ext>
              </a:extLst>
            </p:cNvPr>
            <p:cNvSpPr>
              <a:spLocks/>
            </p:cNvSpPr>
            <p:nvPr/>
          </p:nvSpPr>
          <p:spPr bwMode="invGray">
            <a:xfrm>
              <a:off x="6650038" y="1573559"/>
              <a:ext cx="33337" cy="3693"/>
            </a:xfrm>
            <a:custGeom>
              <a:avLst/>
              <a:gdLst>
                <a:gd name="T0" fmla="*/ 2147483646 w 34"/>
                <a:gd name="T1" fmla="*/ 2147483646 h 4"/>
                <a:gd name="T2" fmla="*/ 2147483646 w 34"/>
                <a:gd name="T3" fmla="*/ 2147483646 h 4"/>
                <a:gd name="T4" fmla="*/ 2147483646 w 34"/>
                <a:gd name="T5" fmla="*/ 1574365600 h 4"/>
                <a:gd name="T6" fmla="*/ 0 w 34"/>
                <a:gd name="T7" fmla="*/ 0 h 4"/>
                <a:gd name="T8" fmla="*/ 2147483646 w 34"/>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8" name="Freeform 84">
              <a:extLst>
                <a:ext uri="{FF2B5EF4-FFF2-40B4-BE49-F238E27FC236}">
                  <a16:creationId xmlns:a16="http://schemas.microsoft.com/office/drawing/2014/main" id="{D63A7206-6EFD-D271-BC90-4240809A1EE9}"/>
                </a:ext>
              </a:extLst>
            </p:cNvPr>
            <p:cNvSpPr>
              <a:spLocks/>
            </p:cNvSpPr>
            <p:nvPr/>
          </p:nvSpPr>
          <p:spPr bwMode="invGray">
            <a:xfrm>
              <a:off x="6162675" y="1566174"/>
              <a:ext cx="15875" cy="4924"/>
            </a:xfrm>
            <a:custGeom>
              <a:avLst/>
              <a:gdLst>
                <a:gd name="T0" fmla="*/ 2147483646 w 17"/>
                <a:gd name="T1" fmla="*/ 2147483646 h 6"/>
                <a:gd name="T2" fmla="*/ 2147483646 w 17"/>
                <a:gd name="T3" fmla="*/ 2147483646 h 6"/>
                <a:gd name="T4" fmla="*/ 2147483646 w 17"/>
                <a:gd name="T5" fmla="*/ 2147483646 h 6"/>
                <a:gd name="T6" fmla="*/ 0 w 17"/>
                <a:gd name="T7" fmla="*/ 0 h 6"/>
                <a:gd name="T8" fmla="*/ 2147483646 w 17"/>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6">
                  <a:moveTo>
                    <a:pt x="8" y="6"/>
                  </a:moveTo>
                  <a:lnTo>
                    <a:pt x="8" y="6"/>
                  </a:lnTo>
                  <a:lnTo>
                    <a:pt x="17" y="6"/>
                  </a:lnTo>
                  <a:lnTo>
                    <a:pt x="0" y="0"/>
                  </a:lnTo>
                  <a:lnTo>
                    <a:pt x="8"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9" name="Freeform 85">
              <a:extLst>
                <a:ext uri="{FF2B5EF4-FFF2-40B4-BE49-F238E27FC236}">
                  <a16:creationId xmlns:a16="http://schemas.microsoft.com/office/drawing/2014/main" id="{BCE8CCF5-1B69-8D1A-BF7B-9709C7A03D4F}"/>
                </a:ext>
              </a:extLst>
            </p:cNvPr>
            <p:cNvSpPr>
              <a:spLocks/>
            </p:cNvSpPr>
            <p:nvPr/>
          </p:nvSpPr>
          <p:spPr bwMode="invGray">
            <a:xfrm>
              <a:off x="5738813" y="1571097"/>
              <a:ext cx="60325" cy="6155"/>
            </a:xfrm>
            <a:custGeom>
              <a:avLst/>
              <a:gdLst>
                <a:gd name="T0" fmla="*/ 2147483646 w 63"/>
                <a:gd name="T1" fmla="*/ 2147483646 h 8"/>
                <a:gd name="T2" fmla="*/ 2147483646 w 63"/>
                <a:gd name="T3" fmla="*/ 2147483646 h 8"/>
                <a:gd name="T4" fmla="*/ 2147483646 w 63"/>
                <a:gd name="T5" fmla="*/ 2147483646 h 8"/>
                <a:gd name="T6" fmla="*/ 2147483646 w 63"/>
                <a:gd name="T7" fmla="*/ 2147483646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grpSp>
      <p:sp>
        <p:nvSpPr>
          <p:cNvPr id="2" name="Title 1"/>
          <p:cNvSpPr>
            <a:spLocks noGrp="1"/>
          </p:cNvSpPr>
          <p:nvPr>
            <p:ph type="title"/>
          </p:nvPr>
        </p:nvSpPr>
        <p:spPr>
          <a:xfrm>
            <a:off x="1522811" y="274638"/>
            <a:ext cx="9146380" cy="1020762"/>
          </a:xfrm>
        </p:spPr>
        <p:txBody>
          <a:bodyPr/>
          <a:lstStyle/>
          <a:p>
            <a:r>
              <a:rPr lang="en-US"/>
              <a:t>Click to edit Master title style</a:t>
            </a:r>
            <a:endParaRPr/>
          </a:p>
        </p:txBody>
      </p:sp>
      <p:sp>
        <p:nvSpPr>
          <p:cNvPr id="3" name="Content Placeholder 2"/>
          <p:cNvSpPr>
            <a:spLocks noGrp="1"/>
          </p:cNvSpPr>
          <p:nvPr>
            <p:ph sz="half" idx="1"/>
          </p:nvPr>
        </p:nvSpPr>
        <p:spPr>
          <a:xfrm>
            <a:off x="1522810" y="1905000"/>
            <a:ext cx="4420750"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8442" y="1905000"/>
            <a:ext cx="442074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0" name="Footer Placeholder 5">
            <a:extLst>
              <a:ext uri="{FF2B5EF4-FFF2-40B4-BE49-F238E27FC236}">
                <a16:creationId xmlns:a16="http://schemas.microsoft.com/office/drawing/2014/main" id="{4B7652C2-74A7-D907-1411-500C1E535801}"/>
              </a:ext>
            </a:extLst>
          </p:cNvPr>
          <p:cNvSpPr>
            <a:spLocks noGrp="1"/>
          </p:cNvSpPr>
          <p:nvPr>
            <p:ph type="ftr" sz="quarter" idx="10"/>
          </p:nvPr>
        </p:nvSpPr>
        <p:spPr/>
        <p:txBody>
          <a:bodyPr/>
          <a:lstStyle>
            <a:lvl1pPr>
              <a:defRPr/>
            </a:lvl1pPr>
          </a:lstStyle>
          <a:p>
            <a:pPr>
              <a:defRPr/>
            </a:pPr>
            <a:endParaRPr lang="en-US"/>
          </a:p>
        </p:txBody>
      </p:sp>
      <p:sp>
        <p:nvSpPr>
          <p:cNvPr id="81" name="Date Placeholder 4">
            <a:extLst>
              <a:ext uri="{FF2B5EF4-FFF2-40B4-BE49-F238E27FC236}">
                <a16:creationId xmlns:a16="http://schemas.microsoft.com/office/drawing/2014/main" id="{86CA7271-C466-3D78-0FB7-96D784B1569F}"/>
              </a:ext>
            </a:extLst>
          </p:cNvPr>
          <p:cNvSpPr>
            <a:spLocks noGrp="1"/>
          </p:cNvSpPr>
          <p:nvPr>
            <p:ph type="dt" sz="half" idx="11"/>
          </p:nvPr>
        </p:nvSpPr>
        <p:spPr/>
        <p:txBody>
          <a:bodyPr/>
          <a:lstStyle>
            <a:lvl1pPr>
              <a:defRPr/>
            </a:lvl1pPr>
          </a:lstStyle>
          <a:p>
            <a:pPr>
              <a:defRPr/>
            </a:pPr>
            <a:fld id="{AC49A64C-5B8B-4C6C-AFAE-F1B3D9AAB147}" type="datetimeFigureOut">
              <a:rPr lang="en-US"/>
              <a:pPr>
                <a:defRPr/>
              </a:pPr>
              <a:t>10/14/2022</a:t>
            </a:fld>
            <a:endParaRPr lang="en-US"/>
          </a:p>
        </p:txBody>
      </p:sp>
      <p:sp>
        <p:nvSpPr>
          <p:cNvPr id="82" name="Slide Number Placeholder 6">
            <a:extLst>
              <a:ext uri="{FF2B5EF4-FFF2-40B4-BE49-F238E27FC236}">
                <a16:creationId xmlns:a16="http://schemas.microsoft.com/office/drawing/2014/main" id="{8B01A3EF-4D09-CEB5-2A68-FEDF2A79085B}"/>
              </a:ext>
            </a:extLst>
          </p:cNvPr>
          <p:cNvSpPr>
            <a:spLocks noGrp="1"/>
          </p:cNvSpPr>
          <p:nvPr>
            <p:ph type="sldNum" sz="quarter" idx="12"/>
          </p:nvPr>
        </p:nvSpPr>
        <p:spPr/>
        <p:txBody>
          <a:bodyPr/>
          <a:lstStyle>
            <a:lvl1pPr>
              <a:defRPr/>
            </a:lvl1pPr>
          </a:lstStyle>
          <a:p>
            <a:pPr>
              <a:defRPr/>
            </a:pPr>
            <a:fld id="{2C670892-2CFC-4A26-B833-D1281088E962}" type="slidenum">
              <a:rPr lang="en-US"/>
              <a:pPr>
                <a:defRPr/>
              </a:pPr>
              <a:t>‹#›</a:t>
            </a:fld>
            <a:endParaRPr lang="en-US"/>
          </a:p>
        </p:txBody>
      </p:sp>
    </p:spTree>
    <p:extLst>
      <p:ext uri="{BB962C8B-B14F-4D97-AF65-F5344CB8AC3E}">
        <p14:creationId xmlns:p14="http://schemas.microsoft.com/office/powerpoint/2010/main" val="2994073763"/>
      </p:ext>
    </p:extLst>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line" descr="Line graphic">
            <a:extLst>
              <a:ext uri="{FF2B5EF4-FFF2-40B4-BE49-F238E27FC236}">
                <a16:creationId xmlns:a16="http://schemas.microsoft.com/office/drawing/2014/main" id="{435B5311-21DE-80DA-05F0-D916FE6751C0}"/>
              </a:ext>
            </a:extLst>
          </p:cNvPr>
          <p:cNvGrpSpPr>
            <a:grpSpLocks/>
          </p:cNvGrpSpPr>
          <p:nvPr/>
        </p:nvGrpSpPr>
        <p:grpSpPr bwMode="auto">
          <a:xfrm>
            <a:off x="1522413" y="1514475"/>
            <a:ext cx="10572750" cy="63500"/>
            <a:chOff x="1522413" y="1514475"/>
            <a:chExt cx="10569575" cy="64008"/>
          </a:xfrm>
        </p:grpSpPr>
        <p:sp>
          <p:nvSpPr>
            <p:cNvPr id="8" name="Freeform 160">
              <a:extLst>
                <a:ext uri="{FF2B5EF4-FFF2-40B4-BE49-F238E27FC236}">
                  <a16:creationId xmlns:a16="http://schemas.microsoft.com/office/drawing/2014/main" id="{E58DB35B-ED96-EB73-88BC-D603F64E5EB7}"/>
                </a:ext>
              </a:extLst>
            </p:cNvPr>
            <p:cNvSpPr>
              <a:spLocks/>
            </p:cNvSpPr>
            <p:nvPr/>
          </p:nvSpPr>
          <p:spPr bwMode="invGray">
            <a:xfrm>
              <a:off x="12028488" y="1525554"/>
              <a:ext cx="63500" cy="4924"/>
            </a:xfrm>
            <a:custGeom>
              <a:avLst/>
              <a:gdLst>
                <a:gd name="T0" fmla="*/ 2147483646 w 67"/>
                <a:gd name="T1" fmla="*/ 2147483646 h 6"/>
                <a:gd name="T2" fmla="*/ 2147483646 w 67"/>
                <a:gd name="T3" fmla="*/ 2147483646 h 6"/>
                <a:gd name="T4" fmla="*/ 2147483646 w 67"/>
                <a:gd name="T5" fmla="*/ 1658141407 h 6"/>
                <a:gd name="T6" fmla="*/ 2147483646 w 67"/>
                <a:gd name="T7" fmla="*/ 0 h 6"/>
                <a:gd name="T8" fmla="*/ 2147483646 w 67"/>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9" name="Freeform 161">
              <a:extLst>
                <a:ext uri="{FF2B5EF4-FFF2-40B4-BE49-F238E27FC236}">
                  <a16:creationId xmlns:a16="http://schemas.microsoft.com/office/drawing/2014/main" id="{C1FE2FE1-00BD-5B7B-0751-255614ECFEFD}"/>
                </a:ext>
              </a:extLst>
            </p:cNvPr>
            <p:cNvSpPr>
              <a:spLocks/>
            </p:cNvSpPr>
            <p:nvPr/>
          </p:nvSpPr>
          <p:spPr bwMode="invGray">
            <a:xfrm>
              <a:off x="12022138" y="1532939"/>
              <a:ext cx="19050" cy="1231"/>
            </a:xfrm>
            <a:custGeom>
              <a:avLst/>
              <a:gdLst>
                <a:gd name="T0" fmla="*/ 0 w 20"/>
                <a:gd name="T1" fmla="*/ 466352656 h 2"/>
                <a:gd name="T2" fmla="*/ 0 w 20"/>
                <a:gd name="T3" fmla="*/ 466352656 h 2"/>
                <a:gd name="T4" fmla="*/ 2147483646 w 20"/>
                <a:gd name="T5" fmla="*/ 233365594 h 2"/>
                <a:gd name="T6" fmla="*/ 0 w 20"/>
                <a:gd name="T7" fmla="*/ 466352656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
                  <a:moveTo>
                    <a:pt x="0" y="2"/>
                  </a:moveTo>
                  <a:lnTo>
                    <a:pt x="0" y="2"/>
                  </a:lnTo>
                  <a:lnTo>
                    <a:pt x="20" y="1"/>
                  </a:lnTo>
                  <a:cubicBezTo>
                    <a:pt x="16" y="0"/>
                    <a:pt x="11" y="0"/>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 name="Freeform 162">
              <a:extLst>
                <a:ext uri="{FF2B5EF4-FFF2-40B4-BE49-F238E27FC236}">
                  <a16:creationId xmlns:a16="http://schemas.microsoft.com/office/drawing/2014/main" id="{86B075AC-DDF5-045C-32CB-493A36A34D6C}"/>
                </a:ext>
              </a:extLst>
            </p:cNvPr>
            <p:cNvSpPr>
              <a:spLocks/>
            </p:cNvSpPr>
            <p:nvPr/>
          </p:nvSpPr>
          <p:spPr bwMode="invGray">
            <a:xfrm>
              <a:off x="12041188" y="1531708"/>
              <a:ext cx="39687" cy="6155"/>
            </a:xfrm>
            <a:custGeom>
              <a:avLst/>
              <a:gdLst>
                <a:gd name="T0" fmla="*/ 2147483646 w 41"/>
                <a:gd name="T1" fmla="*/ 0 h 6"/>
                <a:gd name="T2" fmla="*/ 2147483646 w 41"/>
                <a:gd name="T3" fmla="*/ 0 h 6"/>
                <a:gd name="T4" fmla="*/ 0 w 41"/>
                <a:gd name="T5" fmla="*/ 2147483646 h 6"/>
                <a:gd name="T6" fmla="*/ 2147483646 w 41"/>
                <a:gd name="T7" fmla="*/ 1079694713 h 6"/>
                <a:gd name="T8" fmla="*/ 2147483646 w 4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1" name="Freeform 15">
              <a:extLst>
                <a:ext uri="{FF2B5EF4-FFF2-40B4-BE49-F238E27FC236}">
                  <a16:creationId xmlns:a16="http://schemas.microsoft.com/office/drawing/2014/main" id="{51BB60F5-55EB-92A0-988B-32E03AA9BB3A}"/>
                </a:ext>
              </a:extLst>
            </p:cNvPr>
            <p:cNvSpPr>
              <a:spLocks/>
            </p:cNvSpPr>
            <p:nvPr/>
          </p:nvSpPr>
          <p:spPr bwMode="invGray">
            <a:xfrm>
              <a:off x="11831638" y="1526784"/>
              <a:ext cx="42862" cy="4924"/>
            </a:xfrm>
            <a:custGeom>
              <a:avLst/>
              <a:gdLst>
                <a:gd name="T0" fmla="*/ 1728282516 w 45"/>
                <a:gd name="T1" fmla="*/ 0 h 6"/>
                <a:gd name="T2" fmla="*/ 1728282516 w 45"/>
                <a:gd name="T3" fmla="*/ 0 h 6"/>
                <a:gd name="T4" fmla="*/ 2147483646 w 45"/>
                <a:gd name="T5" fmla="*/ 2147483646 h 6"/>
                <a:gd name="T6" fmla="*/ 2147483646 w 45"/>
                <a:gd name="T7" fmla="*/ 2147483646 h 6"/>
                <a:gd name="T8" fmla="*/ 1728282516 w 45"/>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2" name="Freeform 16">
              <a:extLst>
                <a:ext uri="{FF2B5EF4-FFF2-40B4-BE49-F238E27FC236}">
                  <a16:creationId xmlns:a16="http://schemas.microsoft.com/office/drawing/2014/main" id="{EFD1ED50-0F2F-3FE6-6145-8EE3ACA167F9}"/>
                </a:ext>
              </a:extLst>
            </p:cNvPr>
            <p:cNvSpPr>
              <a:spLocks/>
            </p:cNvSpPr>
            <p:nvPr/>
          </p:nvSpPr>
          <p:spPr bwMode="invGray">
            <a:xfrm>
              <a:off x="11809413" y="1531708"/>
              <a:ext cx="41275" cy="2462"/>
            </a:xfrm>
            <a:custGeom>
              <a:avLst/>
              <a:gdLst>
                <a:gd name="T0" fmla="*/ 2147483646 w 44"/>
                <a:gd name="T1" fmla="*/ 0 h 3"/>
                <a:gd name="T2" fmla="*/ 2147483646 w 44"/>
                <a:gd name="T3" fmla="*/ 0 h 3"/>
                <a:gd name="T4" fmla="*/ 0 w 44"/>
                <a:gd name="T5" fmla="*/ 1658141407 h 3"/>
                <a:gd name="T6" fmla="*/ 2147483646 w 44"/>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
                  <a:moveTo>
                    <a:pt x="42" y="0"/>
                  </a:moveTo>
                  <a:lnTo>
                    <a:pt x="42" y="0"/>
                  </a:lnTo>
                  <a:lnTo>
                    <a:pt x="0" y="3"/>
                  </a:lnTo>
                  <a:cubicBezTo>
                    <a:pt x="37" y="3"/>
                    <a:pt x="44" y="2"/>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3" name="Freeform 17">
              <a:extLst>
                <a:ext uri="{FF2B5EF4-FFF2-40B4-BE49-F238E27FC236}">
                  <a16:creationId xmlns:a16="http://schemas.microsoft.com/office/drawing/2014/main" id="{84153EF8-47E3-B7A9-C1A3-EB35E8259329}"/>
                </a:ext>
              </a:extLst>
            </p:cNvPr>
            <p:cNvSpPr>
              <a:spLocks/>
            </p:cNvSpPr>
            <p:nvPr/>
          </p:nvSpPr>
          <p:spPr bwMode="invGray">
            <a:xfrm>
              <a:off x="12003088" y="1537863"/>
              <a:ext cx="77787" cy="3693"/>
            </a:xfrm>
            <a:custGeom>
              <a:avLst/>
              <a:gdLst>
                <a:gd name="T0" fmla="*/ 2147483646 w 82"/>
                <a:gd name="T1" fmla="*/ 2014642290 h 5"/>
                <a:gd name="T2" fmla="*/ 2147483646 w 82"/>
                <a:gd name="T3" fmla="*/ 2014642290 h 5"/>
                <a:gd name="T4" fmla="*/ 2147483646 w 82"/>
                <a:gd name="T5" fmla="*/ 0 h 5"/>
                <a:gd name="T6" fmla="*/ 0 w 82"/>
                <a:gd name="T7" fmla="*/ 2014642290 h 5"/>
                <a:gd name="T8" fmla="*/ 2147483646 w 82"/>
                <a:gd name="T9" fmla="*/ 201464229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5">
                  <a:moveTo>
                    <a:pt x="14" y="5"/>
                  </a:moveTo>
                  <a:lnTo>
                    <a:pt x="14" y="5"/>
                  </a:lnTo>
                  <a:lnTo>
                    <a:pt x="82" y="0"/>
                  </a:lnTo>
                  <a:lnTo>
                    <a:pt x="0" y="5"/>
                  </a:lnTo>
                  <a:lnTo>
                    <a:pt x="14"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4" name="Freeform 18">
              <a:extLst>
                <a:ext uri="{FF2B5EF4-FFF2-40B4-BE49-F238E27FC236}">
                  <a16:creationId xmlns:a16="http://schemas.microsoft.com/office/drawing/2014/main" id="{C6FB7592-BC41-E931-22AC-3EDA74F34B0A}"/>
                </a:ext>
              </a:extLst>
            </p:cNvPr>
            <p:cNvSpPr>
              <a:spLocks/>
            </p:cNvSpPr>
            <p:nvPr/>
          </p:nvSpPr>
          <p:spPr bwMode="invGray">
            <a:xfrm>
              <a:off x="11664950" y="1523092"/>
              <a:ext cx="39687" cy="4924"/>
            </a:xfrm>
            <a:custGeom>
              <a:avLst/>
              <a:gdLst>
                <a:gd name="T0" fmla="*/ 2147483646 w 42"/>
                <a:gd name="T1" fmla="*/ 2147483646 h 5"/>
                <a:gd name="T2" fmla="*/ 2147483646 w 42"/>
                <a:gd name="T3" fmla="*/ 2147483646 h 5"/>
                <a:gd name="T4" fmla="*/ 2147483646 w 42"/>
                <a:gd name="T5" fmla="*/ 0 h 5"/>
                <a:gd name="T6" fmla="*/ 0 w 42"/>
                <a:gd name="T7" fmla="*/ 2147483646 h 5"/>
                <a:gd name="T8" fmla="*/ 2147483646 w 42"/>
                <a:gd name="T9" fmla="*/ 2147483646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
                  <a:moveTo>
                    <a:pt x="19" y="4"/>
                  </a:moveTo>
                  <a:lnTo>
                    <a:pt x="19" y="4"/>
                  </a:lnTo>
                  <a:lnTo>
                    <a:pt x="42" y="0"/>
                  </a:lnTo>
                  <a:lnTo>
                    <a:pt x="0" y="5"/>
                  </a:lnTo>
                  <a:lnTo>
                    <a:pt x="19"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5" name="Freeform 19">
              <a:extLst>
                <a:ext uri="{FF2B5EF4-FFF2-40B4-BE49-F238E27FC236}">
                  <a16:creationId xmlns:a16="http://schemas.microsoft.com/office/drawing/2014/main" id="{455E6F3D-F04E-A213-FF37-C02EE68D0C3F}"/>
                </a:ext>
              </a:extLst>
            </p:cNvPr>
            <p:cNvSpPr>
              <a:spLocks/>
            </p:cNvSpPr>
            <p:nvPr/>
          </p:nvSpPr>
          <p:spPr bwMode="invGray">
            <a:xfrm>
              <a:off x="11506200" y="1521861"/>
              <a:ext cx="92075" cy="4924"/>
            </a:xfrm>
            <a:custGeom>
              <a:avLst/>
              <a:gdLst>
                <a:gd name="T0" fmla="*/ 2147483646 w 98"/>
                <a:gd name="T1" fmla="*/ 2147483646 h 6"/>
                <a:gd name="T2" fmla="*/ 2147483646 w 98"/>
                <a:gd name="T3" fmla="*/ 2147483646 h 6"/>
                <a:gd name="T4" fmla="*/ 2147483646 w 98"/>
                <a:gd name="T5" fmla="*/ 0 h 6"/>
                <a:gd name="T6" fmla="*/ 0 w 98"/>
                <a:gd name="T7" fmla="*/ 2147483646 h 6"/>
                <a:gd name="T8" fmla="*/ 2147483646 w 98"/>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6" name="Freeform 20">
              <a:extLst>
                <a:ext uri="{FF2B5EF4-FFF2-40B4-BE49-F238E27FC236}">
                  <a16:creationId xmlns:a16="http://schemas.microsoft.com/office/drawing/2014/main" id="{21EBE540-2BC8-C821-ED24-CEBC844088C4}"/>
                </a:ext>
              </a:extLst>
            </p:cNvPr>
            <p:cNvSpPr>
              <a:spLocks/>
            </p:cNvSpPr>
            <p:nvPr/>
          </p:nvSpPr>
          <p:spPr bwMode="invGray">
            <a:xfrm>
              <a:off x="11471275" y="1525554"/>
              <a:ext cx="34925" cy="3693"/>
            </a:xfrm>
            <a:custGeom>
              <a:avLst/>
              <a:gdLst>
                <a:gd name="T0" fmla="*/ 0 w 36"/>
                <a:gd name="T1" fmla="*/ 2147483646 h 3"/>
                <a:gd name="T2" fmla="*/ 0 w 36"/>
                <a:gd name="T3" fmla="*/ 2147483646 h 3"/>
                <a:gd name="T4" fmla="*/ 2147483646 w 36"/>
                <a:gd name="T5" fmla="*/ 0 h 3"/>
                <a:gd name="T6" fmla="*/ 0 w 36"/>
                <a:gd name="T7" fmla="*/ 2147483646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7" name="Freeform 21">
              <a:extLst>
                <a:ext uri="{FF2B5EF4-FFF2-40B4-BE49-F238E27FC236}">
                  <a16:creationId xmlns:a16="http://schemas.microsoft.com/office/drawing/2014/main" id="{AA6AB7D9-A366-C799-6E02-2E9BD5938FC0}"/>
                </a:ext>
              </a:extLst>
            </p:cNvPr>
            <p:cNvSpPr>
              <a:spLocks/>
            </p:cNvSpPr>
            <p:nvPr/>
          </p:nvSpPr>
          <p:spPr bwMode="invGray">
            <a:xfrm>
              <a:off x="11710988" y="1529246"/>
              <a:ext cx="30162" cy="4924"/>
            </a:xfrm>
            <a:custGeom>
              <a:avLst/>
              <a:gdLst>
                <a:gd name="T0" fmla="*/ 2147483646 w 32"/>
                <a:gd name="T1" fmla="*/ 2147483646 h 5"/>
                <a:gd name="T2" fmla="*/ 2147483646 w 32"/>
                <a:gd name="T3" fmla="*/ 2147483646 h 5"/>
                <a:gd name="T4" fmla="*/ 0 w 32"/>
                <a:gd name="T5" fmla="*/ 0 h 5"/>
                <a:gd name="T6" fmla="*/ 2147483646 w 32"/>
                <a:gd name="T7" fmla="*/ 2147483646 h 5"/>
                <a:gd name="T8" fmla="*/ 2147483646 w 32"/>
                <a:gd name="T9" fmla="*/ 2147483646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8" name="Freeform 22">
              <a:extLst>
                <a:ext uri="{FF2B5EF4-FFF2-40B4-BE49-F238E27FC236}">
                  <a16:creationId xmlns:a16="http://schemas.microsoft.com/office/drawing/2014/main" id="{9362851F-7721-FC09-C863-78AC4E4DF0DC}"/>
                </a:ext>
              </a:extLst>
            </p:cNvPr>
            <p:cNvSpPr>
              <a:spLocks/>
            </p:cNvSpPr>
            <p:nvPr/>
          </p:nvSpPr>
          <p:spPr bwMode="invGray">
            <a:xfrm>
              <a:off x="11691938" y="1532939"/>
              <a:ext cx="34925" cy="1231"/>
            </a:xfrm>
            <a:custGeom>
              <a:avLst/>
              <a:gdLst>
                <a:gd name="T0" fmla="*/ 2147483646 w 36"/>
                <a:gd name="T1" fmla="*/ 1865409391 h 1"/>
                <a:gd name="T2" fmla="*/ 2147483646 w 36"/>
                <a:gd name="T3" fmla="*/ 1865409391 h 1"/>
                <a:gd name="T4" fmla="*/ 2147483646 w 36"/>
                <a:gd name="T5" fmla="*/ 1865409391 h 1"/>
                <a:gd name="T6" fmla="*/ 0 w 36"/>
                <a:gd name="T7" fmla="*/ 0 h 1"/>
                <a:gd name="T8" fmla="*/ 2147483646 w 36"/>
                <a:gd name="T9" fmla="*/ 186540939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
                  <a:moveTo>
                    <a:pt x="36" y="1"/>
                  </a:moveTo>
                  <a:lnTo>
                    <a:pt x="36" y="1"/>
                  </a:lnTo>
                  <a:lnTo>
                    <a:pt x="35" y="1"/>
                  </a:lnTo>
                  <a:lnTo>
                    <a:pt x="0" y="0"/>
                  </a:lnTo>
                  <a:lnTo>
                    <a:pt x="36"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9" name="Freeform 23">
              <a:extLst>
                <a:ext uri="{FF2B5EF4-FFF2-40B4-BE49-F238E27FC236}">
                  <a16:creationId xmlns:a16="http://schemas.microsoft.com/office/drawing/2014/main" id="{864AC7FC-6E98-AD6C-5073-337FE981E0E9}"/>
                </a:ext>
              </a:extLst>
            </p:cNvPr>
            <p:cNvSpPr>
              <a:spLocks/>
            </p:cNvSpPr>
            <p:nvPr/>
          </p:nvSpPr>
          <p:spPr bwMode="invGray">
            <a:xfrm>
              <a:off x="11741150" y="1534170"/>
              <a:ext cx="4762" cy="0"/>
            </a:xfrm>
            <a:custGeom>
              <a:avLst/>
              <a:gdLst>
                <a:gd name="T0" fmla="*/ 2147483646 w 5"/>
                <a:gd name="T1" fmla="*/ 2147483646 w 5"/>
                <a:gd name="T2" fmla="*/ 0 w 5"/>
                <a:gd name="T3" fmla="*/ 2147483646 w 5"/>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5">
                  <a:moveTo>
                    <a:pt x="5" y="0"/>
                  </a:moveTo>
                  <a:lnTo>
                    <a:pt x="5" y="0"/>
                  </a:lnTo>
                  <a:lnTo>
                    <a:pt x="0" y="0"/>
                  </a:lnTo>
                  <a:cubicBezTo>
                    <a:pt x="2" y="0"/>
                    <a:pt x="3" y="0"/>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0" name="Freeform 24">
              <a:extLst>
                <a:ext uri="{FF2B5EF4-FFF2-40B4-BE49-F238E27FC236}">
                  <a16:creationId xmlns:a16="http://schemas.microsoft.com/office/drawing/2014/main" id="{EE53CE85-C1A2-780A-67BC-33DECE5EB149}"/>
                </a:ext>
              </a:extLst>
            </p:cNvPr>
            <p:cNvSpPr>
              <a:spLocks/>
            </p:cNvSpPr>
            <p:nvPr/>
          </p:nvSpPr>
          <p:spPr bwMode="invGray">
            <a:xfrm>
              <a:off x="11841163" y="1537863"/>
              <a:ext cx="71437" cy="8617"/>
            </a:xfrm>
            <a:custGeom>
              <a:avLst/>
              <a:gdLst>
                <a:gd name="T0" fmla="*/ 2147483646 w 75"/>
                <a:gd name="T1" fmla="*/ 0 h 9"/>
                <a:gd name="T2" fmla="*/ 2147483646 w 75"/>
                <a:gd name="T3" fmla="*/ 0 h 9"/>
                <a:gd name="T4" fmla="*/ 2147483646 w 75"/>
                <a:gd name="T5" fmla="*/ 2147483646 h 9"/>
                <a:gd name="T6" fmla="*/ 2147483646 w 75"/>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1" name="Freeform 25">
              <a:extLst>
                <a:ext uri="{FF2B5EF4-FFF2-40B4-BE49-F238E27FC236}">
                  <a16:creationId xmlns:a16="http://schemas.microsoft.com/office/drawing/2014/main" id="{9DD96571-A329-51E6-4514-4C7EEA5DF005}"/>
                </a:ext>
              </a:extLst>
            </p:cNvPr>
            <p:cNvSpPr>
              <a:spLocks/>
            </p:cNvSpPr>
            <p:nvPr/>
          </p:nvSpPr>
          <p:spPr bwMode="invGray">
            <a:xfrm>
              <a:off x="11764963" y="1535401"/>
              <a:ext cx="44450" cy="3693"/>
            </a:xfrm>
            <a:custGeom>
              <a:avLst/>
              <a:gdLst>
                <a:gd name="T0" fmla="*/ 0 w 47"/>
                <a:gd name="T1" fmla="*/ 2147483646 h 4"/>
                <a:gd name="T2" fmla="*/ 0 w 47"/>
                <a:gd name="T3" fmla="*/ 2147483646 h 4"/>
                <a:gd name="T4" fmla="*/ 2147483646 w 47"/>
                <a:gd name="T5" fmla="*/ 2147483646 h 4"/>
                <a:gd name="T6" fmla="*/ 2147483646 w 47"/>
                <a:gd name="T7" fmla="*/ 0 h 4"/>
                <a:gd name="T8" fmla="*/ 0 w 47"/>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2" name="Freeform 26">
              <a:extLst>
                <a:ext uri="{FF2B5EF4-FFF2-40B4-BE49-F238E27FC236}">
                  <a16:creationId xmlns:a16="http://schemas.microsoft.com/office/drawing/2014/main" id="{9817ABBC-2452-06C9-489E-DD1EC957FDDD}"/>
                </a:ext>
              </a:extLst>
            </p:cNvPr>
            <p:cNvSpPr>
              <a:spLocks/>
            </p:cNvSpPr>
            <p:nvPr/>
          </p:nvSpPr>
          <p:spPr bwMode="invGray">
            <a:xfrm>
              <a:off x="11744325" y="1537863"/>
              <a:ext cx="20637" cy="2462"/>
            </a:xfrm>
            <a:custGeom>
              <a:avLst/>
              <a:gdLst>
                <a:gd name="T0" fmla="*/ 0 w 22"/>
                <a:gd name="T1" fmla="*/ 2147483646 h 2"/>
                <a:gd name="T2" fmla="*/ 0 w 22"/>
                <a:gd name="T3" fmla="*/ 2147483646 h 2"/>
                <a:gd name="T4" fmla="*/ 2147483646 w 22"/>
                <a:gd name="T5" fmla="*/ 0 h 2"/>
                <a:gd name="T6" fmla="*/ 2147483646 w 22"/>
                <a:gd name="T7" fmla="*/ 0 h 2"/>
                <a:gd name="T8" fmla="*/ 0 w 2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
                  <a:moveTo>
                    <a:pt x="0" y="2"/>
                  </a:moveTo>
                  <a:lnTo>
                    <a:pt x="0" y="2"/>
                  </a:lnTo>
                  <a:lnTo>
                    <a:pt x="22" y="0"/>
                  </a:lnTo>
                  <a:lnTo>
                    <a:pt x="5" y="0"/>
                  </a:lnTo>
                  <a:lnTo>
                    <a:pt x="0"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3" name="Freeform 27">
              <a:extLst>
                <a:ext uri="{FF2B5EF4-FFF2-40B4-BE49-F238E27FC236}">
                  <a16:creationId xmlns:a16="http://schemas.microsoft.com/office/drawing/2014/main" id="{568960F7-D79B-E152-73A2-7FB3552AAA6C}"/>
                </a:ext>
              </a:extLst>
            </p:cNvPr>
            <p:cNvSpPr>
              <a:spLocks/>
            </p:cNvSpPr>
            <p:nvPr/>
          </p:nvSpPr>
          <p:spPr bwMode="invGray">
            <a:xfrm>
              <a:off x="11482388" y="1531708"/>
              <a:ext cx="85725" cy="3693"/>
            </a:xfrm>
            <a:custGeom>
              <a:avLst/>
              <a:gdLst>
                <a:gd name="T0" fmla="*/ 2147483646 w 90"/>
                <a:gd name="T1" fmla="*/ 0 h 4"/>
                <a:gd name="T2" fmla="*/ 2147483646 w 90"/>
                <a:gd name="T3" fmla="*/ 0 h 4"/>
                <a:gd name="T4" fmla="*/ 0 w 90"/>
                <a:gd name="T5" fmla="*/ 1574365600 h 4"/>
                <a:gd name="T6" fmla="*/ 2147483646 w 90"/>
                <a:gd name="T7" fmla="*/ 2147483646 h 4"/>
                <a:gd name="T8" fmla="*/ 2147483646 w 90"/>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4" name="Freeform 28">
              <a:extLst>
                <a:ext uri="{FF2B5EF4-FFF2-40B4-BE49-F238E27FC236}">
                  <a16:creationId xmlns:a16="http://schemas.microsoft.com/office/drawing/2014/main" id="{03C4EFE1-C3DD-6047-EF6D-A3761DAE1166}"/>
                </a:ext>
              </a:extLst>
            </p:cNvPr>
            <p:cNvSpPr>
              <a:spLocks/>
            </p:cNvSpPr>
            <p:nvPr/>
          </p:nvSpPr>
          <p:spPr bwMode="invGray">
            <a:xfrm>
              <a:off x="11626850" y="1532939"/>
              <a:ext cx="4762" cy="1231"/>
            </a:xfrm>
            <a:custGeom>
              <a:avLst/>
              <a:gdLst>
                <a:gd name="T0" fmla="*/ 2147483646 w 5"/>
                <a:gd name="T1" fmla="*/ 0 h 1"/>
                <a:gd name="T2" fmla="*/ 2147483646 w 5"/>
                <a:gd name="T3" fmla="*/ 0 h 1"/>
                <a:gd name="T4" fmla="*/ 0 w 5"/>
                <a:gd name="T5" fmla="*/ 1865409391 h 1"/>
                <a:gd name="T6" fmla="*/ 2147483646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5" y="0"/>
                  </a:moveTo>
                  <a:lnTo>
                    <a:pt x="5" y="0"/>
                  </a:lnTo>
                  <a:lnTo>
                    <a:pt x="0" y="1"/>
                  </a:lnTo>
                  <a:cubicBezTo>
                    <a:pt x="3" y="1"/>
                    <a:pt x="5" y="1"/>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5" name="Freeform 29">
              <a:extLst>
                <a:ext uri="{FF2B5EF4-FFF2-40B4-BE49-F238E27FC236}">
                  <a16:creationId xmlns:a16="http://schemas.microsoft.com/office/drawing/2014/main" id="{6FFC478A-28AB-1F86-19CB-6FCF1AE45064}"/>
                </a:ext>
              </a:extLst>
            </p:cNvPr>
            <p:cNvSpPr>
              <a:spLocks/>
            </p:cNvSpPr>
            <p:nvPr/>
          </p:nvSpPr>
          <p:spPr bwMode="invGray">
            <a:xfrm>
              <a:off x="11261725" y="1534170"/>
              <a:ext cx="4762" cy="0"/>
            </a:xfrm>
            <a:custGeom>
              <a:avLst/>
              <a:gdLst>
                <a:gd name="T0" fmla="*/ 0 w 5"/>
                <a:gd name="T1" fmla="*/ 0 h 1"/>
                <a:gd name="T2" fmla="*/ 0 w 5"/>
                <a:gd name="T3" fmla="*/ 0 h 1"/>
                <a:gd name="T4" fmla="*/ 2147483646 w 5"/>
                <a:gd name="T5" fmla="*/ 1 h 1"/>
                <a:gd name="T6" fmla="*/ 2147483646 w 5"/>
                <a:gd name="T7" fmla="*/ 0 h 1"/>
                <a:gd name="T8" fmla="*/ 0 w 5"/>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6" name="Freeform 30">
              <a:extLst>
                <a:ext uri="{FF2B5EF4-FFF2-40B4-BE49-F238E27FC236}">
                  <a16:creationId xmlns:a16="http://schemas.microsoft.com/office/drawing/2014/main" id="{25DB225F-82AA-67EA-00F1-C8B50BCBC00B}"/>
                </a:ext>
              </a:extLst>
            </p:cNvPr>
            <p:cNvSpPr>
              <a:spLocks/>
            </p:cNvSpPr>
            <p:nvPr/>
          </p:nvSpPr>
          <p:spPr bwMode="invGray">
            <a:xfrm>
              <a:off x="11553825" y="1534170"/>
              <a:ext cx="44450" cy="2462"/>
            </a:xfrm>
            <a:custGeom>
              <a:avLst/>
              <a:gdLst>
                <a:gd name="T0" fmla="*/ 2147483646 w 47"/>
                <a:gd name="T1" fmla="*/ 2147483646 h 2"/>
                <a:gd name="T2" fmla="*/ 2147483646 w 47"/>
                <a:gd name="T3" fmla="*/ 2147483646 h 2"/>
                <a:gd name="T4" fmla="*/ 2147483646 w 47"/>
                <a:gd name="T5" fmla="*/ 0 h 2"/>
                <a:gd name="T6" fmla="*/ 1691372624 w 47"/>
                <a:gd name="T7" fmla="*/ 1865409391 h 2"/>
                <a:gd name="T8" fmla="*/ 2147483646 w 4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7" name="Freeform 31">
              <a:extLst>
                <a:ext uri="{FF2B5EF4-FFF2-40B4-BE49-F238E27FC236}">
                  <a16:creationId xmlns:a16="http://schemas.microsoft.com/office/drawing/2014/main" id="{DED6D2B8-221E-3972-CA6A-B8220D3E43C2}"/>
                </a:ext>
              </a:extLst>
            </p:cNvPr>
            <p:cNvSpPr>
              <a:spLocks/>
            </p:cNvSpPr>
            <p:nvPr/>
          </p:nvSpPr>
          <p:spPr bwMode="invGray">
            <a:xfrm>
              <a:off x="11409363" y="1529246"/>
              <a:ext cx="31750" cy="2462"/>
            </a:xfrm>
            <a:custGeom>
              <a:avLst/>
              <a:gdLst>
                <a:gd name="T0" fmla="*/ 0 w 33"/>
                <a:gd name="T1" fmla="*/ 552938118 h 3"/>
                <a:gd name="T2" fmla="*/ 0 w 33"/>
                <a:gd name="T3" fmla="*/ 552938118 h 3"/>
                <a:gd name="T4" fmla="*/ 2147483646 w 33"/>
                <a:gd name="T5" fmla="*/ 1658141407 h 3"/>
                <a:gd name="T6" fmla="*/ 0 w 33"/>
                <a:gd name="T7" fmla="*/ 552938118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8" name="Freeform 32">
              <a:extLst>
                <a:ext uri="{FF2B5EF4-FFF2-40B4-BE49-F238E27FC236}">
                  <a16:creationId xmlns:a16="http://schemas.microsoft.com/office/drawing/2014/main" id="{7498176B-18D8-A218-63A6-08F035DEDA87}"/>
                </a:ext>
              </a:extLst>
            </p:cNvPr>
            <p:cNvSpPr>
              <a:spLocks/>
            </p:cNvSpPr>
            <p:nvPr/>
          </p:nvSpPr>
          <p:spPr bwMode="invGray">
            <a:xfrm>
              <a:off x="11618913" y="1531708"/>
              <a:ext cx="6350" cy="0"/>
            </a:xfrm>
            <a:custGeom>
              <a:avLst/>
              <a:gdLst>
                <a:gd name="T0" fmla="*/ 2147483646 w 6"/>
                <a:gd name="T1" fmla="*/ 1 h 1"/>
                <a:gd name="T2" fmla="*/ 2147483646 w 6"/>
                <a:gd name="T3" fmla="*/ 1 h 1"/>
                <a:gd name="T4" fmla="*/ 2147483646 w 6"/>
                <a:gd name="T5" fmla="*/ 1 h 1"/>
                <a:gd name="T6" fmla="*/ 2147483646 w 6"/>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3" y="1"/>
                  </a:moveTo>
                  <a:lnTo>
                    <a:pt x="3" y="1"/>
                  </a:lnTo>
                  <a:lnTo>
                    <a:pt x="6" y="1"/>
                  </a:lnTo>
                  <a:cubicBezTo>
                    <a:pt x="0" y="0"/>
                    <a:pt x="0" y="1"/>
                    <a:pt x="3"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9" name="Freeform 33">
              <a:extLst>
                <a:ext uri="{FF2B5EF4-FFF2-40B4-BE49-F238E27FC236}">
                  <a16:creationId xmlns:a16="http://schemas.microsoft.com/office/drawing/2014/main" id="{5B8B3CB7-8CAF-AAFD-B7CC-409D1E0EAD90}"/>
                </a:ext>
              </a:extLst>
            </p:cNvPr>
            <p:cNvSpPr>
              <a:spLocks/>
            </p:cNvSpPr>
            <p:nvPr/>
          </p:nvSpPr>
          <p:spPr bwMode="invGray">
            <a:xfrm>
              <a:off x="11598275" y="1531708"/>
              <a:ext cx="28575" cy="2462"/>
            </a:xfrm>
            <a:custGeom>
              <a:avLst/>
              <a:gdLst>
                <a:gd name="T0" fmla="*/ 2147483646 w 31"/>
                <a:gd name="T1" fmla="*/ 0 h 3"/>
                <a:gd name="T2" fmla="*/ 2147483646 w 31"/>
                <a:gd name="T3" fmla="*/ 0 h 3"/>
                <a:gd name="T4" fmla="*/ 0 w 31"/>
                <a:gd name="T5" fmla="*/ 1658141407 h 3"/>
                <a:gd name="T6" fmla="*/ 2147483646 w 31"/>
                <a:gd name="T7" fmla="*/ 1105203289 h 3"/>
                <a:gd name="T8" fmla="*/ 2147483646 w 31"/>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0" name="Freeform 34">
              <a:extLst>
                <a:ext uri="{FF2B5EF4-FFF2-40B4-BE49-F238E27FC236}">
                  <a16:creationId xmlns:a16="http://schemas.microsoft.com/office/drawing/2014/main" id="{D41FD064-0821-CDC5-5F46-BE21334C3E80}"/>
                </a:ext>
              </a:extLst>
            </p:cNvPr>
            <p:cNvSpPr>
              <a:spLocks/>
            </p:cNvSpPr>
            <p:nvPr/>
          </p:nvSpPr>
          <p:spPr bwMode="invGray">
            <a:xfrm>
              <a:off x="11137900" y="1534170"/>
              <a:ext cx="188912" cy="23388"/>
            </a:xfrm>
            <a:custGeom>
              <a:avLst/>
              <a:gdLst>
                <a:gd name="T0" fmla="*/ 2147483646 w 198"/>
                <a:gd name="T1" fmla="*/ 2147483646 h 27"/>
                <a:gd name="T2" fmla="*/ 2147483646 w 198"/>
                <a:gd name="T3" fmla="*/ 2147483646 h 27"/>
                <a:gd name="T4" fmla="*/ 2147483646 w 198"/>
                <a:gd name="T5" fmla="*/ 2147483646 h 27"/>
                <a:gd name="T6" fmla="*/ 2147483646 w 198"/>
                <a:gd name="T7" fmla="*/ 0 h 27"/>
                <a:gd name="T8" fmla="*/ 2147483646 w 198"/>
                <a:gd name="T9" fmla="*/ 2147483646 h 27"/>
                <a:gd name="T10" fmla="*/ 2147483646 w 198"/>
                <a:gd name="T11" fmla="*/ 2147483646 h 27"/>
                <a:gd name="T12" fmla="*/ 2147483646 w 198"/>
                <a:gd name="T13" fmla="*/ 2147483646 h 27"/>
                <a:gd name="T14" fmla="*/ 2147483646 w 198"/>
                <a:gd name="T15" fmla="*/ 2147483646 h 27"/>
                <a:gd name="T16" fmla="*/ 2147483646 w 198"/>
                <a:gd name="T17" fmla="*/ 2147483646 h 27"/>
                <a:gd name="T18" fmla="*/ 2147483646 w 198"/>
                <a:gd name="T19" fmla="*/ 2147483646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1" name="Freeform 35">
              <a:extLst>
                <a:ext uri="{FF2B5EF4-FFF2-40B4-BE49-F238E27FC236}">
                  <a16:creationId xmlns:a16="http://schemas.microsoft.com/office/drawing/2014/main" id="{8501B383-CBD3-8963-9B60-9FC5BE949E42}"/>
                </a:ext>
              </a:extLst>
            </p:cNvPr>
            <p:cNvSpPr>
              <a:spLocks/>
            </p:cNvSpPr>
            <p:nvPr/>
          </p:nvSpPr>
          <p:spPr bwMode="invGray">
            <a:xfrm>
              <a:off x="11266488" y="1529246"/>
              <a:ext cx="95250" cy="4924"/>
            </a:xfrm>
            <a:custGeom>
              <a:avLst/>
              <a:gdLst>
                <a:gd name="T0" fmla="*/ 2147483646 w 100"/>
                <a:gd name="T1" fmla="*/ 2147483646 h 6"/>
                <a:gd name="T2" fmla="*/ 2147483646 w 100"/>
                <a:gd name="T3" fmla="*/ 2147483646 h 6"/>
                <a:gd name="T4" fmla="*/ 2147483646 w 100"/>
                <a:gd name="T5" fmla="*/ 2147483646 h 6"/>
                <a:gd name="T6" fmla="*/ 2147483646 w 100"/>
                <a:gd name="T7" fmla="*/ 0 h 6"/>
                <a:gd name="T8" fmla="*/ 0 w 100"/>
                <a:gd name="T9" fmla="*/ 2147483646 h 6"/>
                <a:gd name="T10" fmla="*/ 2147483646 w 100"/>
                <a:gd name="T11" fmla="*/ 2147483646 h 6"/>
                <a:gd name="T12" fmla="*/ 2147483646 w 100"/>
                <a:gd name="T13" fmla="*/ 2147483646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2" name="Freeform 36">
              <a:extLst>
                <a:ext uri="{FF2B5EF4-FFF2-40B4-BE49-F238E27FC236}">
                  <a16:creationId xmlns:a16="http://schemas.microsoft.com/office/drawing/2014/main" id="{B8B36FC3-E3B4-609A-8BA8-FBB7A3A9F5F9}"/>
                </a:ext>
              </a:extLst>
            </p:cNvPr>
            <p:cNvSpPr>
              <a:spLocks/>
            </p:cNvSpPr>
            <p:nvPr/>
          </p:nvSpPr>
          <p:spPr bwMode="invGray">
            <a:xfrm>
              <a:off x="11361738" y="1531708"/>
              <a:ext cx="134937" cy="12309"/>
            </a:xfrm>
            <a:custGeom>
              <a:avLst/>
              <a:gdLst>
                <a:gd name="T0" fmla="*/ 2147483646 w 142"/>
                <a:gd name="T1" fmla="*/ 2039220600 h 14"/>
                <a:gd name="T2" fmla="*/ 2147483646 w 142"/>
                <a:gd name="T3" fmla="*/ 2039220600 h 14"/>
                <a:gd name="T4" fmla="*/ 2147483646 w 142"/>
                <a:gd name="T5" fmla="*/ 2147483646 h 14"/>
                <a:gd name="T6" fmla="*/ 2147483646 w 142"/>
                <a:gd name="T7" fmla="*/ 2147483646 h 14"/>
                <a:gd name="T8" fmla="*/ 2147483646 w 142"/>
                <a:gd name="T9" fmla="*/ 2039220600 h 14"/>
                <a:gd name="T10" fmla="*/ 2147483646 w 142"/>
                <a:gd name="T11" fmla="*/ 1358965474 h 14"/>
                <a:gd name="T12" fmla="*/ 2147483646 w 142"/>
                <a:gd name="T13" fmla="*/ 0 h 14"/>
                <a:gd name="T14" fmla="*/ 2147483646 w 142"/>
                <a:gd name="T15" fmla="*/ 679482297 h 14"/>
                <a:gd name="T16" fmla="*/ 2147483646 w 142"/>
                <a:gd name="T17" fmla="*/ 679482297 h 14"/>
                <a:gd name="T18" fmla="*/ 2147483646 w 142"/>
                <a:gd name="T19" fmla="*/ 679482297 h 14"/>
                <a:gd name="T20" fmla="*/ 2147483646 w 142"/>
                <a:gd name="T21" fmla="*/ 679482297 h 14"/>
                <a:gd name="T22" fmla="*/ 2147483646 w 142"/>
                <a:gd name="T23" fmla="*/ 679482297 h 14"/>
                <a:gd name="T24" fmla="*/ 2147483646 w 142"/>
                <a:gd name="T25" fmla="*/ 2039220600 h 14"/>
                <a:gd name="T26" fmla="*/ 2147483646 w 142"/>
                <a:gd name="T27" fmla="*/ 679482297 h 14"/>
                <a:gd name="T28" fmla="*/ 2147483646 w 142"/>
                <a:gd name="T29" fmla="*/ 679482297 h 14"/>
                <a:gd name="T30" fmla="*/ 2147483646 w 142"/>
                <a:gd name="T31" fmla="*/ 679482297 h 14"/>
                <a:gd name="T32" fmla="*/ 0 w 142"/>
                <a:gd name="T33" fmla="*/ 2039220600 h 14"/>
                <a:gd name="T34" fmla="*/ 2147483646 w 142"/>
                <a:gd name="T35" fmla="*/ 203922060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0" y="3"/>
                  </a:lnTo>
                  <a:cubicBezTo>
                    <a:pt x="18" y="3"/>
                    <a:pt x="40" y="3"/>
                    <a:pt x="8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3" name="Freeform 37">
              <a:extLst>
                <a:ext uri="{FF2B5EF4-FFF2-40B4-BE49-F238E27FC236}">
                  <a16:creationId xmlns:a16="http://schemas.microsoft.com/office/drawing/2014/main" id="{D709B10F-424B-A190-6491-9F0D2E6E6B41}"/>
                </a:ext>
              </a:extLst>
            </p:cNvPr>
            <p:cNvSpPr>
              <a:spLocks/>
            </p:cNvSpPr>
            <p:nvPr/>
          </p:nvSpPr>
          <p:spPr bwMode="invGray">
            <a:xfrm>
              <a:off x="11834813" y="1552634"/>
              <a:ext cx="9525" cy="1231"/>
            </a:xfrm>
            <a:custGeom>
              <a:avLst/>
              <a:gdLst>
                <a:gd name="T0" fmla="*/ 2147483646 w 11"/>
                <a:gd name="T1" fmla="*/ 1865409391 h 1"/>
                <a:gd name="T2" fmla="*/ 2147483646 w 11"/>
                <a:gd name="T3" fmla="*/ 1865409391 h 1"/>
                <a:gd name="T4" fmla="*/ 2147483646 w 11"/>
                <a:gd name="T5" fmla="*/ 0 h 1"/>
                <a:gd name="T6" fmla="*/ 2147483646 w 11"/>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4" name="Freeform 38">
              <a:extLst>
                <a:ext uri="{FF2B5EF4-FFF2-40B4-BE49-F238E27FC236}">
                  <a16:creationId xmlns:a16="http://schemas.microsoft.com/office/drawing/2014/main" id="{1CA14BCF-10AC-19E5-ADA5-84814150FE78}"/>
                </a:ext>
              </a:extLst>
            </p:cNvPr>
            <p:cNvSpPr>
              <a:spLocks/>
            </p:cNvSpPr>
            <p:nvPr/>
          </p:nvSpPr>
          <p:spPr bwMode="invGray">
            <a:xfrm>
              <a:off x="11764963" y="1542787"/>
              <a:ext cx="117475" cy="9847"/>
            </a:xfrm>
            <a:custGeom>
              <a:avLst/>
              <a:gdLst>
                <a:gd name="T0" fmla="*/ 2147483646 w 122"/>
                <a:gd name="T1" fmla="*/ 2147483646 h 12"/>
                <a:gd name="T2" fmla="*/ 2147483646 w 122"/>
                <a:gd name="T3" fmla="*/ 2147483646 h 12"/>
                <a:gd name="T4" fmla="*/ 2147483646 w 122"/>
                <a:gd name="T5" fmla="*/ 2147483646 h 12"/>
                <a:gd name="T6" fmla="*/ 2147483646 w 122"/>
                <a:gd name="T7" fmla="*/ 2147483646 h 12"/>
                <a:gd name="T8" fmla="*/ 2147483646 w 122"/>
                <a:gd name="T9" fmla="*/ 2147483646 h 12"/>
                <a:gd name="T10" fmla="*/ 2147483646 w 122"/>
                <a:gd name="T11" fmla="*/ 2147483646 h 12"/>
                <a:gd name="T12" fmla="*/ 2147483646 w 122"/>
                <a:gd name="T13" fmla="*/ 0 h 12"/>
                <a:gd name="T14" fmla="*/ 2147483646 w 122"/>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5" name="Freeform 39">
              <a:extLst>
                <a:ext uri="{FF2B5EF4-FFF2-40B4-BE49-F238E27FC236}">
                  <a16:creationId xmlns:a16="http://schemas.microsoft.com/office/drawing/2014/main" id="{0AED8EB4-4909-B46B-0C6C-722BFBA707B1}"/>
                </a:ext>
              </a:extLst>
            </p:cNvPr>
            <p:cNvSpPr>
              <a:spLocks/>
            </p:cNvSpPr>
            <p:nvPr/>
          </p:nvSpPr>
          <p:spPr bwMode="invGray">
            <a:xfrm>
              <a:off x="11555413" y="1544017"/>
              <a:ext cx="69850" cy="4924"/>
            </a:xfrm>
            <a:custGeom>
              <a:avLst/>
              <a:gdLst>
                <a:gd name="T0" fmla="*/ 2147483646 w 74"/>
                <a:gd name="T1" fmla="*/ 0 h 6"/>
                <a:gd name="T2" fmla="*/ 2147483646 w 74"/>
                <a:gd name="T3" fmla="*/ 0 h 6"/>
                <a:gd name="T4" fmla="*/ 0 w 74"/>
                <a:gd name="T5" fmla="*/ 1105203289 h 6"/>
                <a:gd name="T6" fmla="*/ 2147483646 w 74"/>
                <a:gd name="T7" fmla="*/ 2147483646 h 6"/>
                <a:gd name="T8" fmla="*/ 2147483646 w 74"/>
                <a:gd name="T9" fmla="*/ 2147483646 h 6"/>
                <a:gd name="T10" fmla="*/ 2147483646 w 7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6" name="Freeform 40">
              <a:extLst>
                <a:ext uri="{FF2B5EF4-FFF2-40B4-BE49-F238E27FC236}">
                  <a16:creationId xmlns:a16="http://schemas.microsoft.com/office/drawing/2014/main" id="{F85C74A9-58E8-30F0-3C9C-C39F925DF3DE}"/>
                </a:ext>
              </a:extLst>
            </p:cNvPr>
            <p:cNvSpPr>
              <a:spLocks/>
            </p:cNvSpPr>
            <p:nvPr/>
          </p:nvSpPr>
          <p:spPr bwMode="invGray">
            <a:xfrm>
              <a:off x="11223625" y="1528016"/>
              <a:ext cx="38100" cy="6155"/>
            </a:xfrm>
            <a:custGeom>
              <a:avLst/>
              <a:gdLst>
                <a:gd name="T0" fmla="*/ 2147483646 w 40"/>
                <a:gd name="T1" fmla="*/ 2147483646 h 7"/>
                <a:gd name="T2" fmla="*/ 2147483646 w 40"/>
                <a:gd name="T3" fmla="*/ 2147483646 h 7"/>
                <a:gd name="T4" fmla="*/ 2147483646 w 40"/>
                <a:gd name="T5" fmla="*/ 0 h 7"/>
                <a:gd name="T6" fmla="*/ 0 w 40"/>
                <a:gd name="T7" fmla="*/ 2147483646 h 7"/>
                <a:gd name="T8" fmla="*/ 2147483646 w 40"/>
                <a:gd name="T9" fmla="*/ 214748364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7">
                  <a:moveTo>
                    <a:pt x="31" y="5"/>
                  </a:moveTo>
                  <a:lnTo>
                    <a:pt x="31" y="5"/>
                  </a:lnTo>
                  <a:lnTo>
                    <a:pt x="40" y="0"/>
                  </a:lnTo>
                  <a:lnTo>
                    <a:pt x="0" y="7"/>
                  </a:lnTo>
                  <a:lnTo>
                    <a:pt x="31"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7" name="Freeform 41">
              <a:extLst>
                <a:ext uri="{FF2B5EF4-FFF2-40B4-BE49-F238E27FC236}">
                  <a16:creationId xmlns:a16="http://schemas.microsoft.com/office/drawing/2014/main" id="{1ED84ADC-4BBC-2C00-3C56-4EB4E70ACFA9}"/>
                </a:ext>
              </a:extLst>
            </p:cNvPr>
            <p:cNvSpPr>
              <a:spLocks/>
            </p:cNvSpPr>
            <p:nvPr/>
          </p:nvSpPr>
          <p:spPr bwMode="invGray">
            <a:xfrm>
              <a:off x="11145838" y="1529246"/>
              <a:ext cx="22225" cy="2462"/>
            </a:xfrm>
            <a:custGeom>
              <a:avLst/>
              <a:gdLst>
                <a:gd name="T0" fmla="*/ 2147483646 w 24"/>
                <a:gd name="T1" fmla="*/ 932704696 h 4"/>
                <a:gd name="T2" fmla="*/ 2147483646 w 24"/>
                <a:gd name="T3" fmla="*/ 932704696 h 4"/>
                <a:gd name="T4" fmla="*/ 2147483646 w 24"/>
                <a:gd name="T5" fmla="*/ 0 h 4"/>
                <a:gd name="T6" fmla="*/ 0 w 24"/>
                <a:gd name="T7" fmla="*/ 699718250 h 4"/>
                <a:gd name="T8" fmla="*/ 2147483646 w 24"/>
                <a:gd name="T9" fmla="*/ 93270469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
                  <a:moveTo>
                    <a:pt x="21" y="4"/>
                  </a:moveTo>
                  <a:lnTo>
                    <a:pt x="21" y="4"/>
                  </a:lnTo>
                  <a:lnTo>
                    <a:pt x="24" y="0"/>
                  </a:lnTo>
                  <a:lnTo>
                    <a:pt x="0" y="3"/>
                  </a:lnTo>
                  <a:lnTo>
                    <a:pt x="2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8" name="Freeform 42">
              <a:extLst>
                <a:ext uri="{FF2B5EF4-FFF2-40B4-BE49-F238E27FC236}">
                  <a16:creationId xmlns:a16="http://schemas.microsoft.com/office/drawing/2014/main" id="{0D9A13FC-05CE-E287-82A6-57CC2D325D51}"/>
                </a:ext>
              </a:extLst>
            </p:cNvPr>
            <p:cNvSpPr>
              <a:spLocks/>
            </p:cNvSpPr>
            <p:nvPr/>
          </p:nvSpPr>
          <p:spPr bwMode="invGray">
            <a:xfrm>
              <a:off x="6197600" y="1566174"/>
              <a:ext cx="20637" cy="1231"/>
            </a:xfrm>
            <a:custGeom>
              <a:avLst/>
              <a:gdLst>
                <a:gd name="T0" fmla="*/ 2147483646 w 21"/>
                <a:gd name="T1" fmla="*/ 0 h 1"/>
                <a:gd name="T2" fmla="*/ 2147483646 w 21"/>
                <a:gd name="T3" fmla="*/ 0 h 1"/>
                <a:gd name="T4" fmla="*/ 0 w 21"/>
                <a:gd name="T5" fmla="*/ 1865409391 h 1"/>
                <a:gd name="T6" fmla="*/ 2147483646 w 2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
                  <a:moveTo>
                    <a:pt x="21" y="0"/>
                  </a:moveTo>
                  <a:lnTo>
                    <a:pt x="21" y="0"/>
                  </a:lnTo>
                  <a:lnTo>
                    <a:pt x="0" y="1"/>
                  </a:lnTo>
                  <a:cubicBezTo>
                    <a:pt x="10" y="0"/>
                    <a:pt x="16" y="0"/>
                    <a:pt x="2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9" name="Freeform 43">
              <a:extLst>
                <a:ext uri="{FF2B5EF4-FFF2-40B4-BE49-F238E27FC236}">
                  <a16:creationId xmlns:a16="http://schemas.microsoft.com/office/drawing/2014/main" id="{3D94213A-55F9-31A7-FEC7-E7F61AEB54F0}"/>
                </a:ext>
              </a:extLst>
            </p:cNvPr>
            <p:cNvSpPr>
              <a:spLocks/>
            </p:cNvSpPr>
            <p:nvPr/>
          </p:nvSpPr>
          <p:spPr bwMode="invGray">
            <a:xfrm>
              <a:off x="6356350" y="1564943"/>
              <a:ext cx="9525" cy="1231"/>
            </a:xfrm>
            <a:custGeom>
              <a:avLst/>
              <a:gdLst>
                <a:gd name="T0" fmla="*/ 2147483646 w 10"/>
                <a:gd name="T1" fmla="*/ 466352656 h 2"/>
                <a:gd name="T2" fmla="*/ 2147483646 w 10"/>
                <a:gd name="T3" fmla="*/ 466352656 h 2"/>
                <a:gd name="T4" fmla="*/ 2147483646 w 10"/>
                <a:gd name="T5" fmla="*/ 0 h 2"/>
                <a:gd name="T6" fmla="*/ 2147483646 w 10"/>
                <a:gd name="T7" fmla="*/ 466352656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
                  <a:moveTo>
                    <a:pt x="6" y="2"/>
                  </a:moveTo>
                  <a:lnTo>
                    <a:pt x="6" y="2"/>
                  </a:lnTo>
                  <a:lnTo>
                    <a:pt x="10" y="0"/>
                  </a:lnTo>
                  <a:cubicBezTo>
                    <a:pt x="3"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0" name="Freeform 44">
              <a:extLst>
                <a:ext uri="{FF2B5EF4-FFF2-40B4-BE49-F238E27FC236}">
                  <a16:creationId xmlns:a16="http://schemas.microsoft.com/office/drawing/2014/main" id="{9862CBFE-5B70-0C25-72AF-E11A490CF0A1}"/>
                </a:ext>
              </a:extLst>
            </p:cNvPr>
            <p:cNvSpPr>
              <a:spLocks/>
            </p:cNvSpPr>
            <p:nvPr/>
          </p:nvSpPr>
          <p:spPr bwMode="invGray">
            <a:xfrm>
              <a:off x="8950325" y="1521861"/>
              <a:ext cx="61912" cy="7386"/>
            </a:xfrm>
            <a:custGeom>
              <a:avLst/>
              <a:gdLst>
                <a:gd name="T0" fmla="*/ 2147483646 w 65"/>
                <a:gd name="T1" fmla="*/ 2147483646 h 9"/>
                <a:gd name="T2" fmla="*/ 2147483646 w 65"/>
                <a:gd name="T3" fmla="*/ 2147483646 h 9"/>
                <a:gd name="T4" fmla="*/ 2147483646 w 65"/>
                <a:gd name="T5" fmla="*/ 2147483646 h 9"/>
                <a:gd name="T6" fmla="*/ 2147483646 w 65"/>
                <a:gd name="T7" fmla="*/ 2147483646 h 9"/>
                <a:gd name="T8" fmla="*/ 2147483646 w 65"/>
                <a:gd name="T9" fmla="*/ 2147483646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1" name="Freeform 45">
              <a:extLst>
                <a:ext uri="{FF2B5EF4-FFF2-40B4-BE49-F238E27FC236}">
                  <a16:creationId xmlns:a16="http://schemas.microsoft.com/office/drawing/2014/main" id="{0B8B1A75-810A-9F50-55AF-78E96B896C75}"/>
                </a:ext>
              </a:extLst>
            </p:cNvPr>
            <p:cNvSpPr>
              <a:spLocks/>
            </p:cNvSpPr>
            <p:nvPr/>
          </p:nvSpPr>
          <p:spPr bwMode="invGray">
            <a:xfrm>
              <a:off x="7537450" y="1546479"/>
              <a:ext cx="28575" cy="3693"/>
            </a:xfrm>
            <a:custGeom>
              <a:avLst/>
              <a:gdLst>
                <a:gd name="T0" fmla="*/ 0 w 29"/>
                <a:gd name="T1" fmla="*/ 2147483646 h 4"/>
                <a:gd name="T2" fmla="*/ 0 w 29"/>
                <a:gd name="T3" fmla="*/ 2147483646 h 4"/>
                <a:gd name="T4" fmla="*/ 2147483646 w 29"/>
                <a:gd name="T5" fmla="*/ 2147483646 h 4"/>
                <a:gd name="T6" fmla="*/ 2147483646 w 29"/>
                <a:gd name="T7" fmla="*/ 0 h 4"/>
                <a:gd name="T8" fmla="*/ 0 w 29"/>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
                  <a:moveTo>
                    <a:pt x="0" y="3"/>
                  </a:moveTo>
                  <a:lnTo>
                    <a:pt x="0" y="3"/>
                  </a:lnTo>
                  <a:lnTo>
                    <a:pt x="9" y="4"/>
                  </a:lnTo>
                  <a:lnTo>
                    <a:pt x="29" y="0"/>
                  </a:ln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2" name="Freeform 46">
              <a:extLst>
                <a:ext uri="{FF2B5EF4-FFF2-40B4-BE49-F238E27FC236}">
                  <a16:creationId xmlns:a16="http://schemas.microsoft.com/office/drawing/2014/main" id="{53399E74-39C4-ABCC-68A9-08A21BEC909A}"/>
                </a:ext>
              </a:extLst>
            </p:cNvPr>
            <p:cNvSpPr>
              <a:spLocks/>
            </p:cNvSpPr>
            <p:nvPr/>
          </p:nvSpPr>
          <p:spPr bwMode="invGray">
            <a:xfrm>
              <a:off x="7478713" y="1562481"/>
              <a:ext cx="38100" cy="2462"/>
            </a:xfrm>
            <a:custGeom>
              <a:avLst/>
              <a:gdLst>
                <a:gd name="T0" fmla="*/ 2147483646 w 40"/>
                <a:gd name="T1" fmla="*/ 1658141407 h 3"/>
                <a:gd name="T2" fmla="*/ 2147483646 w 40"/>
                <a:gd name="T3" fmla="*/ 1658141407 h 3"/>
                <a:gd name="T4" fmla="*/ 0 w 40"/>
                <a:gd name="T5" fmla="*/ 0 h 3"/>
                <a:gd name="T6" fmla="*/ 2147483646 w 40"/>
                <a:gd name="T7" fmla="*/ 165814140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3">
                  <a:moveTo>
                    <a:pt x="40" y="3"/>
                  </a:moveTo>
                  <a:lnTo>
                    <a:pt x="40" y="3"/>
                  </a:lnTo>
                  <a:lnTo>
                    <a:pt x="0" y="0"/>
                  </a:lnTo>
                  <a:cubicBezTo>
                    <a:pt x="9" y="1"/>
                    <a:pt x="22" y="2"/>
                    <a:pt x="4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3" name="Freeform 47">
              <a:extLst>
                <a:ext uri="{FF2B5EF4-FFF2-40B4-BE49-F238E27FC236}">
                  <a16:creationId xmlns:a16="http://schemas.microsoft.com/office/drawing/2014/main" id="{FECCFCF4-E5A8-D7B6-6B4C-BACA4BE71B5C}"/>
                </a:ext>
              </a:extLst>
            </p:cNvPr>
            <p:cNvSpPr>
              <a:spLocks/>
            </p:cNvSpPr>
            <p:nvPr/>
          </p:nvSpPr>
          <p:spPr bwMode="invGray">
            <a:xfrm>
              <a:off x="5410200" y="1568636"/>
              <a:ext cx="36512" cy="3693"/>
            </a:xfrm>
            <a:custGeom>
              <a:avLst/>
              <a:gdLst>
                <a:gd name="T0" fmla="*/ 2147483646 w 38"/>
                <a:gd name="T1" fmla="*/ 0 h 5"/>
                <a:gd name="T2" fmla="*/ 2147483646 w 38"/>
                <a:gd name="T3" fmla="*/ 0 h 5"/>
                <a:gd name="T4" fmla="*/ 0 w 38"/>
                <a:gd name="T5" fmla="*/ 2014642290 h 5"/>
                <a:gd name="T6" fmla="*/ 2147483646 w 38"/>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5">
                  <a:moveTo>
                    <a:pt x="24" y="0"/>
                  </a:moveTo>
                  <a:lnTo>
                    <a:pt x="24" y="0"/>
                  </a:lnTo>
                  <a:lnTo>
                    <a:pt x="0" y="5"/>
                  </a:lnTo>
                  <a:cubicBezTo>
                    <a:pt x="38" y="5"/>
                    <a:pt x="21" y="3"/>
                    <a:pt x="24"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4" name="Freeform 48">
              <a:extLst>
                <a:ext uri="{FF2B5EF4-FFF2-40B4-BE49-F238E27FC236}">
                  <a16:creationId xmlns:a16="http://schemas.microsoft.com/office/drawing/2014/main" id="{DB23A175-41C3-0C70-3718-81EE77F63E3E}"/>
                </a:ext>
              </a:extLst>
            </p:cNvPr>
            <p:cNvSpPr>
              <a:spLocks/>
            </p:cNvSpPr>
            <p:nvPr/>
          </p:nvSpPr>
          <p:spPr bwMode="invGray">
            <a:xfrm>
              <a:off x="10206038" y="1530477"/>
              <a:ext cx="61912" cy="4924"/>
            </a:xfrm>
            <a:custGeom>
              <a:avLst/>
              <a:gdLst>
                <a:gd name="T0" fmla="*/ 2147483646 w 65"/>
                <a:gd name="T1" fmla="*/ 1658141407 h 6"/>
                <a:gd name="T2" fmla="*/ 2147483646 w 65"/>
                <a:gd name="T3" fmla="*/ 1658141407 h 6"/>
                <a:gd name="T4" fmla="*/ 0 w 65"/>
                <a:gd name="T5" fmla="*/ 0 h 6"/>
                <a:gd name="T6" fmla="*/ 2147483646 w 65"/>
                <a:gd name="T7" fmla="*/ 165814140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5" name="Freeform 49">
              <a:extLst>
                <a:ext uri="{FF2B5EF4-FFF2-40B4-BE49-F238E27FC236}">
                  <a16:creationId xmlns:a16="http://schemas.microsoft.com/office/drawing/2014/main" id="{D8E47D2E-31B4-5883-FF19-E8150D82DF1F}"/>
                </a:ext>
              </a:extLst>
            </p:cNvPr>
            <p:cNvSpPr>
              <a:spLocks/>
            </p:cNvSpPr>
            <p:nvPr/>
          </p:nvSpPr>
          <p:spPr bwMode="invGray">
            <a:xfrm>
              <a:off x="6257925" y="1525554"/>
              <a:ext cx="19050" cy="2462"/>
            </a:xfrm>
            <a:custGeom>
              <a:avLst/>
              <a:gdLst>
                <a:gd name="T0" fmla="*/ 2147483646 w 21"/>
                <a:gd name="T1" fmla="*/ 0 h 2"/>
                <a:gd name="T2" fmla="*/ 2147483646 w 21"/>
                <a:gd name="T3" fmla="*/ 0 h 2"/>
                <a:gd name="T4" fmla="*/ 0 w 21"/>
                <a:gd name="T5" fmla="*/ 2147483646 h 2"/>
                <a:gd name="T6" fmla="*/ 2147483646 w 2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6" name="Freeform 50">
              <a:extLst>
                <a:ext uri="{FF2B5EF4-FFF2-40B4-BE49-F238E27FC236}">
                  <a16:creationId xmlns:a16="http://schemas.microsoft.com/office/drawing/2014/main" id="{BFCDDC28-DFFD-59A8-6826-E90ACEA2DEEA}"/>
                </a:ext>
              </a:extLst>
            </p:cNvPr>
            <p:cNvSpPr>
              <a:spLocks/>
            </p:cNvSpPr>
            <p:nvPr/>
          </p:nvSpPr>
          <p:spPr bwMode="invGray">
            <a:xfrm>
              <a:off x="10134600" y="1528016"/>
              <a:ext cx="71437" cy="3693"/>
            </a:xfrm>
            <a:custGeom>
              <a:avLst/>
              <a:gdLst>
                <a:gd name="T0" fmla="*/ 0 w 75"/>
                <a:gd name="T1" fmla="*/ 2147483646 h 4"/>
                <a:gd name="T2" fmla="*/ 0 w 75"/>
                <a:gd name="T3" fmla="*/ 2147483646 h 4"/>
                <a:gd name="T4" fmla="*/ 2147483646 w 75"/>
                <a:gd name="T5" fmla="*/ 2147483646 h 4"/>
                <a:gd name="T6" fmla="*/ 2147483646 w 75"/>
                <a:gd name="T7" fmla="*/ 2147483646 h 4"/>
                <a:gd name="T8" fmla="*/ 0 w 75"/>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7" name="Freeform 51">
              <a:extLst>
                <a:ext uri="{FF2B5EF4-FFF2-40B4-BE49-F238E27FC236}">
                  <a16:creationId xmlns:a16="http://schemas.microsoft.com/office/drawing/2014/main" id="{C4BFE1A4-BA3D-D8E5-F2E1-6B5053479300}"/>
                </a:ext>
              </a:extLst>
            </p:cNvPr>
            <p:cNvSpPr>
              <a:spLocks/>
            </p:cNvSpPr>
            <p:nvPr/>
          </p:nvSpPr>
          <p:spPr bwMode="invGray">
            <a:xfrm>
              <a:off x="2582863" y="1560020"/>
              <a:ext cx="7937" cy="1231"/>
            </a:xfrm>
            <a:custGeom>
              <a:avLst/>
              <a:gdLst>
                <a:gd name="T0" fmla="*/ 2147483646 w 8"/>
                <a:gd name="T1" fmla="*/ 1865409391 h 1"/>
                <a:gd name="T2" fmla="*/ 2147483646 w 8"/>
                <a:gd name="T3" fmla="*/ 1865409391 h 1"/>
                <a:gd name="T4" fmla="*/ 976437520 w 8"/>
                <a:gd name="T5" fmla="*/ 0 h 1"/>
                <a:gd name="T6" fmla="*/ 2147483646 w 8"/>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8" y="1"/>
                  </a:moveTo>
                  <a:lnTo>
                    <a:pt x="8" y="1"/>
                  </a:lnTo>
                  <a:lnTo>
                    <a:pt x="1" y="0"/>
                  </a:lnTo>
                  <a:cubicBezTo>
                    <a:pt x="0" y="1"/>
                    <a:pt x="3" y="1"/>
                    <a:pt x="8"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8" name="Freeform 52">
              <a:extLst>
                <a:ext uri="{FF2B5EF4-FFF2-40B4-BE49-F238E27FC236}">
                  <a16:creationId xmlns:a16="http://schemas.microsoft.com/office/drawing/2014/main" id="{B609EBBF-1189-8185-28E6-A3EE9E8AEBA5}"/>
                </a:ext>
              </a:extLst>
            </p:cNvPr>
            <p:cNvSpPr>
              <a:spLocks/>
            </p:cNvSpPr>
            <p:nvPr/>
          </p:nvSpPr>
          <p:spPr bwMode="invGray">
            <a:xfrm>
              <a:off x="1762125" y="1521861"/>
              <a:ext cx="34925" cy="1231"/>
            </a:xfrm>
            <a:custGeom>
              <a:avLst/>
              <a:gdLst>
                <a:gd name="T0" fmla="*/ 0 w 36"/>
                <a:gd name="T1" fmla="*/ 1865409391 h 1"/>
                <a:gd name="T2" fmla="*/ 0 w 36"/>
                <a:gd name="T3" fmla="*/ 1865409391 h 1"/>
                <a:gd name="T4" fmla="*/ 2147483646 w 36"/>
                <a:gd name="T5" fmla="*/ 1865409391 h 1"/>
                <a:gd name="T6" fmla="*/ 0 w 36"/>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 name="Freeform 53">
              <a:extLst>
                <a:ext uri="{FF2B5EF4-FFF2-40B4-BE49-F238E27FC236}">
                  <a16:creationId xmlns:a16="http://schemas.microsoft.com/office/drawing/2014/main" id="{C68D5DC0-E4E9-B66E-EB87-25F244CC11E1}"/>
                </a:ext>
              </a:extLst>
            </p:cNvPr>
            <p:cNvSpPr>
              <a:spLocks/>
            </p:cNvSpPr>
            <p:nvPr/>
          </p:nvSpPr>
          <p:spPr bwMode="invGray">
            <a:xfrm>
              <a:off x="10812463" y="1529246"/>
              <a:ext cx="19050" cy="1231"/>
            </a:xfrm>
            <a:custGeom>
              <a:avLst/>
              <a:gdLst>
                <a:gd name="T0" fmla="*/ 0 w 20"/>
                <a:gd name="T1" fmla="*/ 1865409391 h 1"/>
                <a:gd name="T2" fmla="*/ 0 w 20"/>
                <a:gd name="T3" fmla="*/ 1865409391 h 1"/>
                <a:gd name="T4" fmla="*/ 0 w 20"/>
                <a:gd name="T5" fmla="*/ 1865409391 h 1"/>
                <a:gd name="T6" fmla="*/ 0 60000 65536"/>
                <a:gd name="T7" fmla="*/ 0 60000 65536"/>
                <a:gd name="T8" fmla="*/ 0 60000 65536"/>
              </a:gdLst>
              <a:ahLst/>
              <a:cxnLst>
                <a:cxn ang="T6">
                  <a:pos x="T0" y="T1"/>
                </a:cxn>
                <a:cxn ang="T7">
                  <a:pos x="T2" y="T3"/>
                </a:cxn>
                <a:cxn ang="T8">
                  <a:pos x="T4" y="T5"/>
                </a:cxn>
              </a:cxnLst>
              <a:rect l="0" t="0" r="r" b="b"/>
              <a:pathLst>
                <a:path w="20" h="1">
                  <a:moveTo>
                    <a:pt x="0" y="1"/>
                  </a:moveTo>
                  <a:lnTo>
                    <a:pt x="0" y="1"/>
                  </a:lnTo>
                  <a:cubicBezTo>
                    <a:pt x="20" y="1"/>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0" name="Freeform 54">
              <a:extLst>
                <a:ext uri="{FF2B5EF4-FFF2-40B4-BE49-F238E27FC236}">
                  <a16:creationId xmlns:a16="http://schemas.microsoft.com/office/drawing/2014/main" id="{E8D181E0-0D9D-DF71-0E04-077E8017BE51}"/>
                </a:ext>
              </a:extLst>
            </p:cNvPr>
            <p:cNvSpPr>
              <a:spLocks/>
            </p:cNvSpPr>
            <p:nvPr/>
          </p:nvSpPr>
          <p:spPr bwMode="invGray">
            <a:xfrm>
              <a:off x="10896600" y="1545248"/>
              <a:ext cx="7937" cy="2462"/>
            </a:xfrm>
            <a:custGeom>
              <a:avLst/>
              <a:gdLst>
                <a:gd name="T0" fmla="*/ 2147483646 w 8"/>
                <a:gd name="T1" fmla="*/ 0 h 3"/>
                <a:gd name="T2" fmla="*/ 2147483646 w 8"/>
                <a:gd name="T3" fmla="*/ 0 h 3"/>
                <a:gd name="T4" fmla="*/ 0 w 8"/>
                <a:gd name="T5" fmla="*/ 1658141407 h 3"/>
                <a:gd name="T6" fmla="*/ 2147483646 w 8"/>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1" name="Freeform 55">
              <a:extLst>
                <a:ext uri="{FF2B5EF4-FFF2-40B4-BE49-F238E27FC236}">
                  <a16:creationId xmlns:a16="http://schemas.microsoft.com/office/drawing/2014/main" id="{854FAC84-8270-F020-545E-E5F92DCE2466}"/>
                </a:ext>
              </a:extLst>
            </p:cNvPr>
            <p:cNvSpPr>
              <a:spLocks/>
            </p:cNvSpPr>
            <p:nvPr/>
          </p:nvSpPr>
          <p:spPr bwMode="invGray">
            <a:xfrm>
              <a:off x="9947275" y="1553865"/>
              <a:ext cx="4762" cy="1231"/>
            </a:xfrm>
            <a:custGeom>
              <a:avLst/>
              <a:gdLst>
                <a:gd name="T0" fmla="*/ 863526794 w 5"/>
                <a:gd name="T1" fmla="*/ 0 h 1"/>
                <a:gd name="T2" fmla="*/ 863526794 w 5"/>
                <a:gd name="T3" fmla="*/ 0 h 1"/>
                <a:gd name="T4" fmla="*/ 0 w 5"/>
                <a:gd name="T5" fmla="*/ 0 h 1"/>
                <a:gd name="T6" fmla="*/ 863526794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1" y="0"/>
                  </a:moveTo>
                  <a:lnTo>
                    <a:pt x="1" y="0"/>
                  </a:lnTo>
                  <a:lnTo>
                    <a:pt x="0" y="0"/>
                  </a:lnTo>
                  <a:cubicBezTo>
                    <a:pt x="5" y="1"/>
                    <a:pt x="4" y="0"/>
                    <a:pt x="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2" name="Freeform 56">
              <a:extLst>
                <a:ext uri="{FF2B5EF4-FFF2-40B4-BE49-F238E27FC236}">
                  <a16:creationId xmlns:a16="http://schemas.microsoft.com/office/drawing/2014/main" id="{20E09AE8-A146-51A6-C303-C6EA8481634C}"/>
                </a:ext>
              </a:extLst>
            </p:cNvPr>
            <p:cNvSpPr>
              <a:spLocks/>
            </p:cNvSpPr>
            <p:nvPr/>
          </p:nvSpPr>
          <p:spPr bwMode="invGray">
            <a:xfrm>
              <a:off x="10817225" y="1531708"/>
              <a:ext cx="23812" cy="0"/>
            </a:xfrm>
            <a:custGeom>
              <a:avLst/>
              <a:gdLst>
                <a:gd name="T0" fmla="*/ 2147483646 w 25"/>
                <a:gd name="T1" fmla="*/ 1 h 1"/>
                <a:gd name="T2" fmla="*/ 2147483646 w 25"/>
                <a:gd name="T3" fmla="*/ 1 h 1"/>
                <a:gd name="T4" fmla="*/ 0 w 25"/>
                <a:gd name="T5" fmla="*/ 0 h 1"/>
                <a:gd name="T6" fmla="*/ 2147483646 w 25"/>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3" name="Freeform 57">
              <a:extLst>
                <a:ext uri="{FF2B5EF4-FFF2-40B4-BE49-F238E27FC236}">
                  <a16:creationId xmlns:a16="http://schemas.microsoft.com/office/drawing/2014/main" id="{DCFBF513-7A1F-EBCD-37C0-46F60714E9AE}"/>
                </a:ext>
              </a:extLst>
            </p:cNvPr>
            <p:cNvSpPr>
              <a:spLocks/>
            </p:cNvSpPr>
            <p:nvPr/>
          </p:nvSpPr>
          <p:spPr bwMode="invGray">
            <a:xfrm>
              <a:off x="10836275" y="1529246"/>
              <a:ext cx="19050" cy="1231"/>
            </a:xfrm>
            <a:custGeom>
              <a:avLst/>
              <a:gdLst>
                <a:gd name="T0" fmla="*/ 0 w 20"/>
                <a:gd name="T1" fmla="*/ 1865409391 h 1"/>
                <a:gd name="T2" fmla="*/ 0 w 20"/>
                <a:gd name="T3" fmla="*/ 1865409391 h 1"/>
                <a:gd name="T4" fmla="*/ 2147483646 w 20"/>
                <a:gd name="T5" fmla="*/ 1865409391 h 1"/>
                <a:gd name="T6" fmla="*/ 0 w 20"/>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0" y="1"/>
                  </a:moveTo>
                  <a:lnTo>
                    <a:pt x="0" y="1"/>
                  </a:lnTo>
                  <a:lnTo>
                    <a:pt x="18" y="1"/>
                  </a:lnTo>
                  <a:cubicBezTo>
                    <a:pt x="20" y="1"/>
                    <a:pt x="18"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4" name="Freeform 58">
              <a:extLst>
                <a:ext uri="{FF2B5EF4-FFF2-40B4-BE49-F238E27FC236}">
                  <a16:creationId xmlns:a16="http://schemas.microsoft.com/office/drawing/2014/main" id="{F739AE82-E832-08CB-D748-28152767BF59}"/>
                </a:ext>
              </a:extLst>
            </p:cNvPr>
            <p:cNvSpPr>
              <a:spLocks/>
            </p:cNvSpPr>
            <p:nvPr/>
          </p:nvSpPr>
          <p:spPr bwMode="invGray">
            <a:xfrm>
              <a:off x="10787063" y="1530477"/>
              <a:ext cx="30162" cy="1231"/>
            </a:xfrm>
            <a:custGeom>
              <a:avLst/>
              <a:gdLst>
                <a:gd name="T0" fmla="*/ 0 w 31"/>
                <a:gd name="T1" fmla="*/ 0 h 1"/>
                <a:gd name="T2" fmla="*/ 0 w 31"/>
                <a:gd name="T3" fmla="*/ 0 h 1"/>
                <a:gd name="T4" fmla="*/ 2147483646 w 31"/>
                <a:gd name="T5" fmla="*/ 1865409391 h 1"/>
                <a:gd name="T6" fmla="*/ 2147483646 w 31"/>
                <a:gd name="T7" fmla="*/ 0 h 1"/>
                <a:gd name="T8" fmla="*/ 0 w 3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5" name="Freeform 59">
              <a:extLst>
                <a:ext uri="{FF2B5EF4-FFF2-40B4-BE49-F238E27FC236}">
                  <a16:creationId xmlns:a16="http://schemas.microsoft.com/office/drawing/2014/main" id="{24A472CB-40D4-4D02-A6B0-C8E9D90ED4DC}"/>
                </a:ext>
              </a:extLst>
            </p:cNvPr>
            <p:cNvSpPr>
              <a:spLocks/>
            </p:cNvSpPr>
            <p:nvPr/>
          </p:nvSpPr>
          <p:spPr bwMode="invGray">
            <a:xfrm>
              <a:off x="4092575" y="1552634"/>
              <a:ext cx="20637" cy="2462"/>
            </a:xfrm>
            <a:custGeom>
              <a:avLst/>
              <a:gdLst>
                <a:gd name="T0" fmla="*/ 2147483646 w 23"/>
                <a:gd name="T1" fmla="*/ 0 h 2"/>
                <a:gd name="T2" fmla="*/ 2147483646 w 23"/>
                <a:gd name="T3" fmla="*/ 0 h 2"/>
                <a:gd name="T4" fmla="*/ 2147483646 w 23"/>
                <a:gd name="T5" fmla="*/ 0 h 2"/>
                <a:gd name="T6" fmla="*/ 2147483646 w 2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
                  <a:moveTo>
                    <a:pt x="23" y="0"/>
                  </a:moveTo>
                  <a:lnTo>
                    <a:pt x="23" y="0"/>
                  </a:lnTo>
                  <a:lnTo>
                    <a:pt x="19" y="0"/>
                  </a:lnTo>
                  <a:cubicBezTo>
                    <a:pt x="0" y="2"/>
                    <a:pt x="8" y="1"/>
                    <a:pt x="2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6" name="Freeform 60">
              <a:extLst>
                <a:ext uri="{FF2B5EF4-FFF2-40B4-BE49-F238E27FC236}">
                  <a16:creationId xmlns:a16="http://schemas.microsoft.com/office/drawing/2014/main" id="{C4ED8B3C-9DD0-CB51-A392-B524F2945E02}"/>
                </a:ext>
              </a:extLst>
            </p:cNvPr>
            <p:cNvSpPr>
              <a:spLocks/>
            </p:cNvSpPr>
            <p:nvPr/>
          </p:nvSpPr>
          <p:spPr bwMode="invGray">
            <a:xfrm>
              <a:off x="8528050" y="1567405"/>
              <a:ext cx="3175" cy="1231"/>
            </a:xfrm>
            <a:custGeom>
              <a:avLst/>
              <a:gdLst>
                <a:gd name="T0" fmla="*/ 1185033825 w 3"/>
                <a:gd name="T1" fmla="*/ 1865409391 h 1"/>
                <a:gd name="T2" fmla="*/ 1185033825 w 3"/>
                <a:gd name="T3" fmla="*/ 1865409391 h 1"/>
                <a:gd name="T4" fmla="*/ 2147483646 w 3"/>
                <a:gd name="T5" fmla="*/ 0 h 1"/>
                <a:gd name="T6" fmla="*/ 0 w 3"/>
                <a:gd name="T7" fmla="*/ 0 h 1"/>
                <a:gd name="T8" fmla="*/ 1185033825 w 3"/>
                <a:gd name="T9" fmla="*/ 186540939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1" y="1"/>
                  </a:moveTo>
                  <a:lnTo>
                    <a:pt x="1" y="1"/>
                  </a:lnTo>
                  <a:lnTo>
                    <a:pt x="3" y="0"/>
                  </a:lnTo>
                  <a:lnTo>
                    <a:pt x="0" y="0"/>
                  </a:lnTo>
                  <a:lnTo>
                    <a:pt x="1"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7" name="Freeform 61">
              <a:extLst>
                <a:ext uri="{FF2B5EF4-FFF2-40B4-BE49-F238E27FC236}">
                  <a16:creationId xmlns:a16="http://schemas.microsoft.com/office/drawing/2014/main" id="{6126CB94-E32F-3C9F-9949-7109DEF6896E}"/>
                </a:ext>
              </a:extLst>
            </p:cNvPr>
            <p:cNvSpPr>
              <a:spLocks/>
            </p:cNvSpPr>
            <p:nvPr/>
          </p:nvSpPr>
          <p:spPr bwMode="invGray">
            <a:xfrm>
              <a:off x="8461375" y="1556326"/>
              <a:ext cx="66675" cy="14771"/>
            </a:xfrm>
            <a:custGeom>
              <a:avLst/>
              <a:gdLst>
                <a:gd name="T0" fmla="*/ 0 w 69"/>
                <a:gd name="T1" fmla="*/ 2147483646 h 17"/>
                <a:gd name="T2" fmla="*/ 0 w 69"/>
                <a:gd name="T3" fmla="*/ 2147483646 h 17"/>
                <a:gd name="T4" fmla="*/ 2147483646 w 69"/>
                <a:gd name="T5" fmla="*/ 2147483646 h 17"/>
                <a:gd name="T6" fmla="*/ 2147483646 w 69"/>
                <a:gd name="T7" fmla="*/ 0 h 17"/>
                <a:gd name="T8" fmla="*/ 0 w 69"/>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8" name="Freeform 62">
              <a:extLst>
                <a:ext uri="{FF2B5EF4-FFF2-40B4-BE49-F238E27FC236}">
                  <a16:creationId xmlns:a16="http://schemas.microsoft.com/office/drawing/2014/main" id="{DD2DF26A-1D6C-4065-1384-ADB29F88E844}"/>
                </a:ext>
              </a:extLst>
            </p:cNvPr>
            <p:cNvSpPr>
              <a:spLocks noEditPoints="1"/>
            </p:cNvSpPr>
            <p:nvPr/>
          </p:nvSpPr>
          <p:spPr bwMode="invGray">
            <a:xfrm>
              <a:off x="1562100" y="1514475"/>
              <a:ext cx="9563100" cy="64008"/>
            </a:xfrm>
            <a:custGeom>
              <a:avLst/>
              <a:gdLst>
                <a:gd name="T0" fmla="*/ 2147483646 w 10030"/>
                <a:gd name="T1" fmla="*/ 2147483646 h 75"/>
                <a:gd name="T2" fmla="*/ 2147483646 w 10030"/>
                <a:gd name="T3" fmla="*/ 2147483646 h 75"/>
                <a:gd name="T4" fmla="*/ 2147483646 w 10030"/>
                <a:gd name="T5" fmla="*/ 2147483646 h 75"/>
                <a:gd name="T6" fmla="*/ 2147483646 w 10030"/>
                <a:gd name="T7" fmla="*/ 2147483646 h 75"/>
                <a:gd name="T8" fmla="*/ 2147483646 w 10030"/>
                <a:gd name="T9" fmla="*/ 2147483646 h 75"/>
                <a:gd name="T10" fmla="*/ 2147483646 w 10030"/>
                <a:gd name="T11" fmla="*/ 2147483646 h 75"/>
                <a:gd name="T12" fmla="*/ 2147483646 w 10030"/>
                <a:gd name="T13" fmla="*/ 2147483646 h 75"/>
                <a:gd name="T14" fmla="*/ 2147483646 w 10030"/>
                <a:gd name="T15" fmla="*/ 2147483646 h 75"/>
                <a:gd name="T16" fmla="*/ 2147483646 w 10030"/>
                <a:gd name="T17" fmla="*/ 2147483646 h 75"/>
                <a:gd name="T18" fmla="*/ 2147483646 w 10030"/>
                <a:gd name="T19" fmla="*/ 2147483646 h 75"/>
                <a:gd name="T20" fmla="*/ 2147483646 w 10030"/>
                <a:gd name="T21" fmla="*/ 2147483646 h 75"/>
                <a:gd name="T22" fmla="*/ 2147483646 w 10030"/>
                <a:gd name="T23" fmla="*/ 2147483646 h 75"/>
                <a:gd name="T24" fmla="*/ 2147483646 w 10030"/>
                <a:gd name="T25" fmla="*/ 2147483646 h 75"/>
                <a:gd name="T26" fmla="*/ 2147483646 w 10030"/>
                <a:gd name="T27" fmla="*/ 2147483646 h 75"/>
                <a:gd name="T28" fmla="*/ 2147483646 w 10030"/>
                <a:gd name="T29" fmla="*/ 2147483646 h 75"/>
                <a:gd name="T30" fmla="*/ 2147483646 w 10030"/>
                <a:gd name="T31" fmla="*/ 2147483646 h 75"/>
                <a:gd name="T32" fmla="*/ 2147483646 w 10030"/>
                <a:gd name="T33" fmla="*/ 2147483646 h 75"/>
                <a:gd name="T34" fmla="*/ 2147483646 w 10030"/>
                <a:gd name="T35" fmla="*/ 2147483646 h 75"/>
                <a:gd name="T36" fmla="*/ 2147483646 w 10030"/>
                <a:gd name="T37" fmla="*/ 2147483646 h 75"/>
                <a:gd name="T38" fmla="*/ 2147483646 w 10030"/>
                <a:gd name="T39" fmla="*/ 2147483646 h 75"/>
                <a:gd name="T40" fmla="*/ 2147483646 w 10030"/>
                <a:gd name="T41" fmla="*/ 2147483646 h 75"/>
                <a:gd name="T42" fmla="*/ 2147483646 w 10030"/>
                <a:gd name="T43" fmla="*/ 2147483646 h 75"/>
                <a:gd name="T44" fmla="*/ 2147483646 w 10030"/>
                <a:gd name="T45" fmla="*/ 2147483646 h 75"/>
                <a:gd name="T46" fmla="*/ 2147483646 w 10030"/>
                <a:gd name="T47" fmla="*/ 2147483646 h 75"/>
                <a:gd name="T48" fmla="*/ 2147483646 w 10030"/>
                <a:gd name="T49" fmla="*/ 2147483646 h 75"/>
                <a:gd name="T50" fmla="*/ 2147483646 w 10030"/>
                <a:gd name="T51" fmla="*/ 2147483646 h 75"/>
                <a:gd name="T52" fmla="*/ 2147483646 w 10030"/>
                <a:gd name="T53" fmla="*/ 2147483646 h 75"/>
                <a:gd name="T54" fmla="*/ 2147483646 w 10030"/>
                <a:gd name="T55" fmla="*/ 2147483646 h 75"/>
                <a:gd name="T56" fmla="*/ 2147483646 w 10030"/>
                <a:gd name="T57" fmla="*/ 2147483646 h 75"/>
                <a:gd name="T58" fmla="*/ 2147483646 w 10030"/>
                <a:gd name="T59" fmla="*/ 2147483646 h 75"/>
                <a:gd name="T60" fmla="*/ 2147483646 w 10030"/>
                <a:gd name="T61" fmla="*/ 2147483646 h 75"/>
                <a:gd name="T62" fmla="*/ 2147483646 w 10030"/>
                <a:gd name="T63" fmla="*/ 2147483646 h 75"/>
                <a:gd name="T64" fmla="*/ 2147483646 w 10030"/>
                <a:gd name="T65" fmla="*/ 2147483646 h 75"/>
                <a:gd name="T66" fmla="*/ 2147483646 w 10030"/>
                <a:gd name="T67" fmla="*/ 2147483646 h 75"/>
                <a:gd name="T68" fmla="*/ 2147483646 w 10030"/>
                <a:gd name="T69" fmla="*/ 2147483646 h 75"/>
                <a:gd name="T70" fmla="*/ 2147483646 w 10030"/>
                <a:gd name="T71" fmla="*/ 2147483646 h 75"/>
                <a:gd name="T72" fmla="*/ 2147483646 w 10030"/>
                <a:gd name="T73" fmla="*/ 2147483646 h 75"/>
                <a:gd name="T74" fmla="*/ 2147483646 w 10030"/>
                <a:gd name="T75" fmla="*/ 2147483646 h 75"/>
                <a:gd name="T76" fmla="*/ 2147483646 w 10030"/>
                <a:gd name="T77" fmla="*/ 2147483646 h 75"/>
                <a:gd name="T78" fmla="*/ 2147483646 w 10030"/>
                <a:gd name="T79" fmla="*/ 2147483646 h 75"/>
                <a:gd name="T80" fmla="*/ 2147483646 w 10030"/>
                <a:gd name="T81" fmla="*/ 2147483646 h 75"/>
                <a:gd name="T82" fmla="*/ 2147483646 w 10030"/>
                <a:gd name="T83" fmla="*/ 2147483646 h 75"/>
                <a:gd name="T84" fmla="*/ 2147483646 w 10030"/>
                <a:gd name="T85" fmla="*/ 2147483646 h 75"/>
                <a:gd name="T86" fmla="*/ 2147483646 w 10030"/>
                <a:gd name="T87" fmla="*/ 2147483646 h 75"/>
                <a:gd name="T88" fmla="*/ 2147483646 w 10030"/>
                <a:gd name="T89" fmla="*/ 2147483646 h 75"/>
                <a:gd name="T90" fmla="*/ 2147483646 w 10030"/>
                <a:gd name="T91" fmla="*/ 2147483646 h 75"/>
                <a:gd name="T92" fmla="*/ 2147483646 w 10030"/>
                <a:gd name="T93" fmla="*/ 2147483646 h 75"/>
                <a:gd name="T94" fmla="*/ 2147483646 w 10030"/>
                <a:gd name="T95" fmla="*/ 2147483646 h 75"/>
                <a:gd name="T96" fmla="*/ 2147483646 w 10030"/>
                <a:gd name="T97" fmla="*/ 2147483646 h 75"/>
                <a:gd name="T98" fmla="*/ 2147483646 w 10030"/>
                <a:gd name="T99" fmla="*/ 2147483646 h 75"/>
                <a:gd name="T100" fmla="*/ 2147483646 w 10030"/>
                <a:gd name="T101" fmla="*/ 2147483646 h 75"/>
                <a:gd name="T102" fmla="*/ 2147483646 w 10030"/>
                <a:gd name="T103" fmla="*/ 2147483646 h 75"/>
                <a:gd name="T104" fmla="*/ 2147483646 w 10030"/>
                <a:gd name="T105" fmla="*/ 2147483646 h 75"/>
                <a:gd name="T106" fmla="*/ 2147483646 w 10030"/>
                <a:gd name="T107" fmla="*/ 2147483646 h 75"/>
                <a:gd name="T108" fmla="*/ 2147483646 w 10030"/>
                <a:gd name="T109" fmla="*/ 2147483646 h 75"/>
                <a:gd name="T110" fmla="*/ 2147483646 w 10030"/>
                <a:gd name="T111" fmla="*/ 2147483646 h 75"/>
                <a:gd name="T112" fmla="*/ 2147483646 w 10030"/>
                <a:gd name="T113" fmla="*/ 2147483646 h 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9" name="Freeform 63">
              <a:extLst>
                <a:ext uri="{FF2B5EF4-FFF2-40B4-BE49-F238E27FC236}">
                  <a16:creationId xmlns:a16="http://schemas.microsoft.com/office/drawing/2014/main" id="{AD8F46DC-441F-2020-E71C-22B3061D6567}"/>
                </a:ext>
              </a:extLst>
            </p:cNvPr>
            <p:cNvSpPr>
              <a:spLocks/>
            </p:cNvSpPr>
            <p:nvPr/>
          </p:nvSpPr>
          <p:spPr bwMode="invGray">
            <a:xfrm>
              <a:off x="7508875" y="1560020"/>
              <a:ext cx="11112" cy="3693"/>
            </a:xfrm>
            <a:custGeom>
              <a:avLst/>
              <a:gdLst>
                <a:gd name="T0" fmla="*/ 2147483646 w 12"/>
                <a:gd name="T1" fmla="*/ 2147483646 h 3"/>
                <a:gd name="T2" fmla="*/ 2147483646 w 12"/>
                <a:gd name="T3" fmla="*/ 2147483646 h 3"/>
                <a:gd name="T4" fmla="*/ 2147483646 w 12"/>
                <a:gd name="T5" fmla="*/ 0 h 3"/>
                <a:gd name="T6" fmla="*/ 2147483646 w 12"/>
                <a:gd name="T7" fmla="*/ 2147483646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0" name="Freeform 64">
              <a:extLst>
                <a:ext uri="{FF2B5EF4-FFF2-40B4-BE49-F238E27FC236}">
                  <a16:creationId xmlns:a16="http://schemas.microsoft.com/office/drawing/2014/main" id="{1FE4F9E8-AE71-F5DF-DE40-AB45C92C3424}"/>
                </a:ext>
              </a:extLst>
            </p:cNvPr>
            <p:cNvSpPr>
              <a:spLocks/>
            </p:cNvSpPr>
            <p:nvPr/>
          </p:nvSpPr>
          <p:spPr bwMode="invGray">
            <a:xfrm>
              <a:off x="5434013" y="1567405"/>
              <a:ext cx="4762" cy="1231"/>
            </a:xfrm>
            <a:custGeom>
              <a:avLst/>
              <a:gdLst>
                <a:gd name="T0" fmla="*/ 2147483646 w 5"/>
                <a:gd name="T1" fmla="*/ 1865409391 h 1"/>
                <a:gd name="T2" fmla="*/ 2147483646 w 5"/>
                <a:gd name="T3" fmla="*/ 1865409391 h 1"/>
                <a:gd name="T4" fmla="*/ 2147483646 w 5"/>
                <a:gd name="T5" fmla="*/ 0 h 1"/>
                <a:gd name="T6" fmla="*/ 0 w 5"/>
                <a:gd name="T7" fmla="*/ 1865409391 h 1"/>
                <a:gd name="T8" fmla="*/ 2147483646 w 5"/>
                <a:gd name="T9" fmla="*/ 186540939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1" name="Freeform 65">
              <a:extLst>
                <a:ext uri="{FF2B5EF4-FFF2-40B4-BE49-F238E27FC236}">
                  <a16:creationId xmlns:a16="http://schemas.microsoft.com/office/drawing/2014/main" id="{8877AB54-6D05-3967-BE34-07BDF0F3F720}"/>
                </a:ext>
              </a:extLst>
            </p:cNvPr>
            <p:cNvSpPr>
              <a:spLocks/>
            </p:cNvSpPr>
            <p:nvPr/>
          </p:nvSpPr>
          <p:spPr bwMode="invGray">
            <a:xfrm>
              <a:off x="9672638" y="1567405"/>
              <a:ext cx="25400" cy="2462"/>
            </a:xfrm>
            <a:custGeom>
              <a:avLst/>
              <a:gdLst>
                <a:gd name="T0" fmla="*/ 2147483646 w 27"/>
                <a:gd name="T1" fmla="*/ 1658141407 h 3"/>
                <a:gd name="T2" fmla="*/ 2147483646 w 27"/>
                <a:gd name="T3" fmla="*/ 1658141407 h 3"/>
                <a:gd name="T4" fmla="*/ 832778511 w 27"/>
                <a:gd name="T5" fmla="*/ 0 h 3"/>
                <a:gd name="T6" fmla="*/ 2147483646 w 27"/>
                <a:gd name="T7" fmla="*/ 165814140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2" name="Freeform 66">
              <a:extLst>
                <a:ext uri="{FF2B5EF4-FFF2-40B4-BE49-F238E27FC236}">
                  <a16:creationId xmlns:a16="http://schemas.microsoft.com/office/drawing/2014/main" id="{3525A0D3-25F7-9AA0-0672-2840C1E63514}"/>
                </a:ext>
              </a:extLst>
            </p:cNvPr>
            <p:cNvSpPr>
              <a:spLocks/>
            </p:cNvSpPr>
            <p:nvPr/>
          </p:nvSpPr>
          <p:spPr bwMode="invGray">
            <a:xfrm>
              <a:off x="10966450" y="1529246"/>
              <a:ext cx="39687" cy="2462"/>
            </a:xfrm>
            <a:custGeom>
              <a:avLst/>
              <a:gdLst>
                <a:gd name="T0" fmla="*/ 2147483646 w 42"/>
                <a:gd name="T1" fmla="*/ 0 h 3"/>
                <a:gd name="T2" fmla="*/ 2147483646 w 42"/>
                <a:gd name="T3" fmla="*/ 0 h 3"/>
                <a:gd name="T4" fmla="*/ 0 w 42"/>
                <a:gd name="T5" fmla="*/ 552938118 h 3"/>
                <a:gd name="T6" fmla="*/ 2147483646 w 42"/>
                <a:gd name="T7" fmla="*/ 1658141407 h 3"/>
                <a:gd name="T8" fmla="*/ 2147483646 w 4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3" name="Freeform 67">
              <a:extLst>
                <a:ext uri="{FF2B5EF4-FFF2-40B4-BE49-F238E27FC236}">
                  <a16:creationId xmlns:a16="http://schemas.microsoft.com/office/drawing/2014/main" id="{7D3506DA-DF00-E10D-72C9-A1142F3868D2}"/>
                </a:ext>
              </a:extLst>
            </p:cNvPr>
            <p:cNvSpPr>
              <a:spLocks/>
            </p:cNvSpPr>
            <p:nvPr/>
          </p:nvSpPr>
          <p:spPr bwMode="invGray">
            <a:xfrm>
              <a:off x="11329988" y="1552634"/>
              <a:ext cx="44450" cy="2462"/>
            </a:xfrm>
            <a:custGeom>
              <a:avLst/>
              <a:gdLst>
                <a:gd name="T0" fmla="*/ 2147483646 w 46"/>
                <a:gd name="T1" fmla="*/ 1658141407 h 3"/>
                <a:gd name="T2" fmla="*/ 2147483646 w 46"/>
                <a:gd name="T3" fmla="*/ 1658141407 h 3"/>
                <a:gd name="T4" fmla="*/ 2147483646 w 46"/>
                <a:gd name="T5" fmla="*/ 1105203289 h 3"/>
                <a:gd name="T6" fmla="*/ 2147483646 w 46"/>
                <a:gd name="T7" fmla="*/ 0 h 3"/>
                <a:gd name="T8" fmla="*/ 2147483646 w 46"/>
                <a:gd name="T9" fmla="*/ 165814140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4" name="Freeform 68">
              <a:extLst>
                <a:ext uri="{FF2B5EF4-FFF2-40B4-BE49-F238E27FC236}">
                  <a16:creationId xmlns:a16="http://schemas.microsoft.com/office/drawing/2014/main" id="{2D94C332-CEB0-ACCD-220A-94DFB89E460A}"/>
                </a:ext>
              </a:extLst>
            </p:cNvPr>
            <p:cNvSpPr>
              <a:spLocks/>
            </p:cNvSpPr>
            <p:nvPr/>
          </p:nvSpPr>
          <p:spPr bwMode="invGray">
            <a:xfrm>
              <a:off x="11042650" y="1540325"/>
              <a:ext cx="60325" cy="6155"/>
            </a:xfrm>
            <a:custGeom>
              <a:avLst/>
              <a:gdLst>
                <a:gd name="T0" fmla="*/ 0 w 63"/>
                <a:gd name="T1" fmla="*/ 2039552454 h 7"/>
                <a:gd name="T2" fmla="*/ 0 w 63"/>
                <a:gd name="T3" fmla="*/ 2039552454 h 7"/>
                <a:gd name="T4" fmla="*/ 2147483646 w 63"/>
                <a:gd name="T5" fmla="*/ 2147483646 h 7"/>
                <a:gd name="T6" fmla="*/ 2147483646 w 63"/>
                <a:gd name="T7" fmla="*/ 2147483646 h 7"/>
                <a:gd name="T8" fmla="*/ 0 w 63"/>
                <a:gd name="T9" fmla="*/ 2039552454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5" name="Freeform 69">
              <a:extLst>
                <a:ext uri="{FF2B5EF4-FFF2-40B4-BE49-F238E27FC236}">
                  <a16:creationId xmlns:a16="http://schemas.microsoft.com/office/drawing/2014/main" id="{6137C5C0-EDA0-2D79-5C2D-5A055C8F4DBC}"/>
                </a:ext>
              </a:extLst>
            </p:cNvPr>
            <p:cNvSpPr>
              <a:spLocks/>
            </p:cNvSpPr>
            <p:nvPr/>
          </p:nvSpPr>
          <p:spPr bwMode="invGray">
            <a:xfrm>
              <a:off x="11106150" y="1542787"/>
              <a:ext cx="28575" cy="1231"/>
            </a:xfrm>
            <a:custGeom>
              <a:avLst/>
              <a:gdLst>
                <a:gd name="T0" fmla="*/ 0 w 31"/>
                <a:gd name="T1" fmla="*/ 466352656 h 2"/>
                <a:gd name="T2" fmla="*/ 0 w 31"/>
                <a:gd name="T3" fmla="*/ 466352656 h 2"/>
                <a:gd name="T4" fmla="*/ 2147483646 w 31"/>
                <a:gd name="T5" fmla="*/ 466352656 h 2"/>
                <a:gd name="T6" fmla="*/ 0 w 31"/>
                <a:gd name="T7" fmla="*/ 466352656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6" name="Freeform 70">
              <a:extLst>
                <a:ext uri="{FF2B5EF4-FFF2-40B4-BE49-F238E27FC236}">
                  <a16:creationId xmlns:a16="http://schemas.microsoft.com/office/drawing/2014/main" id="{CEF6F6B8-BBE1-5153-E5A7-188ED2384F33}"/>
                </a:ext>
              </a:extLst>
            </p:cNvPr>
            <p:cNvSpPr>
              <a:spLocks/>
            </p:cNvSpPr>
            <p:nvPr/>
          </p:nvSpPr>
          <p:spPr bwMode="invGray">
            <a:xfrm>
              <a:off x="10679113" y="1525554"/>
              <a:ext cx="103187" cy="9847"/>
            </a:xfrm>
            <a:custGeom>
              <a:avLst/>
              <a:gdLst>
                <a:gd name="T0" fmla="*/ 2147483646 w 109"/>
                <a:gd name="T1" fmla="*/ 2147483646 h 12"/>
                <a:gd name="T2" fmla="*/ 2147483646 w 109"/>
                <a:gd name="T3" fmla="*/ 2147483646 h 12"/>
                <a:gd name="T4" fmla="*/ 2147483646 w 109"/>
                <a:gd name="T5" fmla="*/ 2147483646 h 12"/>
                <a:gd name="T6" fmla="*/ 2147483646 w 109"/>
                <a:gd name="T7" fmla="*/ 2147483646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7" name="Freeform 71">
              <a:extLst>
                <a:ext uri="{FF2B5EF4-FFF2-40B4-BE49-F238E27FC236}">
                  <a16:creationId xmlns:a16="http://schemas.microsoft.com/office/drawing/2014/main" id="{7A30F3FA-DB12-439B-F059-D91C8CF03C88}"/>
                </a:ext>
              </a:extLst>
            </p:cNvPr>
            <p:cNvSpPr>
              <a:spLocks/>
            </p:cNvSpPr>
            <p:nvPr/>
          </p:nvSpPr>
          <p:spPr bwMode="invGray">
            <a:xfrm>
              <a:off x="11039475" y="1550172"/>
              <a:ext cx="26987" cy="4924"/>
            </a:xfrm>
            <a:custGeom>
              <a:avLst/>
              <a:gdLst>
                <a:gd name="T0" fmla="*/ 2147483646 w 27"/>
                <a:gd name="T1" fmla="*/ 2147483646 h 5"/>
                <a:gd name="T2" fmla="*/ 2147483646 w 27"/>
                <a:gd name="T3" fmla="*/ 2147483646 h 5"/>
                <a:gd name="T4" fmla="*/ 2147483646 w 27"/>
                <a:gd name="T5" fmla="*/ 0 h 5"/>
                <a:gd name="T6" fmla="*/ 0 w 27"/>
                <a:gd name="T7" fmla="*/ 2147483646 h 5"/>
                <a:gd name="T8" fmla="*/ 2147483646 w 27"/>
                <a:gd name="T9" fmla="*/ 2147483646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5">
                  <a:moveTo>
                    <a:pt x="27" y="5"/>
                  </a:moveTo>
                  <a:lnTo>
                    <a:pt x="27" y="5"/>
                  </a:lnTo>
                  <a:lnTo>
                    <a:pt x="16" y="0"/>
                  </a:lnTo>
                  <a:lnTo>
                    <a:pt x="0" y="4"/>
                  </a:lnTo>
                  <a:lnTo>
                    <a:pt x="27"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8" name="Freeform 72">
              <a:extLst>
                <a:ext uri="{FF2B5EF4-FFF2-40B4-BE49-F238E27FC236}">
                  <a16:creationId xmlns:a16="http://schemas.microsoft.com/office/drawing/2014/main" id="{AEA94AB6-4EDB-8639-87BB-3729D61939B4}"/>
                </a:ext>
              </a:extLst>
            </p:cNvPr>
            <p:cNvSpPr>
              <a:spLocks/>
            </p:cNvSpPr>
            <p:nvPr/>
          </p:nvSpPr>
          <p:spPr bwMode="invGray">
            <a:xfrm>
              <a:off x="10841038" y="1548941"/>
              <a:ext cx="58737" cy="2462"/>
            </a:xfrm>
            <a:custGeom>
              <a:avLst/>
              <a:gdLst>
                <a:gd name="T0" fmla="*/ 892873655 w 61"/>
                <a:gd name="T1" fmla="*/ 1105203289 h 3"/>
                <a:gd name="T2" fmla="*/ 892873655 w 61"/>
                <a:gd name="T3" fmla="*/ 1105203289 h 3"/>
                <a:gd name="T4" fmla="*/ 2147483646 w 61"/>
                <a:gd name="T5" fmla="*/ 1658141407 h 3"/>
                <a:gd name="T6" fmla="*/ 2147483646 w 61"/>
                <a:gd name="T7" fmla="*/ 1105203289 h 3"/>
                <a:gd name="T8" fmla="*/ 892873655 w 61"/>
                <a:gd name="T9" fmla="*/ 1105203289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9" name="Freeform 73">
              <a:extLst>
                <a:ext uri="{FF2B5EF4-FFF2-40B4-BE49-F238E27FC236}">
                  <a16:creationId xmlns:a16="http://schemas.microsoft.com/office/drawing/2014/main" id="{A80683DF-307C-CF6E-15F8-26011FABD5E3}"/>
                </a:ext>
              </a:extLst>
            </p:cNvPr>
            <p:cNvSpPr>
              <a:spLocks/>
            </p:cNvSpPr>
            <p:nvPr/>
          </p:nvSpPr>
          <p:spPr bwMode="invGray">
            <a:xfrm>
              <a:off x="10899775" y="1550172"/>
              <a:ext cx="36512" cy="1231"/>
            </a:xfrm>
            <a:custGeom>
              <a:avLst/>
              <a:gdLst>
                <a:gd name="T0" fmla="*/ 0 w 38"/>
                <a:gd name="T1" fmla="*/ 1865409391 h 1"/>
                <a:gd name="T2" fmla="*/ 0 w 38"/>
                <a:gd name="T3" fmla="*/ 1865409391 h 1"/>
                <a:gd name="T4" fmla="*/ 2147483646 w 38"/>
                <a:gd name="T5" fmla="*/ 0 h 1"/>
                <a:gd name="T6" fmla="*/ 0 w 38"/>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0" name="Freeform 74">
              <a:extLst>
                <a:ext uri="{FF2B5EF4-FFF2-40B4-BE49-F238E27FC236}">
                  <a16:creationId xmlns:a16="http://schemas.microsoft.com/office/drawing/2014/main" id="{B756F668-47CB-300D-5214-88AAA9B7EC57}"/>
                </a:ext>
              </a:extLst>
            </p:cNvPr>
            <p:cNvSpPr>
              <a:spLocks/>
            </p:cNvSpPr>
            <p:nvPr/>
          </p:nvSpPr>
          <p:spPr bwMode="invGray">
            <a:xfrm>
              <a:off x="10958513" y="1555096"/>
              <a:ext cx="46037" cy="0"/>
            </a:xfrm>
            <a:custGeom>
              <a:avLst/>
              <a:gdLst>
                <a:gd name="T0" fmla="*/ 2147483646 w 47"/>
                <a:gd name="T1" fmla="*/ 1 h 1"/>
                <a:gd name="T2" fmla="*/ 2147483646 w 47"/>
                <a:gd name="T3" fmla="*/ 1 h 1"/>
                <a:gd name="T4" fmla="*/ 2147483646 w 47"/>
                <a:gd name="T5" fmla="*/ 0 h 1"/>
                <a:gd name="T6" fmla="*/ 0 w 47"/>
                <a:gd name="T7" fmla="*/ 0 h 1"/>
                <a:gd name="T8" fmla="*/ 2147483646 w 47"/>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
                  <a:moveTo>
                    <a:pt x="47" y="1"/>
                  </a:moveTo>
                  <a:lnTo>
                    <a:pt x="47" y="1"/>
                  </a:lnTo>
                  <a:lnTo>
                    <a:pt x="33" y="0"/>
                  </a:lnTo>
                  <a:lnTo>
                    <a:pt x="0" y="0"/>
                  </a:lnTo>
                  <a:lnTo>
                    <a:pt x="47"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1" name="Freeform 75">
              <a:extLst>
                <a:ext uri="{FF2B5EF4-FFF2-40B4-BE49-F238E27FC236}">
                  <a16:creationId xmlns:a16="http://schemas.microsoft.com/office/drawing/2014/main" id="{343B0379-7243-FEA7-DB3A-1833FF6C10B9}"/>
                </a:ext>
              </a:extLst>
            </p:cNvPr>
            <p:cNvSpPr>
              <a:spLocks/>
            </p:cNvSpPr>
            <p:nvPr/>
          </p:nvSpPr>
          <p:spPr bwMode="invGray">
            <a:xfrm>
              <a:off x="10304463" y="1548941"/>
              <a:ext cx="61912" cy="3693"/>
            </a:xfrm>
            <a:custGeom>
              <a:avLst/>
              <a:gdLst>
                <a:gd name="T0" fmla="*/ 2147483646 w 65"/>
                <a:gd name="T1" fmla="*/ 0 h 4"/>
                <a:gd name="T2" fmla="*/ 2147483646 w 65"/>
                <a:gd name="T3" fmla="*/ 0 h 4"/>
                <a:gd name="T4" fmla="*/ 2147483646 w 65"/>
                <a:gd name="T5" fmla="*/ 786756720 h 4"/>
                <a:gd name="T6" fmla="*/ 2147483646 w 65"/>
                <a:gd name="T7" fmla="*/ 2147483646 h 4"/>
                <a:gd name="T8" fmla="*/ 2147483646 w 65"/>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2" name="Freeform 76">
              <a:extLst>
                <a:ext uri="{FF2B5EF4-FFF2-40B4-BE49-F238E27FC236}">
                  <a16:creationId xmlns:a16="http://schemas.microsoft.com/office/drawing/2014/main" id="{281CC1E5-5779-89F0-D10A-514F361C3A8B}"/>
                </a:ext>
              </a:extLst>
            </p:cNvPr>
            <p:cNvSpPr>
              <a:spLocks/>
            </p:cNvSpPr>
            <p:nvPr/>
          </p:nvSpPr>
          <p:spPr bwMode="invGray">
            <a:xfrm>
              <a:off x="10483850" y="1557558"/>
              <a:ext cx="23812" cy="6155"/>
            </a:xfrm>
            <a:custGeom>
              <a:avLst/>
              <a:gdLst>
                <a:gd name="T0" fmla="*/ 2147483646 w 25"/>
                <a:gd name="T1" fmla="*/ 2147483646 h 7"/>
                <a:gd name="T2" fmla="*/ 2147483646 w 25"/>
                <a:gd name="T3" fmla="*/ 2147483646 h 7"/>
                <a:gd name="T4" fmla="*/ 1728250196 w 25"/>
                <a:gd name="T5" fmla="*/ 0 h 7"/>
                <a:gd name="T6" fmla="*/ 0 w 25"/>
                <a:gd name="T7" fmla="*/ 2147483646 h 7"/>
                <a:gd name="T8" fmla="*/ 2147483646 w 25"/>
                <a:gd name="T9" fmla="*/ 214748364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3" name="Freeform 77">
              <a:extLst>
                <a:ext uri="{FF2B5EF4-FFF2-40B4-BE49-F238E27FC236}">
                  <a16:creationId xmlns:a16="http://schemas.microsoft.com/office/drawing/2014/main" id="{CF52CBF4-6F27-090D-14CB-E1E2873D4F44}"/>
                </a:ext>
              </a:extLst>
            </p:cNvPr>
            <p:cNvSpPr>
              <a:spLocks/>
            </p:cNvSpPr>
            <p:nvPr/>
          </p:nvSpPr>
          <p:spPr bwMode="invGray">
            <a:xfrm>
              <a:off x="10291763" y="1563712"/>
              <a:ext cx="117475" cy="2462"/>
            </a:xfrm>
            <a:custGeom>
              <a:avLst/>
              <a:gdLst>
                <a:gd name="T0" fmla="*/ 2147483646 w 123"/>
                <a:gd name="T1" fmla="*/ 0 h 4"/>
                <a:gd name="T2" fmla="*/ 2147483646 w 123"/>
                <a:gd name="T3" fmla="*/ 0 h 4"/>
                <a:gd name="T4" fmla="*/ 2147483646 w 123"/>
                <a:gd name="T5" fmla="*/ 932704696 h 4"/>
                <a:gd name="T6" fmla="*/ 2147483646 w 123"/>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4" name="Freeform 78">
              <a:extLst>
                <a:ext uri="{FF2B5EF4-FFF2-40B4-BE49-F238E27FC236}">
                  <a16:creationId xmlns:a16="http://schemas.microsoft.com/office/drawing/2014/main" id="{B9AD5E7B-D01B-9E84-8CDE-998FD06D96BD}"/>
                </a:ext>
              </a:extLst>
            </p:cNvPr>
            <p:cNvSpPr>
              <a:spLocks/>
            </p:cNvSpPr>
            <p:nvPr/>
          </p:nvSpPr>
          <p:spPr bwMode="invGray">
            <a:xfrm>
              <a:off x="9621838" y="1546479"/>
              <a:ext cx="11112" cy="8617"/>
            </a:xfrm>
            <a:custGeom>
              <a:avLst/>
              <a:gdLst>
                <a:gd name="T0" fmla="*/ 0 w 13"/>
                <a:gd name="T1" fmla="*/ 2147483646 h 10"/>
                <a:gd name="T2" fmla="*/ 0 w 13"/>
                <a:gd name="T3" fmla="*/ 2147483646 h 10"/>
                <a:gd name="T4" fmla="*/ 2147483646 w 13"/>
                <a:gd name="T5" fmla="*/ 2147483646 h 10"/>
                <a:gd name="T6" fmla="*/ 2147483646 w 13"/>
                <a:gd name="T7" fmla="*/ 0 h 10"/>
                <a:gd name="T8" fmla="*/ 0 w 13"/>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0" y="10"/>
                  </a:moveTo>
                  <a:lnTo>
                    <a:pt x="0" y="10"/>
                  </a:lnTo>
                  <a:lnTo>
                    <a:pt x="13" y="10"/>
                  </a:lnTo>
                  <a:lnTo>
                    <a:pt x="12" y="0"/>
                  </a:lnTo>
                  <a:lnTo>
                    <a:pt x="0" y="1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5" name="Freeform 79">
              <a:extLst>
                <a:ext uri="{FF2B5EF4-FFF2-40B4-BE49-F238E27FC236}">
                  <a16:creationId xmlns:a16="http://schemas.microsoft.com/office/drawing/2014/main" id="{2E7C57A4-1783-1D36-CC18-C95235CD5F06}"/>
                </a:ext>
              </a:extLst>
            </p:cNvPr>
            <p:cNvSpPr>
              <a:spLocks/>
            </p:cNvSpPr>
            <p:nvPr/>
          </p:nvSpPr>
          <p:spPr bwMode="invGray">
            <a:xfrm>
              <a:off x="8951913" y="1568636"/>
              <a:ext cx="96837" cy="8617"/>
            </a:xfrm>
            <a:custGeom>
              <a:avLst/>
              <a:gdLst>
                <a:gd name="T0" fmla="*/ 2147483646 w 101"/>
                <a:gd name="T1" fmla="*/ 2147483646 h 10"/>
                <a:gd name="T2" fmla="*/ 2147483646 w 101"/>
                <a:gd name="T3" fmla="*/ 2147483646 h 10"/>
                <a:gd name="T4" fmla="*/ 2147483646 w 101"/>
                <a:gd name="T5" fmla="*/ 2147483646 h 10"/>
                <a:gd name="T6" fmla="*/ 2147483646 w 101"/>
                <a:gd name="T7" fmla="*/ 0 h 10"/>
                <a:gd name="T8" fmla="*/ 2147483646 w 101"/>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6" name="Freeform 80">
              <a:extLst>
                <a:ext uri="{FF2B5EF4-FFF2-40B4-BE49-F238E27FC236}">
                  <a16:creationId xmlns:a16="http://schemas.microsoft.com/office/drawing/2014/main" id="{84B97EA1-EF1D-B706-89B6-16E360B9E8E9}"/>
                </a:ext>
              </a:extLst>
            </p:cNvPr>
            <p:cNvSpPr>
              <a:spLocks/>
            </p:cNvSpPr>
            <p:nvPr/>
          </p:nvSpPr>
          <p:spPr bwMode="invGray">
            <a:xfrm>
              <a:off x="9005888" y="1566174"/>
              <a:ext cx="17462" cy="2462"/>
            </a:xfrm>
            <a:custGeom>
              <a:avLst/>
              <a:gdLst>
                <a:gd name="T0" fmla="*/ 0 w 19"/>
                <a:gd name="T1" fmla="*/ 2147483646 h 2"/>
                <a:gd name="T2" fmla="*/ 0 w 19"/>
                <a:gd name="T3" fmla="*/ 2147483646 h 2"/>
                <a:gd name="T4" fmla="*/ 2147483646 w 19"/>
                <a:gd name="T5" fmla="*/ 0 h 2"/>
                <a:gd name="T6" fmla="*/ 0 w 19"/>
                <a:gd name="T7" fmla="*/ 2147483646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
                  <a:moveTo>
                    <a:pt x="0" y="2"/>
                  </a:moveTo>
                  <a:lnTo>
                    <a:pt x="0" y="2"/>
                  </a:lnTo>
                  <a:lnTo>
                    <a:pt x="19" y="0"/>
                  </a:lnTo>
                  <a:cubicBezTo>
                    <a:pt x="8" y="1"/>
                    <a:pt x="3" y="1"/>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7" name="Freeform 81">
              <a:extLst>
                <a:ext uri="{FF2B5EF4-FFF2-40B4-BE49-F238E27FC236}">
                  <a16:creationId xmlns:a16="http://schemas.microsoft.com/office/drawing/2014/main" id="{3A866609-115C-519B-B74C-C37D50529CB5}"/>
                </a:ext>
              </a:extLst>
            </p:cNvPr>
            <p:cNvSpPr>
              <a:spLocks/>
            </p:cNvSpPr>
            <p:nvPr/>
          </p:nvSpPr>
          <p:spPr bwMode="invGray">
            <a:xfrm>
              <a:off x="1587500" y="1516937"/>
              <a:ext cx="38100" cy="3693"/>
            </a:xfrm>
            <a:custGeom>
              <a:avLst/>
              <a:gdLst>
                <a:gd name="T0" fmla="*/ 2147483646 w 39"/>
                <a:gd name="T1" fmla="*/ 1574365600 h 4"/>
                <a:gd name="T2" fmla="*/ 2147483646 w 39"/>
                <a:gd name="T3" fmla="*/ 1574365600 h 4"/>
                <a:gd name="T4" fmla="*/ 0 w 39"/>
                <a:gd name="T5" fmla="*/ 0 h 4"/>
                <a:gd name="T6" fmla="*/ 2147483646 w 39"/>
                <a:gd name="T7" fmla="*/ 2147483646 h 4"/>
                <a:gd name="T8" fmla="*/ 2147483646 w 39"/>
                <a:gd name="T9" fmla="*/ 15743656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4">
                  <a:moveTo>
                    <a:pt x="39" y="2"/>
                  </a:moveTo>
                  <a:lnTo>
                    <a:pt x="39" y="2"/>
                  </a:lnTo>
                  <a:lnTo>
                    <a:pt x="0" y="0"/>
                  </a:lnTo>
                  <a:lnTo>
                    <a:pt x="25" y="4"/>
                  </a:lnTo>
                  <a:lnTo>
                    <a:pt x="39"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8" name="Freeform 82">
              <a:extLst>
                <a:ext uri="{FF2B5EF4-FFF2-40B4-BE49-F238E27FC236}">
                  <a16:creationId xmlns:a16="http://schemas.microsoft.com/office/drawing/2014/main" id="{896F102B-3B15-F870-F49D-A526F2FE0AF5}"/>
                </a:ext>
              </a:extLst>
            </p:cNvPr>
            <p:cNvSpPr>
              <a:spLocks/>
            </p:cNvSpPr>
            <p:nvPr/>
          </p:nvSpPr>
          <p:spPr bwMode="invGray">
            <a:xfrm>
              <a:off x="1522413" y="1519399"/>
              <a:ext cx="30162" cy="4924"/>
            </a:xfrm>
            <a:custGeom>
              <a:avLst/>
              <a:gdLst>
                <a:gd name="T0" fmla="*/ 2147483646 w 32"/>
                <a:gd name="T1" fmla="*/ 2147483646 h 6"/>
                <a:gd name="T2" fmla="*/ 2147483646 w 32"/>
                <a:gd name="T3" fmla="*/ 2147483646 h 6"/>
                <a:gd name="T4" fmla="*/ 2147483646 w 32"/>
                <a:gd name="T5" fmla="*/ 0 h 6"/>
                <a:gd name="T6" fmla="*/ 0 w 32"/>
                <a:gd name="T7" fmla="*/ 2147483646 h 6"/>
                <a:gd name="T8" fmla="*/ 2147483646 w 32"/>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9" name="Freeform 83">
              <a:extLst>
                <a:ext uri="{FF2B5EF4-FFF2-40B4-BE49-F238E27FC236}">
                  <a16:creationId xmlns:a16="http://schemas.microsoft.com/office/drawing/2014/main" id="{47EEA159-6368-C213-35A8-6E776AE59018}"/>
                </a:ext>
              </a:extLst>
            </p:cNvPr>
            <p:cNvSpPr>
              <a:spLocks/>
            </p:cNvSpPr>
            <p:nvPr/>
          </p:nvSpPr>
          <p:spPr bwMode="invGray">
            <a:xfrm>
              <a:off x="6650038" y="1573559"/>
              <a:ext cx="33337" cy="3693"/>
            </a:xfrm>
            <a:custGeom>
              <a:avLst/>
              <a:gdLst>
                <a:gd name="T0" fmla="*/ 2147483646 w 34"/>
                <a:gd name="T1" fmla="*/ 2147483646 h 4"/>
                <a:gd name="T2" fmla="*/ 2147483646 w 34"/>
                <a:gd name="T3" fmla="*/ 2147483646 h 4"/>
                <a:gd name="T4" fmla="*/ 2147483646 w 34"/>
                <a:gd name="T5" fmla="*/ 1574365600 h 4"/>
                <a:gd name="T6" fmla="*/ 0 w 34"/>
                <a:gd name="T7" fmla="*/ 0 h 4"/>
                <a:gd name="T8" fmla="*/ 2147483646 w 34"/>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80" name="Freeform 84">
              <a:extLst>
                <a:ext uri="{FF2B5EF4-FFF2-40B4-BE49-F238E27FC236}">
                  <a16:creationId xmlns:a16="http://schemas.microsoft.com/office/drawing/2014/main" id="{73008CD5-6A00-4A39-6C27-6D24C723EB0D}"/>
                </a:ext>
              </a:extLst>
            </p:cNvPr>
            <p:cNvSpPr>
              <a:spLocks/>
            </p:cNvSpPr>
            <p:nvPr/>
          </p:nvSpPr>
          <p:spPr bwMode="invGray">
            <a:xfrm>
              <a:off x="6162675" y="1566174"/>
              <a:ext cx="15875" cy="4924"/>
            </a:xfrm>
            <a:custGeom>
              <a:avLst/>
              <a:gdLst>
                <a:gd name="T0" fmla="*/ 2147483646 w 17"/>
                <a:gd name="T1" fmla="*/ 2147483646 h 6"/>
                <a:gd name="T2" fmla="*/ 2147483646 w 17"/>
                <a:gd name="T3" fmla="*/ 2147483646 h 6"/>
                <a:gd name="T4" fmla="*/ 2147483646 w 17"/>
                <a:gd name="T5" fmla="*/ 2147483646 h 6"/>
                <a:gd name="T6" fmla="*/ 0 w 17"/>
                <a:gd name="T7" fmla="*/ 0 h 6"/>
                <a:gd name="T8" fmla="*/ 2147483646 w 17"/>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6">
                  <a:moveTo>
                    <a:pt x="8" y="6"/>
                  </a:moveTo>
                  <a:lnTo>
                    <a:pt x="8" y="6"/>
                  </a:lnTo>
                  <a:lnTo>
                    <a:pt x="17" y="6"/>
                  </a:lnTo>
                  <a:lnTo>
                    <a:pt x="0" y="0"/>
                  </a:lnTo>
                  <a:lnTo>
                    <a:pt x="8"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81" name="Freeform 85">
              <a:extLst>
                <a:ext uri="{FF2B5EF4-FFF2-40B4-BE49-F238E27FC236}">
                  <a16:creationId xmlns:a16="http://schemas.microsoft.com/office/drawing/2014/main" id="{DC90B321-1BBD-EFBD-F24B-A534C7F6B736}"/>
                </a:ext>
              </a:extLst>
            </p:cNvPr>
            <p:cNvSpPr>
              <a:spLocks/>
            </p:cNvSpPr>
            <p:nvPr/>
          </p:nvSpPr>
          <p:spPr bwMode="invGray">
            <a:xfrm>
              <a:off x="5738813" y="1571097"/>
              <a:ext cx="60325" cy="6155"/>
            </a:xfrm>
            <a:custGeom>
              <a:avLst/>
              <a:gdLst>
                <a:gd name="T0" fmla="*/ 2147483646 w 63"/>
                <a:gd name="T1" fmla="*/ 2147483646 h 8"/>
                <a:gd name="T2" fmla="*/ 2147483646 w 63"/>
                <a:gd name="T3" fmla="*/ 2147483646 h 8"/>
                <a:gd name="T4" fmla="*/ 2147483646 w 63"/>
                <a:gd name="T5" fmla="*/ 2147483646 h 8"/>
                <a:gd name="T6" fmla="*/ 2147483646 w 63"/>
                <a:gd name="T7" fmla="*/ 2147483646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grpSp>
      <p:sp>
        <p:nvSpPr>
          <p:cNvPr id="2" name="Title 1"/>
          <p:cNvSpPr>
            <a:spLocks noGrp="1"/>
          </p:cNvSpPr>
          <p:nvPr>
            <p:ph type="title"/>
          </p:nvPr>
        </p:nvSpPr>
        <p:spPr>
          <a:xfrm>
            <a:off x="1522811" y="274638"/>
            <a:ext cx="9146380" cy="1020762"/>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810" y="1905000"/>
            <a:ext cx="441770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810" y="2819400"/>
            <a:ext cx="441770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51488" y="1905000"/>
            <a:ext cx="441770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1488" y="2819400"/>
            <a:ext cx="441770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2" name="Footer Placeholder 7">
            <a:extLst>
              <a:ext uri="{FF2B5EF4-FFF2-40B4-BE49-F238E27FC236}">
                <a16:creationId xmlns:a16="http://schemas.microsoft.com/office/drawing/2014/main" id="{5E5DF85E-47A3-CAF9-232A-539D0AFEEAB9}"/>
              </a:ext>
            </a:extLst>
          </p:cNvPr>
          <p:cNvSpPr>
            <a:spLocks noGrp="1"/>
          </p:cNvSpPr>
          <p:nvPr>
            <p:ph type="ftr" sz="quarter" idx="10"/>
          </p:nvPr>
        </p:nvSpPr>
        <p:spPr/>
        <p:txBody>
          <a:bodyPr/>
          <a:lstStyle>
            <a:lvl1pPr>
              <a:defRPr/>
            </a:lvl1pPr>
          </a:lstStyle>
          <a:p>
            <a:pPr>
              <a:defRPr/>
            </a:pPr>
            <a:endParaRPr lang="en-US"/>
          </a:p>
        </p:txBody>
      </p:sp>
      <p:sp>
        <p:nvSpPr>
          <p:cNvPr id="83" name="Date Placeholder 6">
            <a:extLst>
              <a:ext uri="{FF2B5EF4-FFF2-40B4-BE49-F238E27FC236}">
                <a16:creationId xmlns:a16="http://schemas.microsoft.com/office/drawing/2014/main" id="{F9A0A8F2-3094-49EB-BF68-C3851BCCD245}"/>
              </a:ext>
            </a:extLst>
          </p:cNvPr>
          <p:cNvSpPr>
            <a:spLocks noGrp="1"/>
          </p:cNvSpPr>
          <p:nvPr>
            <p:ph type="dt" sz="half" idx="11"/>
          </p:nvPr>
        </p:nvSpPr>
        <p:spPr/>
        <p:txBody>
          <a:bodyPr/>
          <a:lstStyle>
            <a:lvl1pPr>
              <a:defRPr/>
            </a:lvl1pPr>
          </a:lstStyle>
          <a:p>
            <a:pPr>
              <a:defRPr/>
            </a:pPr>
            <a:fld id="{C11E8B68-17C4-4961-9E58-31A02CCEE15C}" type="datetimeFigureOut">
              <a:rPr lang="en-US"/>
              <a:pPr>
                <a:defRPr/>
              </a:pPr>
              <a:t>10/14/2022</a:t>
            </a:fld>
            <a:endParaRPr lang="en-US"/>
          </a:p>
        </p:txBody>
      </p:sp>
      <p:sp>
        <p:nvSpPr>
          <p:cNvPr id="84" name="Slide Number Placeholder 8">
            <a:extLst>
              <a:ext uri="{FF2B5EF4-FFF2-40B4-BE49-F238E27FC236}">
                <a16:creationId xmlns:a16="http://schemas.microsoft.com/office/drawing/2014/main" id="{BD082214-AC6A-E9D4-99C9-80ADAA1D669E}"/>
              </a:ext>
            </a:extLst>
          </p:cNvPr>
          <p:cNvSpPr>
            <a:spLocks noGrp="1"/>
          </p:cNvSpPr>
          <p:nvPr>
            <p:ph type="sldNum" sz="quarter" idx="12"/>
          </p:nvPr>
        </p:nvSpPr>
        <p:spPr/>
        <p:txBody>
          <a:bodyPr/>
          <a:lstStyle>
            <a:lvl1pPr>
              <a:defRPr/>
            </a:lvl1pPr>
          </a:lstStyle>
          <a:p>
            <a:pPr>
              <a:defRPr/>
            </a:pPr>
            <a:fld id="{B934E9C6-F94B-49FB-ACC3-5C138368E960}" type="slidenum">
              <a:rPr lang="en-US"/>
              <a:pPr>
                <a:defRPr/>
              </a:pPr>
              <a:t>‹#›</a:t>
            </a:fld>
            <a:endParaRPr lang="en-US"/>
          </a:p>
        </p:txBody>
      </p:sp>
    </p:spTree>
    <p:extLst>
      <p:ext uri="{BB962C8B-B14F-4D97-AF65-F5344CB8AC3E}">
        <p14:creationId xmlns:p14="http://schemas.microsoft.com/office/powerpoint/2010/main" val="2557495876"/>
      </p:ext>
    </p:extLst>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line" descr="Line graphic">
            <a:extLst>
              <a:ext uri="{FF2B5EF4-FFF2-40B4-BE49-F238E27FC236}">
                <a16:creationId xmlns:a16="http://schemas.microsoft.com/office/drawing/2014/main" id="{DA013526-D657-73E2-31C1-E179DBEA7D4D}"/>
              </a:ext>
            </a:extLst>
          </p:cNvPr>
          <p:cNvGrpSpPr>
            <a:grpSpLocks/>
          </p:cNvGrpSpPr>
          <p:nvPr/>
        </p:nvGrpSpPr>
        <p:grpSpPr bwMode="auto">
          <a:xfrm>
            <a:off x="1522413" y="1514475"/>
            <a:ext cx="10572750" cy="63500"/>
            <a:chOff x="1522413" y="1514475"/>
            <a:chExt cx="10569575" cy="64008"/>
          </a:xfrm>
        </p:grpSpPr>
        <p:sp>
          <p:nvSpPr>
            <p:cNvPr id="4" name="Freeform 10">
              <a:extLst>
                <a:ext uri="{FF2B5EF4-FFF2-40B4-BE49-F238E27FC236}">
                  <a16:creationId xmlns:a16="http://schemas.microsoft.com/office/drawing/2014/main" id="{DCE3A308-FD85-B992-E9E7-909977729B6F}"/>
                </a:ext>
              </a:extLst>
            </p:cNvPr>
            <p:cNvSpPr>
              <a:spLocks/>
            </p:cNvSpPr>
            <p:nvPr/>
          </p:nvSpPr>
          <p:spPr bwMode="invGray">
            <a:xfrm>
              <a:off x="12028488" y="1525554"/>
              <a:ext cx="63500" cy="4924"/>
            </a:xfrm>
            <a:custGeom>
              <a:avLst/>
              <a:gdLst>
                <a:gd name="T0" fmla="*/ 2147483646 w 67"/>
                <a:gd name="T1" fmla="*/ 2147483646 h 6"/>
                <a:gd name="T2" fmla="*/ 2147483646 w 67"/>
                <a:gd name="T3" fmla="*/ 2147483646 h 6"/>
                <a:gd name="T4" fmla="*/ 2147483646 w 67"/>
                <a:gd name="T5" fmla="*/ 1658141407 h 6"/>
                <a:gd name="T6" fmla="*/ 2147483646 w 67"/>
                <a:gd name="T7" fmla="*/ 0 h 6"/>
                <a:gd name="T8" fmla="*/ 2147483646 w 67"/>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 name="Freeform 11">
              <a:extLst>
                <a:ext uri="{FF2B5EF4-FFF2-40B4-BE49-F238E27FC236}">
                  <a16:creationId xmlns:a16="http://schemas.microsoft.com/office/drawing/2014/main" id="{5A984830-1299-8E92-2F6E-A42FC0AF5FFC}"/>
                </a:ext>
              </a:extLst>
            </p:cNvPr>
            <p:cNvSpPr>
              <a:spLocks/>
            </p:cNvSpPr>
            <p:nvPr/>
          </p:nvSpPr>
          <p:spPr bwMode="invGray">
            <a:xfrm>
              <a:off x="12022138" y="1532939"/>
              <a:ext cx="19050" cy="1231"/>
            </a:xfrm>
            <a:custGeom>
              <a:avLst/>
              <a:gdLst>
                <a:gd name="T0" fmla="*/ 0 w 20"/>
                <a:gd name="T1" fmla="*/ 466352656 h 2"/>
                <a:gd name="T2" fmla="*/ 0 w 20"/>
                <a:gd name="T3" fmla="*/ 466352656 h 2"/>
                <a:gd name="T4" fmla="*/ 2147483646 w 20"/>
                <a:gd name="T5" fmla="*/ 233365594 h 2"/>
                <a:gd name="T6" fmla="*/ 0 w 20"/>
                <a:gd name="T7" fmla="*/ 466352656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
                  <a:moveTo>
                    <a:pt x="0" y="2"/>
                  </a:moveTo>
                  <a:lnTo>
                    <a:pt x="0" y="2"/>
                  </a:lnTo>
                  <a:lnTo>
                    <a:pt x="20" y="1"/>
                  </a:lnTo>
                  <a:cubicBezTo>
                    <a:pt x="16" y="0"/>
                    <a:pt x="11" y="0"/>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 name="Freeform 12">
              <a:extLst>
                <a:ext uri="{FF2B5EF4-FFF2-40B4-BE49-F238E27FC236}">
                  <a16:creationId xmlns:a16="http://schemas.microsoft.com/office/drawing/2014/main" id="{21250A40-7E14-0732-5F31-0C91CC7A430F}"/>
                </a:ext>
              </a:extLst>
            </p:cNvPr>
            <p:cNvSpPr>
              <a:spLocks/>
            </p:cNvSpPr>
            <p:nvPr/>
          </p:nvSpPr>
          <p:spPr bwMode="invGray">
            <a:xfrm>
              <a:off x="12041188" y="1531708"/>
              <a:ext cx="39687" cy="6155"/>
            </a:xfrm>
            <a:custGeom>
              <a:avLst/>
              <a:gdLst>
                <a:gd name="T0" fmla="*/ 2147483646 w 41"/>
                <a:gd name="T1" fmla="*/ 0 h 6"/>
                <a:gd name="T2" fmla="*/ 2147483646 w 41"/>
                <a:gd name="T3" fmla="*/ 0 h 6"/>
                <a:gd name="T4" fmla="*/ 0 w 41"/>
                <a:gd name="T5" fmla="*/ 2147483646 h 6"/>
                <a:gd name="T6" fmla="*/ 2147483646 w 41"/>
                <a:gd name="T7" fmla="*/ 1079694713 h 6"/>
                <a:gd name="T8" fmla="*/ 2147483646 w 4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 name="Freeform 15">
              <a:extLst>
                <a:ext uri="{FF2B5EF4-FFF2-40B4-BE49-F238E27FC236}">
                  <a16:creationId xmlns:a16="http://schemas.microsoft.com/office/drawing/2014/main" id="{82203F5D-DC6C-859D-4303-6203F01440C4}"/>
                </a:ext>
              </a:extLst>
            </p:cNvPr>
            <p:cNvSpPr>
              <a:spLocks/>
            </p:cNvSpPr>
            <p:nvPr/>
          </p:nvSpPr>
          <p:spPr bwMode="invGray">
            <a:xfrm>
              <a:off x="11831638" y="1526784"/>
              <a:ext cx="42862" cy="4924"/>
            </a:xfrm>
            <a:custGeom>
              <a:avLst/>
              <a:gdLst>
                <a:gd name="T0" fmla="*/ 1728282516 w 45"/>
                <a:gd name="T1" fmla="*/ 0 h 6"/>
                <a:gd name="T2" fmla="*/ 1728282516 w 45"/>
                <a:gd name="T3" fmla="*/ 0 h 6"/>
                <a:gd name="T4" fmla="*/ 2147483646 w 45"/>
                <a:gd name="T5" fmla="*/ 2147483646 h 6"/>
                <a:gd name="T6" fmla="*/ 2147483646 w 45"/>
                <a:gd name="T7" fmla="*/ 2147483646 h 6"/>
                <a:gd name="T8" fmla="*/ 1728282516 w 45"/>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8" name="Freeform 16">
              <a:extLst>
                <a:ext uri="{FF2B5EF4-FFF2-40B4-BE49-F238E27FC236}">
                  <a16:creationId xmlns:a16="http://schemas.microsoft.com/office/drawing/2014/main" id="{5351C37D-5FD1-8321-735A-02AD3298C006}"/>
                </a:ext>
              </a:extLst>
            </p:cNvPr>
            <p:cNvSpPr>
              <a:spLocks/>
            </p:cNvSpPr>
            <p:nvPr/>
          </p:nvSpPr>
          <p:spPr bwMode="invGray">
            <a:xfrm>
              <a:off x="11809413" y="1531708"/>
              <a:ext cx="41275" cy="2462"/>
            </a:xfrm>
            <a:custGeom>
              <a:avLst/>
              <a:gdLst>
                <a:gd name="T0" fmla="*/ 2147483646 w 44"/>
                <a:gd name="T1" fmla="*/ 0 h 3"/>
                <a:gd name="T2" fmla="*/ 2147483646 w 44"/>
                <a:gd name="T3" fmla="*/ 0 h 3"/>
                <a:gd name="T4" fmla="*/ 0 w 44"/>
                <a:gd name="T5" fmla="*/ 1658141407 h 3"/>
                <a:gd name="T6" fmla="*/ 2147483646 w 44"/>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
                  <a:moveTo>
                    <a:pt x="42" y="0"/>
                  </a:moveTo>
                  <a:lnTo>
                    <a:pt x="42" y="0"/>
                  </a:lnTo>
                  <a:lnTo>
                    <a:pt x="0" y="3"/>
                  </a:lnTo>
                  <a:cubicBezTo>
                    <a:pt x="37" y="3"/>
                    <a:pt x="44" y="2"/>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9" name="Freeform 17">
              <a:extLst>
                <a:ext uri="{FF2B5EF4-FFF2-40B4-BE49-F238E27FC236}">
                  <a16:creationId xmlns:a16="http://schemas.microsoft.com/office/drawing/2014/main" id="{2777E74E-89A5-F7DF-3483-A02E7DF651A3}"/>
                </a:ext>
              </a:extLst>
            </p:cNvPr>
            <p:cNvSpPr>
              <a:spLocks/>
            </p:cNvSpPr>
            <p:nvPr/>
          </p:nvSpPr>
          <p:spPr bwMode="invGray">
            <a:xfrm>
              <a:off x="12003088" y="1537863"/>
              <a:ext cx="77787" cy="3693"/>
            </a:xfrm>
            <a:custGeom>
              <a:avLst/>
              <a:gdLst>
                <a:gd name="T0" fmla="*/ 2147483646 w 82"/>
                <a:gd name="T1" fmla="*/ 2014642290 h 5"/>
                <a:gd name="T2" fmla="*/ 2147483646 w 82"/>
                <a:gd name="T3" fmla="*/ 2014642290 h 5"/>
                <a:gd name="T4" fmla="*/ 2147483646 w 82"/>
                <a:gd name="T5" fmla="*/ 0 h 5"/>
                <a:gd name="T6" fmla="*/ 0 w 82"/>
                <a:gd name="T7" fmla="*/ 2014642290 h 5"/>
                <a:gd name="T8" fmla="*/ 2147483646 w 82"/>
                <a:gd name="T9" fmla="*/ 201464229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5">
                  <a:moveTo>
                    <a:pt x="14" y="5"/>
                  </a:moveTo>
                  <a:lnTo>
                    <a:pt x="14" y="5"/>
                  </a:lnTo>
                  <a:lnTo>
                    <a:pt x="82" y="0"/>
                  </a:lnTo>
                  <a:lnTo>
                    <a:pt x="0" y="5"/>
                  </a:lnTo>
                  <a:lnTo>
                    <a:pt x="14"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 name="Freeform 18">
              <a:extLst>
                <a:ext uri="{FF2B5EF4-FFF2-40B4-BE49-F238E27FC236}">
                  <a16:creationId xmlns:a16="http://schemas.microsoft.com/office/drawing/2014/main" id="{7DF8F7DA-BA97-C519-5073-E8E808237088}"/>
                </a:ext>
              </a:extLst>
            </p:cNvPr>
            <p:cNvSpPr>
              <a:spLocks/>
            </p:cNvSpPr>
            <p:nvPr/>
          </p:nvSpPr>
          <p:spPr bwMode="invGray">
            <a:xfrm>
              <a:off x="11664950" y="1523092"/>
              <a:ext cx="39687" cy="4924"/>
            </a:xfrm>
            <a:custGeom>
              <a:avLst/>
              <a:gdLst>
                <a:gd name="T0" fmla="*/ 2147483646 w 42"/>
                <a:gd name="T1" fmla="*/ 2147483646 h 5"/>
                <a:gd name="T2" fmla="*/ 2147483646 w 42"/>
                <a:gd name="T3" fmla="*/ 2147483646 h 5"/>
                <a:gd name="T4" fmla="*/ 2147483646 w 42"/>
                <a:gd name="T5" fmla="*/ 0 h 5"/>
                <a:gd name="T6" fmla="*/ 0 w 42"/>
                <a:gd name="T7" fmla="*/ 2147483646 h 5"/>
                <a:gd name="T8" fmla="*/ 2147483646 w 42"/>
                <a:gd name="T9" fmla="*/ 2147483646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
                  <a:moveTo>
                    <a:pt x="19" y="4"/>
                  </a:moveTo>
                  <a:lnTo>
                    <a:pt x="19" y="4"/>
                  </a:lnTo>
                  <a:lnTo>
                    <a:pt x="42" y="0"/>
                  </a:lnTo>
                  <a:lnTo>
                    <a:pt x="0" y="5"/>
                  </a:lnTo>
                  <a:lnTo>
                    <a:pt x="19"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1" name="Freeform 19">
              <a:extLst>
                <a:ext uri="{FF2B5EF4-FFF2-40B4-BE49-F238E27FC236}">
                  <a16:creationId xmlns:a16="http://schemas.microsoft.com/office/drawing/2014/main" id="{87CFFEB8-B72F-8A75-F24E-571C203DA03E}"/>
                </a:ext>
              </a:extLst>
            </p:cNvPr>
            <p:cNvSpPr>
              <a:spLocks/>
            </p:cNvSpPr>
            <p:nvPr/>
          </p:nvSpPr>
          <p:spPr bwMode="invGray">
            <a:xfrm>
              <a:off x="11506200" y="1521861"/>
              <a:ext cx="92075" cy="4924"/>
            </a:xfrm>
            <a:custGeom>
              <a:avLst/>
              <a:gdLst>
                <a:gd name="T0" fmla="*/ 2147483646 w 98"/>
                <a:gd name="T1" fmla="*/ 2147483646 h 6"/>
                <a:gd name="T2" fmla="*/ 2147483646 w 98"/>
                <a:gd name="T3" fmla="*/ 2147483646 h 6"/>
                <a:gd name="T4" fmla="*/ 2147483646 w 98"/>
                <a:gd name="T5" fmla="*/ 0 h 6"/>
                <a:gd name="T6" fmla="*/ 0 w 98"/>
                <a:gd name="T7" fmla="*/ 2147483646 h 6"/>
                <a:gd name="T8" fmla="*/ 2147483646 w 98"/>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2" name="Freeform 20">
              <a:extLst>
                <a:ext uri="{FF2B5EF4-FFF2-40B4-BE49-F238E27FC236}">
                  <a16:creationId xmlns:a16="http://schemas.microsoft.com/office/drawing/2014/main" id="{FBBC4E65-0D2D-E65D-48BF-69EAE6D39B5D}"/>
                </a:ext>
              </a:extLst>
            </p:cNvPr>
            <p:cNvSpPr>
              <a:spLocks/>
            </p:cNvSpPr>
            <p:nvPr/>
          </p:nvSpPr>
          <p:spPr bwMode="invGray">
            <a:xfrm>
              <a:off x="11471275" y="1525554"/>
              <a:ext cx="34925" cy="3693"/>
            </a:xfrm>
            <a:custGeom>
              <a:avLst/>
              <a:gdLst>
                <a:gd name="T0" fmla="*/ 0 w 36"/>
                <a:gd name="T1" fmla="*/ 2147483646 h 3"/>
                <a:gd name="T2" fmla="*/ 0 w 36"/>
                <a:gd name="T3" fmla="*/ 2147483646 h 3"/>
                <a:gd name="T4" fmla="*/ 2147483646 w 36"/>
                <a:gd name="T5" fmla="*/ 0 h 3"/>
                <a:gd name="T6" fmla="*/ 0 w 36"/>
                <a:gd name="T7" fmla="*/ 2147483646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3" name="Freeform 21">
              <a:extLst>
                <a:ext uri="{FF2B5EF4-FFF2-40B4-BE49-F238E27FC236}">
                  <a16:creationId xmlns:a16="http://schemas.microsoft.com/office/drawing/2014/main" id="{9B797FA1-2A39-5BF9-3523-CBA643C19295}"/>
                </a:ext>
              </a:extLst>
            </p:cNvPr>
            <p:cNvSpPr>
              <a:spLocks/>
            </p:cNvSpPr>
            <p:nvPr/>
          </p:nvSpPr>
          <p:spPr bwMode="invGray">
            <a:xfrm>
              <a:off x="11710988" y="1529246"/>
              <a:ext cx="30162" cy="4924"/>
            </a:xfrm>
            <a:custGeom>
              <a:avLst/>
              <a:gdLst>
                <a:gd name="T0" fmla="*/ 2147483646 w 32"/>
                <a:gd name="T1" fmla="*/ 2147483646 h 5"/>
                <a:gd name="T2" fmla="*/ 2147483646 w 32"/>
                <a:gd name="T3" fmla="*/ 2147483646 h 5"/>
                <a:gd name="T4" fmla="*/ 0 w 32"/>
                <a:gd name="T5" fmla="*/ 0 h 5"/>
                <a:gd name="T6" fmla="*/ 2147483646 w 32"/>
                <a:gd name="T7" fmla="*/ 2147483646 h 5"/>
                <a:gd name="T8" fmla="*/ 2147483646 w 32"/>
                <a:gd name="T9" fmla="*/ 2147483646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4" name="Freeform 22">
              <a:extLst>
                <a:ext uri="{FF2B5EF4-FFF2-40B4-BE49-F238E27FC236}">
                  <a16:creationId xmlns:a16="http://schemas.microsoft.com/office/drawing/2014/main" id="{93D5EDA4-2D9C-7E75-E2AC-D4A4BBE794A6}"/>
                </a:ext>
              </a:extLst>
            </p:cNvPr>
            <p:cNvSpPr>
              <a:spLocks/>
            </p:cNvSpPr>
            <p:nvPr/>
          </p:nvSpPr>
          <p:spPr bwMode="invGray">
            <a:xfrm>
              <a:off x="11691938" y="1532939"/>
              <a:ext cx="34925" cy="1231"/>
            </a:xfrm>
            <a:custGeom>
              <a:avLst/>
              <a:gdLst>
                <a:gd name="T0" fmla="*/ 2147483646 w 36"/>
                <a:gd name="T1" fmla="*/ 1865409391 h 1"/>
                <a:gd name="T2" fmla="*/ 2147483646 w 36"/>
                <a:gd name="T3" fmla="*/ 1865409391 h 1"/>
                <a:gd name="T4" fmla="*/ 2147483646 w 36"/>
                <a:gd name="T5" fmla="*/ 1865409391 h 1"/>
                <a:gd name="T6" fmla="*/ 0 w 36"/>
                <a:gd name="T7" fmla="*/ 0 h 1"/>
                <a:gd name="T8" fmla="*/ 2147483646 w 36"/>
                <a:gd name="T9" fmla="*/ 186540939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
                  <a:moveTo>
                    <a:pt x="36" y="1"/>
                  </a:moveTo>
                  <a:lnTo>
                    <a:pt x="36" y="1"/>
                  </a:lnTo>
                  <a:lnTo>
                    <a:pt x="35" y="1"/>
                  </a:lnTo>
                  <a:lnTo>
                    <a:pt x="0" y="0"/>
                  </a:lnTo>
                  <a:lnTo>
                    <a:pt x="36"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5" name="Freeform 23">
              <a:extLst>
                <a:ext uri="{FF2B5EF4-FFF2-40B4-BE49-F238E27FC236}">
                  <a16:creationId xmlns:a16="http://schemas.microsoft.com/office/drawing/2014/main" id="{803AD9A7-8948-E576-C3E1-1D892B363A48}"/>
                </a:ext>
              </a:extLst>
            </p:cNvPr>
            <p:cNvSpPr>
              <a:spLocks/>
            </p:cNvSpPr>
            <p:nvPr/>
          </p:nvSpPr>
          <p:spPr bwMode="invGray">
            <a:xfrm>
              <a:off x="11741150" y="1534170"/>
              <a:ext cx="4762" cy="0"/>
            </a:xfrm>
            <a:custGeom>
              <a:avLst/>
              <a:gdLst>
                <a:gd name="T0" fmla="*/ 2147483646 w 5"/>
                <a:gd name="T1" fmla="*/ 2147483646 w 5"/>
                <a:gd name="T2" fmla="*/ 0 w 5"/>
                <a:gd name="T3" fmla="*/ 2147483646 w 5"/>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5">
                  <a:moveTo>
                    <a:pt x="5" y="0"/>
                  </a:moveTo>
                  <a:lnTo>
                    <a:pt x="5" y="0"/>
                  </a:lnTo>
                  <a:lnTo>
                    <a:pt x="0" y="0"/>
                  </a:lnTo>
                  <a:cubicBezTo>
                    <a:pt x="2" y="0"/>
                    <a:pt x="3" y="0"/>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6" name="Freeform 24">
              <a:extLst>
                <a:ext uri="{FF2B5EF4-FFF2-40B4-BE49-F238E27FC236}">
                  <a16:creationId xmlns:a16="http://schemas.microsoft.com/office/drawing/2014/main" id="{27F7312A-731D-77FE-C6FC-A9694F95C0D9}"/>
                </a:ext>
              </a:extLst>
            </p:cNvPr>
            <p:cNvSpPr>
              <a:spLocks/>
            </p:cNvSpPr>
            <p:nvPr/>
          </p:nvSpPr>
          <p:spPr bwMode="invGray">
            <a:xfrm>
              <a:off x="11841163" y="1537863"/>
              <a:ext cx="71437" cy="8617"/>
            </a:xfrm>
            <a:custGeom>
              <a:avLst/>
              <a:gdLst>
                <a:gd name="T0" fmla="*/ 2147483646 w 75"/>
                <a:gd name="T1" fmla="*/ 0 h 9"/>
                <a:gd name="T2" fmla="*/ 2147483646 w 75"/>
                <a:gd name="T3" fmla="*/ 0 h 9"/>
                <a:gd name="T4" fmla="*/ 2147483646 w 75"/>
                <a:gd name="T5" fmla="*/ 2147483646 h 9"/>
                <a:gd name="T6" fmla="*/ 2147483646 w 75"/>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7" name="Freeform 25">
              <a:extLst>
                <a:ext uri="{FF2B5EF4-FFF2-40B4-BE49-F238E27FC236}">
                  <a16:creationId xmlns:a16="http://schemas.microsoft.com/office/drawing/2014/main" id="{F013DCAB-72FC-77C1-3B25-F80FDDD35A03}"/>
                </a:ext>
              </a:extLst>
            </p:cNvPr>
            <p:cNvSpPr>
              <a:spLocks/>
            </p:cNvSpPr>
            <p:nvPr/>
          </p:nvSpPr>
          <p:spPr bwMode="invGray">
            <a:xfrm>
              <a:off x="11764963" y="1535401"/>
              <a:ext cx="44450" cy="3693"/>
            </a:xfrm>
            <a:custGeom>
              <a:avLst/>
              <a:gdLst>
                <a:gd name="T0" fmla="*/ 0 w 47"/>
                <a:gd name="T1" fmla="*/ 2147483646 h 4"/>
                <a:gd name="T2" fmla="*/ 0 w 47"/>
                <a:gd name="T3" fmla="*/ 2147483646 h 4"/>
                <a:gd name="T4" fmla="*/ 2147483646 w 47"/>
                <a:gd name="T5" fmla="*/ 2147483646 h 4"/>
                <a:gd name="T6" fmla="*/ 2147483646 w 47"/>
                <a:gd name="T7" fmla="*/ 0 h 4"/>
                <a:gd name="T8" fmla="*/ 0 w 47"/>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8" name="Freeform 26">
              <a:extLst>
                <a:ext uri="{FF2B5EF4-FFF2-40B4-BE49-F238E27FC236}">
                  <a16:creationId xmlns:a16="http://schemas.microsoft.com/office/drawing/2014/main" id="{534D3465-15B8-7A59-101B-511540493803}"/>
                </a:ext>
              </a:extLst>
            </p:cNvPr>
            <p:cNvSpPr>
              <a:spLocks/>
            </p:cNvSpPr>
            <p:nvPr/>
          </p:nvSpPr>
          <p:spPr bwMode="invGray">
            <a:xfrm>
              <a:off x="11744325" y="1537863"/>
              <a:ext cx="20637" cy="2462"/>
            </a:xfrm>
            <a:custGeom>
              <a:avLst/>
              <a:gdLst>
                <a:gd name="T0" fmla="*/ 0 w 22"/>
                <a:gd name="T1" fmla="*/ 2147483646 h 2"/>
                <a:gd name="T2" fmla="*/ 0 w 22"/>
                <a:gd name="T3" fmla="*/ 2147483646 h 2"/>
                <a:gd name="T4" fmla="*/ 2147483646 w 22"/>
                <a:gd name="T5" fmla="*/ 0 h 2"/>
                <a:gd name="T6" fmla="*/ 2147483646 w 22"/>
                <a:gd name="T7" fmla="*/ 0 h 2"/>
                <a:gd name="T8" fmla="*/ 0 w 2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
                  <a:moveTo>
                    <a:pt x="0" y="2"/>
                  </a:moveTo>
                  <a:lnTo>
                    <a:pt x="0" y="2"/>
                  </a:lnTo>
                  <a:lnTo>
                    <a:pt x="22" y="0"/>
                  </a:lnTo>
                  <a:lnTo>
                    <a:pt x="5" y="0"/>
                  </a:lnTo>
                  <a:lnTo>
                    <a:pt x="0"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9" name="Freeform 27">
              <a:extLst>
                <a:ext uri="{FF2B5EF4-FFF2-40B4-BE49-F238E27FC236}">
                  <a16:creationId xmlns:a16="http://schemas.microsoft.com/office/drawing/2014/main" id="{B61FEDEE-C66D-CEA4-5CA8-57C58EC8F4C2}"/>
                </a:ext>
              </a:extLst>
            </p:cNvPr>
            <p:cNvSpPr>
              <a:spLocks/>
            </p:cNvSpPr>
            <p:nvPr/>
          </p:nvSpPr>
          <p:spPr bwMode="invGray">
            <a:xfrm>
              <a:off x="11482388" y="1531708"/>
              <a:ext cx="85725" cy="3693"/>
            </a:xfrm>
            <a:custGeom>
              <a:avLst/>
              <a:gdLst>
                <a:gd name="T0" fmla="*/ 2147483646 w 90"/>
                <a:gd name="T1" fmla="*/ 0 h 4"/>
                <a:gd name="T2" fmla="*/ 2147483646 w 90"/>
                <a:gd name="T3" fmla="*/ 0 h 4"/>
                <a:gd name="T4" fmla="*/ 0 w 90"/>
                <a:gd name="T5" fmla="*/ 1574365600 h 4"/>
                <a:gd name="T6" fmla="*/ 2147483646 w 90"/>
                <a:gd name="T7" fmla="*/ 2147483646 h 4"/>
                <a:gd name="T8" fmla="*/ 2147483646 w 90"/>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0" name="Freeform 28">
              <a:extLst>
                <a:ext uri="{FF2B5EF4-FFF2-40B4-BE49-F238E27FC236}">
                  <a16:creationId xmlns:a16="http://schemas.microsoft.com/office/drawing/2014/main" id="{6A593A94-B7EA-DB0B-F37E-4CBE6C28F82C}"/>
                </a:ext>
              </a:extLst>
            </p:cNvPr>
            <p:cNvSpPr>
              <a:spLocks/>
            </p:cNvSpPr>
            <p:nvPr/>
          </p:nvSpPr>
          <p:spPr bwMode="invGray">
            <a:xfrm>
              <a:off x="11626850" y="1532939"/>
              <a:ext cx="4762" cy="1231"/>
            </a:xfrm>
            <a:custGeom>
              <a:avLst/>
              <a:gdLst>
                <a:gd name="T0" fmla="*/ 2147483646 w 5"/>
                <a:gd name="T1" fmla="*/ 0 h 1"/>
                <a:gd name="T2" fmla="*/ 2147483646 w 5"/>
                <a:gd name="T3" fmla="*/ 0 h 1"/>
                <a:gd name="T4" fmla="*/ 0 w 5"/>
                <a:gd name="T5" fmla="*/ 1865409391 h 1"/>
                <a:gd name="T6" fmla="*/ 2147483646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5" y="0"/>
                  </a:moveTo>
                  <a:lnTo>
                    <a:pt x="5" y="0"/>
                  </a:lnTo>
                  <a:lnTo>
                    <a:pt x="0" y="1"/>
                  </a:lnTo>
                  <a:cubicBezTo>
                    <a:pt x="3" y="1"/>
                    <a:pt x="5" y="1"/>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1" name="Freeform 29">
              <a:extLst>
                <a:ext uri="{FF2B5EF4-FFF2-40B4-BE49-F238E27FC236}">
                  <a16:creationId xmlns:a16="http://schemas.microsoft.com/office/drawing/2014/main" id="{A98D5C72-D7DC-5136-69A2-14B26F7E1AA8}"/>
                </a:ext>
              </a:extLst>
            </p:cNvPr>
            <p:cNvSpPr>
              <a:spLocks/>
            </p:cNvSpPr>
            <p:nvPr/>
          </p:nvSpPr>
          <p:spPr bwMode="invGray">
            <a:xfrm>
              <a:off x="11261725" y="1534170"/>
              <a:ext cx="4762" cy="0"/>
            </a:xfrm>
            <a:custGeom>
              <a:avLst/>
              <a:gdLst>
                <a:gd name="T0" fmla="*/ 0 w 5"/>
                <a:gd name="T1" fmla="*/ 0 h 1"/>
                <a:gd name="T2" fmla="*/ 0 w 5"/>
                <a:gd name="T3" fmla="*/ 0 h 1"/>
                <a:gd name="T4" fmla="*/ 2147483646 w 5"/>
                <a:gd name="T5" fmla="*/ 1 h 1"/>
                <a:gd name="T6" fmla="*/ 2147483646 w 5"/>
                <a:gd name="T7" fmla="*/ 0 h 1"/>
                <a:gd name="T8" fmla="*/ 0 w 5"/>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2" name="Freeform 30">
              <a:extLst>
                <a:ext uri="{FF2B5EF4-FFF2-40B4-BE49-F238E27FC236}">
                  <a16:creationId xmlns:a16="http://schemas.microsoft.com/office/drawing/2014/main" id="{055DA204-4E4B-3A4B-EB7D-B80777EC290B}"/>
                </a:ext>
              </a:extLst>
            </p:cNvPr>
            <p:cNvSpPr>
              <a:spLocks/>
            </p:cNvSpPr>
            <p:nvPr/>
          </p:nvSpPr>
          <p:spPr bwMode="invGray">
            <a:xfrm>
              <a:off x="11553825" y="1534170"/>
              <a:ext cx="44450" cy="2462"/>
            </a:xfrm>
            <a:custGeom>
              <a:avLst/>
              <a:gdLst>
                <a:gd name="T0" fmla="*/ 2147483646 w 47"/>
                <a:gd name="T1" fmla="*/ 2147483646 h 2"/>
                <a:gd name="T2" fmla="*/ 2147483646 w 47"/>
                <a:gd name="T3" fmla="*/ 2147483646 h 2"/>
                <a:gd name="T4" fmla="*/ 2147483646 w 47"/>
                <a:gd name="T5" fmla="*/ 0 h 2"/>
                <a:gd name="T6" fmla="*/ 1691372624 w 47"/>
                <a:gd name="T7" fmla="*/ 1865409391 h 2"/>
                <a:gd name="T8" fmla="*/ 2147483646 w 4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3" name="Freeform 31">
              <a:extLst>
                <a:ext uri="{FF2B5EF4-FFF2-40B4-BE49-F238E27FC236}">
                  <a16:creationId xmlns:a16="http://schemas.microsoft.com/office/drawing/2014/main" id="{33938E69-96CB-7857-C666-4FB90466EEB2}"/>
                </a:ext>
              </a:extLst>
            </p:cNvPr>
            <p:cNvSpPr>
              <a:spLocks/>
            </p:cNvSpPr>
            <p:nvPr/>
          </p:nvSpPr>
          <p:spPr bwMode="invGray">
            <a:xfrm>
              <a:off x="11409363" y="1529246"/>
              <a:ext cx="31750" cy="2462"/>
            </a:xfrm>
            <a:custGeom>
              <a:avLst/>
              <a:gdLst>
                <a:gd name="T0" fmla="*/ 0 w 33"/>
                <a:gd name="T1" fmla="*/ 552938118 h 3"/>
                <a:gd name="T2" fmla="*/ 0 w 33"/>
                <a:gd name="T3" fmla="*/ 552938118 h 3"/>
                <a:gd name="T4" fmla="*/ 2147483646 w 33"/>
                <a:gd name="T5" fmla="*/ 1658141407 h 3"/>
                <a:gd name="T6" fmla="*/ 0 w 33"/>
                <a:gd name="T7" fmla="*/ 552938118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4" name="Freeform 32">
              <a:extLst>
                <a:ext uri="{FF2B5EF4-FFF2-40B4-BE49-F238E27FC236}">
                  <a16:creationId xmlns:a16="http://schemas.microsoft.com/office/drawing/2014/main" id="{9DF0C49C-FA4B-E5AD-28D6-19338C0B3439}"/>
                </a:ext>
              </a:extLst>
            </p:cNvPr>
            <p:cNvSpPr>
              <a:spLocks/>
            </p:cNvSpPr>
            <p:nvPr/>
          </p:nvSpPr>
          <p:spPr bwMode="invGray">
            <a:xfrm>
              <a:off x="11618913" y="1531708"/>
              <a:ext cx="6350" cy="0"/>
            </a:xfrm>
            <a:custGeom>
              <a:avLst/>
              <a:gdLst>
                <a:gd name="T0" fmla="*/ 2147483646 w 6"/>
                <a:gd name="T1" fmla="*/ 1 h 1"/>
                <a:gd name="T2" fmla="*/ 2147483646 w 6"/>
                <a:gd name="T3" fmla="*/ 1 h 1"/>
                <a:gd name="T4" fmla="*/ 2147483646 w 6"/>
                <a:gd name="T5" fmla="*/ 1 h 1"/>
                <a:gd name="T6" fmla="*/ 2147483646 w 6"/>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3" y="1"/>
                  </a:moveTo>
                  <a:lnTo>
                    <a:pt x="3" y="1"/>
                  </a:lnTo>
                  <a:lnTo>
                    <a:pt x="6" y="1"/>
                  </a:lnTo>
                  <a:cubicBezTo>
                    <a:pt x="0" y="0"/>
                    <a:pt x="0" y="1"/>
                    <a:pt x="3"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5" name="Freeform 33">
              <a:extLst>
                <a:ext uri="{FF2B5EF4-FFF2-40B4-BE49-F238E27FC236}">
                  <a16:creationId xmlns:a16="http://schemas.microsoft.com/office/drawing/2014/main" id="{FEE82FD1-B5E4-14EE-A8B1-3747E1B59DF9}"/>
                </a:ext>
              </a:extLst>
            </p:cNvPr>
            <p:cNvSpPr>
              <a:spLocks/>
            </p:cNvSpPr>
            <p:nvPr/>
          </p:nvSpPr>
          <p:spPr bwMode="invGray">
            <a:xfrm>
              <a:off x="11598275" y="1531708"/>
              <a:ext cx="28575" cy="2462"/>
            </a:xfrm>
            <a:custGeom>
              <a:avLst/>
              <a:gdLst>
                <a:gd name="T0" fmla="*/ 2147483646 w 31"/>
                <a:gd name="T1" fmla="*/ 0 h 3"/>
                <a:gd name="T2" fmla="*/ 2147483646 w 31"/>
                <a:gd name="T3" fmla="*/ 0 h 3"/>
                <a:gd name="T4" fmla="*/ 0 w 31"/>
                <a:gd name="T5" fmla="*/ 1658141407 h 3"/>
                <a:gd name="T6" fmla="*/ 2147483646 w 31"/>
                <a:gd name="T7" fmla="*/ 1105203289 h 3"/>
                <a:gd name="T8" fmla="*/ 2147483646 w 31"/>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6" name="Freeform 34">
              <a:extLst>
                <a:ext uri="{FF2B5EF4-FFF2-40B4-BE49-F238E27FC236}">
                  <a16:creationId xmlns:a16="http://schemas.microsoft.com/office/drawing/2014/main" id="{178B8597-A708-4158-A551-F0C532D115EE}"/>
                </a:ext>
              </a:extLst>
            </p:cNvPr>
            <p:cNvSpPr>
              <a:spLocks/>
            </p:cNvSpPr>
            <p:nvPr/>
          </p:nvSpPr>
          <p:spPr bwMode="invGray">
            <a:xfrm>
              <a:off x="11137900" y="1534170"/>
              <a:ext cx="188912" cy="23388"/>
            </a:xfrm>
            <a:custGeom>
              <a:avLst/>
              <a:gdLst>
                <a:gd name="T0" fmla="*/ 2147483646 w 198"/>
                <a:gd name="T1" fmla="*/ 2147483646 h 27"/>
                <a:gd name="T2" fmla="*/ 2147483646 w 198"/>
                <a:gd name="T3" fmla="*/ 2147483646 h 27"/>
                <a:gd name="T4" fmla="*/ 2147483646 w 198"/>
                <a:gd name="T5" fmla="*/ 2147483646 h 27"/>
                <a:gd name="T6" fmla="*/ 2147483646 w 198"/>
                <a:gd name="T7" fmla="*/ 0 h 27"/>
                <a:gd name="T8" fmla="*/ 2147483646 w 198"/>
                <a:gd name="T9" fmla="*/ 2147483646 h 27"/>
                <a:gd name="T10" fmla="*/ 2147483646 w 198"/>
                <a:gd name="T11" fmla="*/ 2147483646 h 27"/>
                <a:gd name="T12" fmla="*/ 2147483646 w 198"/>
                <a:gd name="T13" fmla="*/ 2147483646 h 27"/>
                <a:gd name="T14" fmla="*/ 2147483646 w 198"/>
                <a:gd name="T15" fmla="*/ 2147483646 h 27"/>
                <a:gd name="T16" fmla="*/ 2147483646 w 198"/>
                <a:gd name="T17" fmla="*/ 2147483646 h 27"/>
                <a:gd name="T18" fmla="*/ 2147483646 w 198"/>
                <a:gd name="T19" fmla="*/ 2147483646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7" name="Freeform 35">
              <a:extLst>
                <a:ext uri="{FF2B5EF4-FFF2-40B4-BE49-F238E27FC236}">
                  <a16:creationId xmlns:a16="http://schemas.microsoft.com/office/drawing/2014/main" id="{49001369-0510-16A4-A813-DF407E0C3C95}"/>
                </a:ext>
              </a:extLst>
            </p:cNvPr>
            <p:cNvSpPr>
              <a:spLocks/>
            </p:cNvSpPr>
            <p:nvPr/>
          </p:nvSpPr>
          <p:spPr bwMode="invGray">
            <a:xfrm>
              <a:off x="11266488" y="1529246"/>
              <a:ext cx="95250" cy="4924"/>
            </a:xfrm>
            <a:custGeom>
              <a:avLst/>
              <a:gdLst>
                <a:gd name="T0" fmla="*/ 2147483646 w 100"/>
                <a:gd name="T1" fmla="*/ 2147483646 h 6"/>
                <a:gd name="T2" fmla="*/ 2147483646 w 100"/>
                <a:gd name="T3" fmla="*/ 2147483646 h 6"/>
                <a:gd name="T4" fmla="*/ 2147483646 w 100"/>
                <a:gd name="T5" fmla="*/ 2147483646 h 6"/>
                <a:gd name="T6" fmla="*/ 2147483646 w 100"/>
                <a:gd name="T7" fmla="*/ 0 h 6"/>
                <a:gd name="T8" fmla="*/ 0 w 100"/>
                <a:gd name="T9" fmla="*/ 2147483646 h 6"/>
                <a:gd name="T10" fmla="*/ 2147483646 w 100"/>
                <a:gd name="T11" fmla="*/ 2147483646 h 6"/>
                <a:gd name="T12" fmla="*/ 2147483646 w 100"/>
                <a:gd name="T13" fmla="*/ 2147483646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8" name="Freeform 36">
              <a:extLst>
                <a:ext uri="{FF2B5EF4-FFF2-40B4-BE49-F238E27FC236}">
                  <a16:creationId xmlns:a16="http://schemas.microsoft.com/office/drawing/2014/main" id="{7B4E5AD7-2C73-35B3-67AC-0861741F240C}"/>
                </a:ext>
              </a:extLst>
            </p:cNvPr>
            <p:cNvSpPr>
              <a:spLocks/>
            </p:cNvSpPr>
            <p:nvPr/>
          </p:nvSpPr>
          <p:spPr bwMode="invGray">
            <a:xfrm>
              <a:off x="11361738" y="1531708"/>
              <a:ext cx="134937" cy="12309"/>
            </a:xfrm>
            <a:custGeom>
              <a:avLst/>
              <a:gdLst>
                <a:gd name="T0" fmla="*/ 2147483646 w 142"/>
                <a:gd name="T1" fmla="*/ 2039220600 h 14"/>
                <a:gd name="T2" fmla="*/ 2147483646 w 142"/>
                <a:gd name="T3" fmla="*/ 2039220600 h 14"/>
                <a:gd name="T4" fmla="*/ 2147483646 w 142"/>
                <a:gd name="T5" fmla="*/ 2147483646 h 14"/>
                <a:gd name="T6" fmla="*/ 2147483646 w 142"/>
                <a:gd name="T7" fmla="*/ 2147483646 h 14"/>
                <a:gd name="T8" fmla="*/ 2147483646 w 142"/>
                <a:gd name="T9" fmla="*/ 2039220600 h 14"/>
                <a:gd name="T10" fmla="*/ 2147483646 w 142"/>
                <a:gd name="T11" fmla="*/ 1358965474 h 14"/>
                <a:gd name="T12" fmla="*/ 2147483646 w 142"/>
                <a:gd name="T13" fmla="*/ 0 h 14"/>
                <a:gd name="T14" fmla="*/ 2147483646 w 142"/>
                <a:gd name="T15" fmla="*/ 679482297 h 14"/>
                <a:gd name="T16" fmla="*/ 2147483646 w 142"/>
                <a:gd name="T17" fmla="*/ 679482297 h 14"/>
                <a:gd name="T18" fmla="*/ 2147483646 w 142"/>
                <a:gd name="T19" fmla="*/ 679482297 h 14"/>
                <a:gd name="T20" fmla="*/ 2147483646 w 142"/>
                <a:gd name="T21" fmla="*/ 679482297 h 14"/>
                <a:gd name="T22" fmla="*/ 2147483646 w 142"/>
                <a:gd name="T23" fmla="*/ 679482297 h 14"/>
                <a:gd name="T24" fmla="*/ 2147483646 w 142"/>
                <a:gd name="T25" fmla="*/ 2039220600 h 14"/>
                <a:gd name="T26" fmla="*/ 2147483646 w 142"/>
                <a:gd name="T27" fmla="*/ 679482297 h 14"/>
                <a:gd name="T28" fmla="*/ 2147483646 w 142"/>
                <a:gd name="T29" fmla="*/ 679482297 h 14"/>
                <a:gd name="T30" fmla="*/ 2147483646 w 142"/>
                <a:gd name="T31" fmla="*/ 679482297 h 14"/>
                <a:gd name="T32" fmla="*/ 0 w 142"/>
                <a:gd name="T33" fmla="*/ 2039220600 h 14"/>
                <a:gd name="T34" fmla="*/ 2147483646 w 142"/>
                <a:gd name="T35" fmla="*/ 203922060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0" y="3"/>
                  </a:lnTo>
                  <a:cubicBezTo>
                    <a:pt x="18" y="3"/>
                    <a:pt x="40" y="3"/>
                    <a:pt x="8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9" name="Freeform 37">
              <a:extLst>
                <a:ext uri="{FF2B5EF4-FFF2-40B4-BE49-F238E27FC236}">
                  <a16:creationId xmlns:a16="http://schemas.microsoft.com/office/drawing/2014/main" id="{E8EC83F3-FB67-0245-A5FD-9E18964DCE43}"/>
                </a:ext>
              </a:extLst>
            </p:cNvPr>
            <p:cNvSpPr>
              <a:spLocks/>
            </p:cNvSpPr>
            <p:nvPr/>
          </p:nvSpPr>
          <p:spPr bwMode="invGray">
            <a:xfrm>
              <a:off x="11834813" y="1552634"/>
              <a:ext cx="9525" cy="1231"/>
            </a:xfrm>
            <a:custGeom>
              <a:avLst/>
              <a:gdLst>
                <a:gd name="T0" fmla="*/ 2147483646 w 11"/>
                <a:gd name="T1" fmla="*/ 1865409391 h 1"/>
                <a:gd name="T2" fmla="*/ 2147483646 w 11"/>
                <a:gd name="T3" fmla="*/ 1865409391 h 1"/>
                <a:gd name="T4" fmla="*/ 2147483646 w 11"/>
                <a:gd name="T5" fmla="*/ 0 h 1"/>
                <a:gd name="T6" fmla="*/ 2147483646 w 11"/>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0" name="Freeform 38">
              <a:extLst>
                <a:ext uri="{FF2B5EF4-FFF2-40B4-BE49-F238E27FC236}">
                  <a16:creationId xmlns:a16="http://schemas.microsoft.com/office/drawing/2014/main" id="{B0AFC0EE-03AA-DA14-45C6-FCF291E566BC}"/>
                </a:ext>
              </a:extLst>
            </p:cNvPr>
            <p:cNvSpPr>
              <a:spLocks/>
            </p:cNvSpPr>
            <p:nvPr/>
          </p:nvSpPr>
          <p:spPr bwMode="invGray">
            <a:xfrm>
              <a:off x="11764963" y="1542787"/>
              <a:ext cx="117475" cy="9847"/>
            </a:xfrm>
            <a:custGeom>
              <a:avLst/>
              <a:gdLst>
                <a:gd name="T0" fmla="*/ 2147483646 w 122"/>
                <a:gd name="T1" fmla="*/ 2147483646 h 12"/>
                <a:gd name="T2" fmla="*/ 2147483646 w 122"/>
                <a:gd name="T3" fmla="*/ 2147483646 h 12"/>
                <a:gd name="T4" fmla="*/ 2147483646 w 122"/>
                <a:gd name="T5" fmla="*/ 2147483646 h 12"/>
                <a:gd name="T6" fmla="*/ 2147483646 w 122"/>
                <a:gd name="T7" fmla="*/ 2147483646 h 12"/>
                <a:gd name="T8" fmla="*/ 2147483646 w 122"/>
                <a:gd name="T9" fmla="*/ 2147483646 h 12"/>
                <a:gd name="T10" fmla="*/ 2147483646 w 122"/>
                <a:gd name="T11" fmla="*/ 2147483646 h 12"/>
                <a:gd name="T12" fmla="*/ 2147483646 w 122"/>
                <a:gd name="T13" fmla="*/ 0 h 12"/>
                <a:gd name="T14" fmla="*/ 2147483646 w 122"/>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1" name="Freeform 39">
              <a:extLst>
                <a:ext uri="{FF2B5EF4-FFF2-40B4-BE49-F238E27FC236}">
                  <a16:creationId xmlns:a16="http://schemas.microsoft.com/office/drawing/2014/main" id="{16223940-92B6-43FF-2156-A1A939B0116B}"/>
                </a:ext>
              </a:extLst>
            </p:cNvPr>
            <p:cNvSpPr>
              <a:spLocks/>
            </p:cNvSpPr>
            <p:nvPr/>
          </p:nvSpPr>
          <p:spPr bwMode="invGray">
            <a:xfrm>
              <a:off x="11555413" y="1544017"/>
              <a:ext cx="69850" cy="4924"/>
            </a:xfrm>
            <a:custGeom>
              <a:avLst/>
              <a:gdLst>
                <a:gd name="T0" fmla="*/ 2147483646 w 74"/>
                <a:gd name="T1" fmla="*/ 0 h 6"/>
                <a:gd name="T2" fmla="*/ 2147483646 w 74"/>
                <a:gd name="T3" fmla="*/ 0 h 6"/>
                <a:gd name="T4" fmla="*/ 0 w 74"/>
                <a:gd name="T5" fmla="*/ 1105203289 h 6"/>
                <a:gd name="T6" fmla="*/ 2147483646 w 74"/>
                <a:gd name="T7" fmla="*/ 2147483646 h 6"/>
                <a:gd name="T8" fmla="*/ 2147483646 w 74"/>
                <a:gd name="T9" fmla="*/ 2147483646 h 6"/>
                <a:gd name="T10" fmla="*/ 2147483646 w 7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2" name="Freeform 40">
              <a:extLst>
                <a:ext uri="{FF2B5EF4-FFF2-40B4-BE49-F238E27FC236}">
                  <a16:creationId xmlns:a16="http://schemas.microsoft.com/office/drawing/2014/main" id="{3BA089C1-6503-6A10-7D36-15196EBE5D20}"/>
                </a:ext>
              </a:extLst>
            </p:cNvPr>
            <p:cNvSpPr>
              <a:spLocks/>
            </p:cNvSpPr>
            <p:nvPr/>
          </p:nvSpPr>
          <p:spPr bwMode="invGray">
            <a:xfrm>
              <a:off x="11223625" y="1528016"/>
              <a:ext cx="38100" cy="6155"/>
            </a:xfrm>
            <a:custGeom>
              <a:avLst/>
              <a:gdLst>
                <a:gd name="T0" fmla="*/ 2147483646 w 40"/>
                <a:gd name="T1" fmla="*/ 2147483646 h 7"/>
                <a:gd name="T2" fmla="*/ 2147483646 w 40"/>
                <a:gd name="T3" fmla="*/ 2147483646 h 7"/>
                <a:gd name="T4" fmla="*/ 2147483646 w 40"/>
                <a:gd name="T5" fmla="*/ 0 h 7"/>
                <a:gd name="T6" fmla="*/ 0 w 40"/>
                <a:gd name="T7" fmla="*/ 2147483646 h 7"/>
                <a:gd name="T8" fmla="*/ 2147483646 w 40"/>
                <a:gd name="T9" fmla="*/ 214748364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7">
                  <a:moveTo>
                    <a:pt x="31" y="5"/>
                  </a:moveTo>
                  <a:lnTo>
                    <a:pt x="31" y="5"/>
                  </a:lnTo>
                  <a:lnTo>
                    <a:pt x="40" y="0"/>
                  </a:lnTo>
                  <a:lnTo>
                    <a:pt x="0" y="7"/>
                  </a:lnTo>
                  <a:lnTo>
                    <a:pt x="31"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3" name="Freeform 41">
              <a:extLst>
                <a:ext uri="{FF2B5EF4-FFF2-40B4-BE49-F238E27FC236}">
                  <a16:creationId xmlns:a16="http://schemas.microsoft.com/office/drawing/2014/main" id="{056A9368-5D75-7EDE-BD60-3F34A391E3D6}"/>
                </a:ext>
              </a:extLst>
            </p:cNvPr>
            <p:cNvSpPr>
              <a:spLocks/>
            </p:cNvSpPr>
            <p:nvPr/>
          </p:nvSpPr>
          <p:spPr bwMode="invGray">
            <a:xfrm>
              <a:off x="11145838" y="1529246"/>
              <a:ext cx="22225" cy="2462"/>
            </a:xfrm>
            <a:custGeom>
              <a:avLst/>
              <a:gdLst>
                <a:gd name="T0" fmla="*/ 2147483646 w 24"/>
                <a:gd name="T1" fmla="*/ 932704696 h 4"/>
                <a:gd name="T2" fmla="*/ 2147483646 w 24"/>
                <a:gd name="T3" fmla="*/ 932704696 h 4"/>
                <a:gd name="T4" fmla="*/ 2147483646 w 24"/>
                <a:gd name="T5" fmla="*/ 0 h 4"/>
                <a:gd name="T6" fmla="*/ 0 w 24"/>
                <a:gd name="T7" fmla="*/ 699718250 h 4"/>
                <a:gd name="T8" fmla="*/ 2147483646 w 24"/>
                <a:gd name="T9" fmla="*/ 93270469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
                  <a:moveTo>
                    <a:pt x="21" y="4"/>
                  </a:moveTo>
                  <a:lnTo>
                    <a:pt x="21" y="4"/>
                  </a:lnTo>
                  <a:lnTo>
                    <a:pt x="24" y="0"/>
                  </a:lnTo>
                  <a:lnTo>
                    <a:pt x="0" y="3"/>
                  </a:lnTo>
                  <a:lnTo>
                    <a:pt x="2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4" name="Freeform 42">
              <a:extLst>
                <a:ext uri="{FF2B5EF4-FFF2-40B4-BE49-F238E27FC236}">
                  <a16:creationId xmlns:a16="http://schemas.microsoft.com/office/drawing/2014/main" id="{F4C65114-3728-6D12-37D7-97B22CFBB7E8}"/>
                </a:ext>
              </a:extLst>
            </p:cNvPr>
            <p:cNvSpPr>
              <a:spLocks/>
            </p:cNvSpPr>
            <p:nvPr/>
          </p:nvSpPr>
          <p:spPr bwMode="invGray">
            <a:xfrm>
              <a:off x="6197600" y="1566174"/>
              <a:ext cx="20637" cy="1231"/>
            </a:xfrm>
            <a:custGeom>
              <a:avLst/>
              <a:gdLst>
                <a:gd name="T0" fmla="*/ 2147483646 w 21"/>
                <a:gd name="T1" fmla="*/ 0 h 1"/>
                <a:gd name="T2" fmla="*/ 2147483646 w 21"/>
                <a:gd name="T3" fmla="*/ 0 h 1"/>
                <a:gd name="T4" fmla="*/ 0 w 21"/>
                <a:gd name="T5" fmla="*/ 1865409391 h 1"/>
                <a:gd name="T6" fmla="*/ 2147483646 w 2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
                  <a:moveTo>
                    <a:pt x="21" y="0"/>
                  </a:moveTo>
                  <a:lnTo>
                    <a:pt x="21" y="0"/>
                  </a:lnTo>
                  <a:lnTo>
                    <a:pt x="0" y="1"/>
                  </a:lnTo>
                  <a:cubicBezTo>
                    <a:pt x="10" y="0"/>
                    <a:pt x="16" y="0"/>
                    <a:pt x="2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5" name="Freeform 43">
              <a:extLst>
                <a:ext uri="{FF2B5EF4-FFF2-40B4-BE49-F238E27FC236}">
                  <a16:creationId xmlns:a16="http://schemas.microsoft.com/office/drawing/2014/main" id="{C2E6FAEC-83B3-4608-4954-2830C114ECD5}"/>
                </a:ext>
              </a:extLst>
            </p:cNvPr>
            <p:cNvSpPr>
              <a:spLocks/>
            </p:cNvSpPr>
            <p:nvPr/>
          </p:nvSpPr>
          <p:spPr bwMode="invGray">
            <a:xfrm>
              <a:off x="6356350" y="1564943"/>
              <a:ext cx="9525" cy="1231"/>
            </a:xfrm>
            <a:custGeom>
              <a:avLst/>
              <a:gdLst>
                <a:gd name="T0" fmla="*/ 2147483646 w 10"/>
                <a:gd name="T1" fmla="*/ 466352656 h 2"/>
                <a:gd name="T2" fmla="*/ 2147483646 w 10"/>
                <a:gd name="T3" fmla="*/ 466352656 h 2"/>
                <a:gd name="T4" fmla="*/ 2147483646 w 10"/>
                <a:gd name="T5" fmla="*/ 0 h 2"/>
                <a:gd name="T6" fmla="*/ 2147483646 w 10"/>
                <a:gd name="T7" fmla="*/ 466352656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
                  <a:moveTo>
                    <a:pt x="6" y="2"/>
                  </a:moveTo>
                  <a:lnTo>
                    <a:pt x="6" y="2"/>
                  </a:lnTo>
                  <a:lnTo>
                    <a:pt x="10" y="0"/>
                  </a:lnTo>
                  <a:cubicBezTo>
                    <a:pt x="3"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6" name="Freeform 44">
              <a:extLst>
                <a:ext uri="{FF2B5EF4-FFF2-40B4-BE49-F238E27FC236}">
                  <a16:creationId xmlns:a16="http://schemas.microsoft.com/office/drawing/2014/main" id="{353D006A-7D49-B87B-99F1-257BFD5F19E3}"/>
                </a:ext>
              </a:extLst>
            </p:cNvPr>
            <p:cNvSpPr>
              <a:spLocks/>
            </p:cNvSpPr>
            <p:nvPr/>
          </p:nvSpPr>
          <p:spPr bwMode="invGray">
            <a:xfrm>
              <a:off x="8950325" y="1521861"/>
              <a:ext cx="61912" cy="7386"/>
            </a:xfrm>
            <a:custGeom>
              <a:avLst/>
              <a:gdLst>
                <a:gd name="T0" fmla="*/ 2147483646 w 65"/>
                <a:gd name="T1" fmla="*/ 2147483646 h 9"/>
                <a:gd name="T2" fmla="*/ 2147483646 w 65"/>
                <a:gd name="T3" fmla="*/ 2147483646 h 9"/>
                <a:gd name="T4" fmla="*/ 2147483646 w 65"/>
                <a:gd name="T5" fmla="*/ 2147483646 h 9"/>
                <a:gd name="T6" fmla="*/ 2147483646 w 65"/>
                <a:gd name="T7" fmla="*/ 2147483646 h 9"/>
                <a:gd name="T8" fmla="*/ 2147483646 w 65"/>
                <a:gd name="T9" fmla="*/ 2147483646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7" name="Freeform 45">
              <a:extLst>
                <a:ext uri="{FF2B5EF4-FFF2-40B4-BE49-F238E27FC236}">
                  <a16:creationId xmlns:a16="http://schemas.microsoft.com/office/drawing/2014/main" id="{6A972146-4D92-A8A5-469A-E40915B85384}"/>
                </a:ext>
              </a:extLst>
            </p:cNvPr>
            <p:cNvSpPr>
              <a:spLocks/>
            </p:cNvSpPr>
            <p:nvPr/>
          </p:nvSpPr>
          <p:spPr bwMode="invGray">
            <a:xfrm>
              <a:off x="7537450" y="1546479"/>
              <a:ext cx="28575" cy="3693"/>
            </a:xfrm>
            <a:custGeom>
              <a:avLst/>
              <a:gdLst>
                <a:gd name="T0" fmla="*/ 0 w 29"/>
                <a:gd name="T1" fmla="*/ 2147483646 h 4"/>
                <a:gd name="T2" fmla="*/ 0 w 29"/>
                <a:gd name="T3" fmla="*/ 2147483646 h 4"/>
                <a:gd name="T4" fmla="*/ 2147483646 w 29"/>
                <a:gd name="T5" fmla="*/ 2147483646 h 4"/>
                <a:gd name="T6" fmla="*/ 2147483646 w 29"/>
                <a:gd name="T7" fmla="*/ 0 h 4"/>
                <a:gd name="T8" fmla="*/ 0 w 29"/>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
                  <a:moveTo>
                    <a:pt x="0" y="3"/>
                  </a:moveTo>
                  <a:lnTo>
                    <a:pt x="0" y="3"/>
                  </a:lnTo>
                  <a:lnTo>
                    <a:pt x="9" y="4"/>
                  </a:lnTo>
                  <a:lnTo>
                    <a:pt x="29" y="0"/>
                  </a:ln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8" name="Freeform 46">
              <a:extLst>
                <a:ext uri="{FF2B5EF4-FFF2-40B4-BE49-F238E27FC236}">
                  <a16:creationId xmlns:a16="http://schemas.microsoft.com/office/drawing/2014/main" id="{75A30947-EF85-A29C-26E2-71F5BD74B04E}"/>
                </a:ext>
              </a:extLst>
            </p:cNvPr>
            <p:cNvSpPr>
              <a:spLocks/>
            </p:cNvSpPr>
            <p:nvPr/>
          </p:nvSpPr>
          <p:spPr bwMode="invGray">
            <a:xfrm>
              <a:off x="7478713" y="1562481"/>
              <a:ext cx="38100" cy="2462"/>
            </a:xfrm>
            <a:custGeom>
              <a:avLst/>
              <a:gdLst>
                <a:gd name="T0" fmla="*/ 2147483646 w 40"/>
                <a:gd name="T1" fmla="*/ 1658141407 h 3"/>
                <a:gd name="T2" fmla="*/ 2147483646 w 40"/>
                <a:gd name="T3" fmla="*/ 1658141407 h 3"/>
                <a:gd name="T4" fmla="*/ 0 w 40"/>
                <a:gd name="T5" fmla="*/ 0 h 3"/>
                <a:gd name="T6" fmla="*/ 2147483646 w 40"/>
                <a:gd name="T7" fmla="*/ 165814140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3">
                  <a:moveTo>
                    <a:pt x="40" y="3"/>
                  </a:moveTo>
                  <a:lnTo>
                    <a:pt x="40" y="3"/>
                  </a:lnTo>
                  <a:lnTo>
                    <a:pt x="0" y="0"/>
                  </a:lnTo>
                  <a:cubicBezTo>
                    <a:pt x="9" y="1"/>
                    <a:pt x="22" y="2"/>
                    <a:pt x="4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9" name="Freeform 47">
              <a:extLst>
                <a:ext uri="{FF2B5EF4-FFF2-40B4-BE49-F238E27FC236}">
                  <a16:creationId xmlns:a16="http://schemas.microsoft.com/office/drawing/2014/main" id="{E8710278-3EAF-2D44-8263-7E3181F6E4F0}"/>
                </a:ext>
              </a:extLst>
            </p:cNvPr>
            <p:cNvSpPr>
              <a:spLocks/>
            </p:cNvSpPr>
            <p:nvPr/>
          </p:nvSpPr>
          <p:spPr bwMode="invGray">
            <a:xfrm>
              <a:off x="5410200" y="1568636"/>
              <a:ext cx="36512" cy="3693"/>
            </a:xfrm>
            <a:custGeom>
              <a:avLst/>
              <a:gdLst>
                <a:gd name="T0" fmla="*/ 2147483646 w 38"/>
                <a:gd name="T1" fmla="*/ 0 h 5"/>
                <a:gd name="T2" fmla="*/ 2147483646 w 38"/>
                <a:gd name="T3" fmla="*/ 0 h 5"/>
                <a:gd name="T4" fmla="*/ 0 w 38"/>
                <a:gd name="T5" fmla="*/ 2014642290 h 5"/>
                <a:gd name="T6" fmla="*/ 2147483646 w 38"/>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5">
                  <a:moveTo>
                    <a:pt x="24" y="0"/>
                  </a:moveTo>
                  <a:lnTo>
                    <a:pt x="24" y="0"/>
                  </a:lnTo>
                  <a:lnTo>
                    <a:pt x="0" y="5"/>
                  </a:lnTo>
                  <a:cubicBezTo>
                    <a:pt x="38" y="5"/>
                    <a:pt x="21" y="3"/>
                    <a:pt x="24"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0" name="Freeform 48">
              <a:extLst>
                <a:ext uri="{FF2B5EF4-FFF2-40B4-BE49-F238E27FC236}">
                  <a16:creationId xmlns:a16="http://schemas.microsoft.com/office/drawing/2014/main" id="{A0DBEF0D-0701-5CB1-2602-D8D5A66D8403}"/>
                </a:ext>
              </a:extLst>
            </p:cNvPr>
            <p:cNvSpPr>
              <a:spLocks/>
            </p:cNvSpPr>
            <p:nvPr/>
          </p:nvSpPr>
          <p:spPr bwMode="invGray">
            <a:xfrm>
              <a:off x="10206038" y="1530477"/>
              <a:ext cx="61912" cy="4924"/>
            </a:xfrm>
            <a:custGeom>
              <a:avLst/>
              <a:gdLst>
                <a:gd name="T0" fmla="*/ 2147483646 w 65"/>
                <a:gd name="T1" fmla="*/ 1658141407 h 6"/>
                <a:gd name="T2" fmla="*/ 2147483646 w 65"/>
                <a:gd name="T3" fmla="*/ 1658141407 h 6"/>
                <a:gd name="T4" fmla="*/ 0 w 65"/>
                <a:gd name="T5" fmla="*/ 0 h 6"/>
                <a:gd name="T6" fmla="*/ 2147483646 w 65"/>
                <a:gd name="T7" fmla="*/ 165814140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1" name="Freeform 49">
              <a:extLst>
                <a:ext uri="{FF2B5EF4-FFF2-40B4-BE49-F238E27FC236}">
                  <a16:creationId xmlns:a16="http://schemas.microsoft.com/office/drawing/2014/main" id="{AF48BF9E-314C-0C59-C7FD-47FF0819AB19}"/>
                </a:ext>
              </a:extLst>
            </p:cNvPr>
            <p:cNvSpPr>
              <a:spLocks/>
            </p:cNvSpPr>
            <p:nvPr/>
          </p:nvSpPr>
          <p:spPr bwMode="invGray">
            <a:xfrm>
              <a:off x="6257925" y="1525554"/>
              <a:ext cx="19050" cy="2462"/>
            </a:xfrm>
            <a:custGeom>
              <a:avLst/>
              <a:gdLst>
                <a:gd name="T0" fmla="*/ 2147483646 w 21"/>
                <a:gd name="T1" fmla="*/ 0 h 2"/>
                <a:gd name="T2" fmla="*/ 2147483646 w 21"/>
                <a:gd name="T3" fmla="*/ 0 h 2"/>
                <a:gd name="T4" fmla="*/ 0 w 21"/>
                <a:gd name="T5" fmla="*/ 2147483646 h 2"/>
                <a:gd name="T6" fmla="*/ 2147483646 w 2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2" name="Freeform 50">
              <a:extLst>
                <a:ext uri="{FF2B5EF4-FFF2-40B4-BE49-F238E27FC236}">
                  <a16:creationId xmlns:a16="http://schemas.microsoft.com/office/drawing/2014/main" id="{880CA356-F29A-603E-271C-027D0338A67B}"/>
                </a:ext>
              </a:extLst>
            </p:cNvPr>
            <p:cNvSpPr>
              <a:spLocks/>
            </p:cNvSpPr>
            <p:nvPr/>
          </p:nvSpPr>
          <p:spPr bwMode="invGray">
            <a:xfrm>
              <a:off x="10134600" y="1528016"/>
              <a:ext cx="71437" cy="3693"/>
            </a:xfrm>
            <a:custGeom>
              <a:avLst/>
              <a:gdLst>
                <a:gd name="T0" fmla="*/ 0 w 75"/>
                <a:gd name="T1" fmla="*/ 2147483646 h 4"/>
                <a:gd name="T2" fmla="*/ 0 w 75"/>
                <a:gd name="T3" fmla="*/ 2147483646 h 4"/>
                <a:gd name="T4" fmla="*/ 2147483646 w 75"/>
                <a:gd name="T5" fmla="*/ 2147483646 h 4"/>
                <a:gd name="T6" fmla="*/ 2147483646 w 75"/>
                <a:gd name="T7" fmla="*/ 2147483646 h 4"/>
                <a:gd name="T8" fmla="*/ 0 w 75"/>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3" name="Freeform 51">
              <a:extLst>
                <a:ext uri="{FF2B5EF4-FFF2-40B4-BE49-F238E27FC236}">
                  <a16:creationId xmlns:a16="http://schemas.microsoft.com/office/drawing/2014/main" id="{C4881F69-C510-87EA-26D5-DFEDAD6B9861}"/>
                </a:ext>
              </a:extLst>
            </p:cNvPr>
            <p:cNvSpPr>
              <a:spLocks/>
            </p:cNvSpPr>
            <p:nvPr/>
          </p:nvSpPr>
          <p:spPr bwMode="invGray">
            <a:xfrm>
              <a:off x="2582863" y="1560020"/>
              <a:ext cx="7937" cy="1231"/>
            </a:xfrm>
            <a:custGeom>
              <a:avLst/>
              <a:gdLst>
                <a:gd name="T0" fmla="*/ 2147483646 w 8"/>
                <a:gd name="T1" fmla="*/ 1865409391 h 1"/>
                <a:gd name="T2" fmla="*/ 2147483646 w 8"/>
                <a:gd name="T3" fmla="*/ 1865409391 h 1"/>
                <a:gd name="T4" fmla="*/ 976437520 w 8"/>
                <a:gd name="T5" fmla="*/ 0 h 1"/>
                <a:gd name="T6" fmla="*/ 2147483646 w 8"/>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8" y="1"/>
                  </a:moveTo>
                  <a:lnTo>
                    <a:pt x="8" y="1"/>
                  </a:lnTo>
                  <a:lnTo>
                    <a:pt x="1" y="0"/>
                  </a:lnTo>
                  <a:cubicBezTo>
                    <a:pt x="0" y="1"/>
                    <a:pt x="3" y="1"/>
                    <a:pt x="8"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4" name="Freeform 52">
              <a:extLst>
                <a:ext uri="{FF2B5EF4-FFF2-40B4-BE49-F238E27FC236}">
                  <a16:creationId xmlns:a16="http://schemas.microsoft.com/office/drawing/2014/main" id="{11000F95-4536-ECE0-F02B-D52ECAE34343}"/>
                </a:ext>
              </a:extLst>
            </p:cNvPr>
            <p:cNvSpPr>
              <a:spLocks/>
            </p:cNvSpPr>
            <p:nvPr/>
          </p:nvSpPr>
          <p:spPr bwMode="invGray">
            <a:xfrm>
              <a:off x="1762125" y="1521861"/>
              <a:ext cx="34925" cy="1231"/>
            </a:xfrm>
            <a:custGeom>
              <a:avLst/>
              <a:gdLst>
                <a:gd name="T0" fmla="*/ 0 w 36"/>
                <a:gd name="T1" fmla="*/ 1865409391 h 1"/>
                <a:gd name="T2" fmla="*/ 0 w 36"/>
                <a:gd name="T3" fmla="*/ 1865409391 h 1"/>
                <a:gd name="T4" fmla="*/ 2147483646 w 36"/>
                <a:gd name="T5" fmla="*/ 1865409391 h 1"/>
                <a:gd name="T6" fmla="*/ 0 w 36"/>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5" name="Freeform 53">
              <a:extLst>
                <a:ext uri="{FF2B5EF4-FFF2-40B4-BE49-F238E27FC236}">
                  <a16:creationId xmlns:a16="http://schemas.microsoft.com/office/drawing/2014/main" id="{7D916DFD-42F1-B806-4771-CE388C2EDA1E}"/>
                </a:ext>
              </a:extLst>
            </p:cNvPr>
            <p:cNvSpPr>
              <a:spLocks/>
            </p:cNvSpPr>
            <p:nvPr/>
          </p:nvSpPr>
          <p:spPr bwMode="invGray">
            <a:xfrm>
              <a:off x="10812463" y="1529246"/>
              <a:ext cx="19050" cy="1231"/>
            </a:xfrm>
            <a:custGeom>
              <a:avLst/>
              <a:gdLst>
                <a:gd name="T0" fmla="*/ 0 w 20"/>
                <a:gd name="T1" fmla="*/ 1865409391 h 1"/>
                <a:gd name="T2" fmla="*/ 0 w 20"/>
                <a:gd name="T3" fmla="*/ 1865409391 h 1"/>
                <a:gd name="T4" fmla="*/ 0 w 20"/>
                <a:gd name="T5" fmla="*/ 1865409391 h 1"/>
                <a:gd name="T6" fmla="*/ 0 60000 65536"/>
                <a:gd name="T7" fmla="*/ 0 60000 65536"/>
                <a:gd name="T8" fmla="*/ 0 60000 65536"/>
              </a:gdLst>
              <a:ahLst/>
              <a:cxnLst>
                <a:cxn ang="T6">
                  <a:pos x="T0" y="T1"/>
                </a:cxn>
                <a:cxn ang="T7">
                  <a:pos x="T2" y="T3"/>
                </a:cxn>
                <a:cxn ang="T8">
                  <a:pos x="T4" y="T5"/>
                </a:cxn>
              </a:cxnLst>
              <a:rect l="0" t="0" r="r" b="b"/>
              <a:pathLst>
                <a:path w="20" h="1">
                  <a:moveTo>
                    <a:pt x="0" y="1"/>
                  </a:moveTo>
                  <a:lnTo>
                    <a:pt x="0" y="1"/>
                  </a:lnTo>
                  <a:cubicBezTo>
                    <a:pt x="20" y="1"/>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6" name="Freeform 54">
              <a:extLst>
                <a:ext uri="{FF2B5EF4-FFF2-40B4-BE49-F238E27FC236}">
                  <a16:creationId xmlns:a16="http://schemas.microsoft.com/office/drawing/2014/main" id="{E4C53890-85E1-E0A4-B9D2-96C1808DC472}"/>
                </a:ext>
              </a:extLst>
            </p:cNvPr>
            <p:cNvSpPr>
              <a:spLocks/>
            </p:cNvSpPr>
            <p:nvPr/>
          </p:nvSpPr>
          <p:spPr bwMode="invGray">
            <a:xfrm>
              <a:off x="10896600" y="1545248"/>
              <a:ext cx="7937" cy="2462"/>
            </a:xfrm>
            <a:custGeom>
              <a:avLst/>
              <a:gdLst>
                <a:gd name="T0" fmla="*/ 2147483646 w 8"/>
                <a:gd name="T1" fmla="*/ 0 h 3"/>
                <a:gd name="T2" fmla="*/ 2147483646 w 8"/>
                <a:gd name="T3" fmla="*/ 0 h 3"/>
                <a:gd name="T4" fmla="*/ 0 w 8"/>
                <a:gd name="T5" fmla="*/ 1658141407 h 3"/>
                <a:gd name="T6" fmla="*/ 2147483646 w 8"/>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7" name="Freeform 55">
              <a:extLst>
                <a:ext uri="{FF2B5EF4-FFF2-40B4-BE49-F238E27FC236}">
                  <a16:creationId xmlns:a16="http://schemas.microsoft.com/office/drawing/2014/main" id="{5C2B3296-64A2-8E07-A06D-65C06090AE13}"/>
                </a:ext>
              </a:extLst>
            </p:cNvPr>
            <p:cNvSpPr>
              <a:spLocks/>
            </p:cNvSpPr>
            <p:nvPr/>
          </p:nvSpPr>
          <p:spPr bwMode="invGray">
            <a:xfrm>
              <a:off x="9947275" y="1553865"/>
              <a:ext cx="4762" cy="1231"/>
            </a:xfrm>
            <a:custGeom>
              <a:avLst/>
              <a:gdLst>
                <a:gd name="T0" fmla="*/ 863526794 w 5"/>
                <a:gd name="T1" fmla="*/ 0 h 1"/>
                <a:gd name="T2" fmla="*/ 863526794 w 5"/>
                <a:gd name="T3" fmla="*/ 0 h 1"/>
                <a:gd name="T4" fmla="*/ 0 w 5"/>
                <a:gd name="T5" fmla="*/ 0 h 1"/>
                <a:gd name="T6" fmla="*/ 863526794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1" y="0"/>
                  </a:moveTo>
                  <a:lnTo>
                    <a:pt x="1" y="0"/>
                  </a:lnTo>
                  <a:lnTo>
                    <a:pt x="0" y="0"/>
                  </a:lnTo>
                  <a:cubicBezTo>
                    <a:pt x="5" y="1"/>
                    <a:pt x="4" y="0"/>
                    <a:pt x="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8" name="Freeform 56">
              <a:extLst>
                <a:ext uri="{FF2B5EF4-FFF2-40B4-BE49-F238E27FC236}">
                  <a16:creationId xmlns:a16="http://schemas.microsoft.com/office/drawing/2014/main" id="{7F2EF7F5-7EB4-D235-295E-D1AA4EED2107}"/>
                </a:ext>
              </a:extLst>
            </p:cNvPr>
            <p:cNvSpPr>
              <a:spLocks/>
            </p:cNvSpPr>
            <p:nvPr/>
          </p:nvSpPr>
          <p:spPr bwMode="invGray">
            <a:xfrm>
              <a:off x="10817225" y="1531708"/>
              <a:ext cx="23812" cy="0"/>
            </a:xfrm>
            <a:custGeom>
              <a:avLst/>
              <a:gdLst>
                <a:gd name="T0" fmla="*/ 2147483646 w 25"/>
                <a:gd name="T1" fmla="*/ 1 h 1"/>
                <a:gd name="T2" fmla="*/ 2147483646 w 25"/>
                <a:gd name="T3" fmla="*/ 1 h 1"/>
                <a:gd name="T4" fmla="*/ 0 w 25"/>
                <a:gd name="T5" fmla="*/ 0 h 1"/>
                <a:gd name="T6" fmla="*/ 2147483646 w 25"/>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 name="Freeform 57">
              <a:extLst>
                <a:ext uri="{FF2B5EF4-FFF2-40B4-BE49-F238E27FC236}">
                  <a16:creationId xmlns:a16="http://schemas.microsoft.com/office/drawing/2014/main" id="{F76BE6B9-77AB-79EA-5D7D-971FDE3386B1}"/>
                </a:ext>
              </a:extLst>
            </p:cNvPr>
            <p:cNvSpPr>
              <a:spLocks/>
            </p:cNvSpPr>
            <p:nvPr/>
          </p:nvSpPr>
          <p:spPr bwMode="invGray">
            <a:xfrm>
              <a:off x="10836275" y="1529246"/>
              <a:ext cx="19050" cy="1231"/>
            </a:xfrm>
            <a:custGeom>
              <a:avLst/>
              <a:gdLst>
                <a:gd name="T0" fmla="*/ 0 w 20"/>
                <a:gd name="T1" fmla="*/ 1865409391 h 1"/>
                <a:gd name="T2" fmla="*/ 0 w 20"/>
                <a:gd name="T3" fmla="*/ 1865409391 h 1"/>
                <a:gd name="T4" fmla="*/ 2147483646 w 20"/>
                <a:gd name="T5" fmla="*/ 1865409391 h 1"/>
                <a:gd name="T6" fmla="*/ 0 w 20"/>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0" y="1"/>
                  </a:moveTo>
                  <a:lnTo>
                    <a:pt x="0" y="1"/>
                  </a:lnTo>
                  <a:lnTo>
                    <a:pt x="18" y="1"/>
                  </a:lnTo>
                  <a:cubicBezTo>
                    <a:pt x="20" y="1"/>
                    <a:pt x="18"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0" name="Freeform 58">
              <a:extLst>
                <a:ext uri="{FF2B5EF4-FFF2-40B4-BE49-F238E27FC236}">
                  <a16:creationId xmlns:a16="http://schemas.microsoft.com/office/drawing/2014/main" id="{B20A70A1-D6DD-A3E3-B9E9-085D6FB3915B}"/>
                </a:ext>
              </a:extLst>
            </p:cNvPr>
            <p:cNvSpPr>
              <a:spLocks/>
            </p:cNvSpPr>
            <p:nvPr/>
          </p:nvSpPr>
          <p:spPr bwMode="invGray">
            <a:xfrm>
              <a:off x="10787063" y="1530477"/>
              <a:ext cx="30162" cy="1231"/>
            </a:xfrm>
            <a:custGeom>
              <a:avLst/>
              <a:gdLst>
                <a:gd name="T0" fmla="*/ 0 w 31"/>
                <a:gd name="T1" fmla="*/ 0 h 1"/>
                <a:gd name="T2" fmla="*/ 0 w 31"/>
                <a:gd name="T3" fmla="*/ 0 h 1"/>
                <a:gd name="T4" fmla="*/ 2147483646 w 31"/>
                <a:gd name="T5" fmla="*/ 1865409391 h 1"/>
                <a:gd name="T6" fmla="*/ 2147483646 w 31"/>
                <a:gd name="T7" fmla="*/ 0 h 1"/>
                <a:gd name="T8" fmla="*/ 0 w 3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1" name="Freeform 59">
              <a:extLst>
                <a:ext uri="{FF2B5EF4-FFF2-40B4-BE49-F238E27FC236}">
                  <a16:creationId xmlns:a16="http://schemas.microsoft.com/office/drawing/2014/main" id="{B17F4C84-9876-AA8F-B9ED-3C4DB1211AA1}"/>
                </a:ext>
              </a:extLst>
            </p:cNvPr>
            <p:cNvSpPr>
              <a:spLocks/>
            </p:cNvSpPr>
            <p:nvPr/>
          </p:nvSpPr>
          <p:spPr bwMode="invGray">
            <a:xfrm>
              <a:off x="4092575" y="1552634"/>
              <a:ext cx="20637" cy="2462"/>
            </a:xfrm>
            <a:custGeom>
              <a:avLst/>
              <a:gdLst>
                <a:gd name="T0" fmla="*/ 2147483646 w 23"/>
                <a:gd name="T1" fmla="*/ 0 h 2"/>
                <a:gd name="T2" fmla="*/ 2147483646 w 23"/>
                <a:gd name="T3" fmla="*/ 0 h 2"/>
                <a:gd name="T4" fmla="*/ 2147483646 w 23"/>
                <a:gd name="T5" fmla="*/ 0 h 2"/>
                <a:gd name="T6" fmla="*/ 2147483646 w 2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
                  <a:moveTo>
                    <a:pt x="23" y="0"/>
                  </a:moveTo>
                  <a:lnTo>
                    <a:pt x="23" y="0"/>
                  </a:lnTo>
                  <a:lnTo>
                    <a:pt x="19" y="0"/>
                  </a:lnTo>
                  <a:cubicBezTo>
                    <a:pt x="0" y="2"/>
                    <a:pt x="8" y="1"/>
                    <a:pt x="2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2" name="Freeform 60">
              <a:extLst>
                <a:ext uri="{FF2B5EF4-FFF2-40B4-BE49-F238E27FC236}">
                  <a16:creationId xmlns:a16="http://schemas.microsoft.com/office/drawing/2014/main" id="{D74C65EB-0612-3E70-C54D-86560590D6C4}"/>
                </a:ext>
              </a:extLst>
            </p:cNvPr>
            <p:cNvSpPr>
              <a:spLocks/>
            </p:cNvSpPr>
            <p:nvPr/>
          </p:nvSpPr>
          <p:spPr bwMode="invGray">
            <a:xfrm>
              <a:off x="8528050" y="1567405"/>
              <a:ext cx="3175" cy="1231"/>
            </a:xfrm>
            <a:custGeom>
              <a:avLst/>
              <a:gdLst>
                <a:gd name="T0" fmla="*/ 1185033825 w 3"/>
                <a:gd name="T1" fmla="*/ 1865409391 h 1"/>
                <a:gd name="T2" fmla="*/ 1185033825 w 3"/>
                <a:gd name="T3" fmla="*/ 1865409391 h 1"/>
                <a:gd name="T4" fmla="*/ 2147483646 w 3"/>
                <a:gd name="T5" fmla="*/ 0 h 1"/>
                <a:gd name="T6" fmla="*/ 0 w 3"/>
                <a:gd name="T7" fmla="*/ 0 h 1"/>
                <a:gd name="T8" fmla="*/ 1185033825 w 3"/>
                <a:gd name="T9" fmla="*/ 186540939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1" y="1"/>
                  </a:moveTo>
                  <a:lnTo>
                    <a:pt x="1" y="1"/>
                  </a:lnTo>
                  <a:lnTo>
                    <a:pt x="3" y="0"/>
                  </a:lnTo>
                  <a:lnTo>
                    <a:pt x="0" y="0"/>
                  </a:lnTo>
                  <a:lnTo>
                    <a:pt x="1"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3" name="Freeform 61">
              <a:extLst>
                <a:ext uri="{FF2B5EF4-FFF2-40B4-BE49-F238E27FC236}">
                  <a16:creationId xmlns:a16="http://schemas.microsoft.com/office/drawing/2014/main" id="{BCE919AE-0ECE-FCB4-C0DC-0E0DB4E90886}"/>
                </a:ext>
              </a:extLst>
            </p:cNvPr>
            <p:cNvSpPr>
              <a:spLocks/>
            </p:cNvSpPr>
            <p:nvPr/>
          </p:nvSpPr>
          <p:spPr bwMode="invGray">
            <a:xfrm>
              <a:off x="8461375" y="1556326"/>
              <a:ext cx="66675" cy="14771"/>
            </a:xfrm>
            <a:custGeom>
              <a:avLst/>
              <a:gdLst>
                <a:gd name="T0" fmla="*/ 0 w 69"/>
                <a:gd name="T1" fmla="*/ 2147483646 h 17"/>
                <a:gd name="T2" fmla="*/ 0 w 69"/>
                <a:gd name="T3" fmla="*/ 2147483646 h 17"/>
                <a:gd name="T4" fmla="*/ 2147483646 w 69"/>
                <a:gd name="T5" fmla="*/ 2147483646 h 17"/>
                <a:gd name="T6" fmla="*/ 2147483646 w 69"/>
                <a:gd name="T7" fmla="*/ 0 h 17"/>
                <a:gd name="T8" fmla="*/ 0 w 69"/>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4" name="Freeform 62">
              <a:extLst>
                <a:ext uri="{FF2B5EF4-FFF2-40B4-BE49-F238E27FC236}">
                  <a16:creationId xmlns:a16="http://schemas.microsoft.com/office/drawing/2014/main" id="{0B1A0505-15D5-224A-5373-D74EF88BC598}"/>
                </a:ext>
              </a:extLst>
            </p:cNvPr>
            <p:cNvSpPr>
              <a:spLocks noEditPoints="1"/>
            </p:cNvSpPr>
            <p:nvPr/>
          </p:nvSpPr>
          <p:spPr bwMode="invGray">
            <a:xfrm>
              <a:off x="1562100" y="1514475"/>
              <a:ext cx="9563100" cy="64008"/>
            </a:xfrm>
            <a:custGeom>
              <a:avLst/>
              <a:gdLst>
                <a:gd name="T0" fmla="*/ 2147483646 w 10030"/>
                <a:gd name="T1" fmla="*/ 2147483646 h 75"/>
                <a:gd name="T2" fmla="*/ 2147483646 w 10030"/>
                <a:gd name="T3" fmla="*/ 2147483646 h 75"/>
                <a:gd name="T4" fmla="*/ 2147483646 w 10030"/>
                <a:gd name="T5" fmla="*/ 2147483646 h 75"/>
                <a:gd name="T6" fmla="*/ 2147483646 w 10030"/>
                <a:gd name="T7" fmla="*/ 2147483646 h 75"/>
                <a:gd name="T8" fmla="*/ 2147483646 w 10030"/>
                <a:gd name="T9" fmla="*/ 2147483646 h 75"/>
                <a:gd name="T10" fmla="*/ 2147483646 w 10030"/>
                <a:gd name="T11" fmla="*/ 2147483646 h 75"/>
                <a:gd name="T12" fmla="*/ 2147483646 w 10030"/>
                <a:gd name="T13" fmla="*/ 2147483646 h 75"/>
                <a:gd name="T14" fmla="*/ 2147483646 w 10030"/>
                <a:gd name="T15" fmla="*/ 2147483646 h 75"/>
                <a:gd name="T16" fmla="*/ 2147483646 w 10030"/>
                <a:gd name="T17" fmla="*/ 2147483646 h 75"/>
                <a:gd name="T18" fmla="*/ 2147483646 w 10030"/>
                <a:gd name="T19" fmla="*/ 2147483646 h 75"/>
                <a:gd name="T20" fmla="*/ 2147483646 w 10030"/>
                <a:gd name="T21" fmla="*/ 2147483646 h 75"/>
                <a:gd name="T22" fmla="*/ 2147483646 w 10030"/>
                <a:gd name="T23" fmla="*/ 2147483646 h 75"/>
                <a:gd name="T24" fmla="*/ 2147483646 w 10030"/>
                <a:gd name="T25" fmla="*/ 2147483646 h 75"/>
                <a:gd name="T26" fmla="*/ 2147483646 w 10030"/>
                <a:gd name="T27" fmla="*/ 2147483646 h 75"/>
                <a:gd name="T28" fmla="*/ 2147483646 w 10030"/>
                <a:gd name="T29" fmla="*/ 2147483646 h 75"/>
                <a:gd name="T30" fmla="*/ 2147483646 w 10030"/>
                <a:gd name="T31" fmla="*/ 2147483646 h 75"/>
                <a:gd name="T32" fmla="*/ 2147483646 w 10030"/>
                <a:gd name="T33" fmla="*/ 2147483646 h 75"/>
                <a:gd name="T34" fmla="*/ 2147483646 w 10030"/>
                <a:gd name="T35" fmla="*/ 2147483646 h 75"/>
                <a:gd name="T36" fmla="*/ 2147483646 w 10030"/>
                <a:gd name="T37" fmla="*/ 2147483646 h 75"/>
                <a:gd name="T38" fmla="*/ 2147483646 w 10030"/>
                <a:gd name="T39" fmla="*/ 2147483646 h 75"/>
                <a:gd name="T40" fmla="*/ 2147483646 w 10030"/>
                <a:gd name="T41" fmla="*/ 2147483646 h 75"/>
                <a:gd name="T42" fmla="*/ 2147483646 w 10030"/>
                <a:gd name="T43" fmla="*/ 2147483646 h 75"/>
                <a:gd name="T44" fmla="*/ 2147483646 w 10030"/>
                <a:gd name="T45" fmla="*/ 2147483646 h 75"/>
                <a:gd name="T46" fmla="*/ 2147483646 w 10030"/>
                <a:gd name="T47" fmla="*/ 2147483646 h 75"/>
                <a:gd name="T48" fmla="*/ 2147483646 w 10030"/>
                <a:gd name="T49" fmla="*/ 2147483646 h 75"/>
                <a:gd name="T50" fmla="*/ 2147483646 w 10030"/>
                <a:gd name="T51" fmla="*/ 2147483646 h 75"/>
                <a:gd name="T52" fmla="*/ 2147483646 w 10030"/>
                <a:gd name="T53" fmla="*/ 2147483646 h 75"/>
                <a:gd name="T54" fmla="*/ 2147483646 w 10030"/>
                <a:gd name="T55" fmla="*/ 2147483646 h 75"/>
                <a:gd name="T56" fmla="*/ 2147483646 w 10030"/>
                <a:gd name="T57" fmla="*/ 2147483646 h 75"/>
                <a:gd name="T58" fmla="*/ 2147483646 w 10030"/>
                <a:gd name="T59" fmla="*/ 2147483646 h 75"/>
                <a:gd name="T60" fmla="*/ 2147483646 w 10030"/>
                <a:gd name="T61" fmla="*/ 2147483646 h 75"/>
                <a:gd name="T62" fmla="*/ 2147483646 w 10030"/>
                <a:gd name="T63" fmla="*/ 2147483646 h 75"/>
                <a:gd name="T64" fmla="*/ 2147483646 w 10030"/>
                <a:gd name="T65" fmla="*/ 2147483646 h 75"/>
                <a:gd name="T66" fmla="*/ 2147483646 w 10030"/>
                <a:gd name="T67" fmla="*/ 2147483646 h 75"/>
                <a:gd name="T68" fmla="*/ 2147483646 w 10030"/>
                <a:gd name="T69" fmla="*/ 2147483646 h 75"/>
                <a:gd name="T70" fmla="*/ 2147483646 w 10030"/>
                <a:gd name="T71" fmla="*/ 2147483646 h 75"/>
                <a:gd name="T72" fmla="*/ 2147483646 w 10030"/>
                <a:gd name="T73" fmla="*/ 2147483646 h 75"/>
                <a:gd name="T74" fmla="*/ 2147483646 w 10030"/>
                <a:gd name="T75" fmla="*/ 2147483646 h 75"/>
                <a:gd name="T76" fmla="*/ 2147483646 w 10030"/>
                <a:gd name="T77" fmla="*/ 2147483646 h 75"/>
                <a:gd name="T78" fmla="*/ 2147483646 w 10030"/>
                <a:gd name="T79" fmla="*/ 2147483646 h 75"/>
                <a:gd name="T80" fmla="*/ 2147483646 w 10030"/>
                <a:gd name="T81" fmla="*/ 2147483646 h 75"/>
                <a:gd name="T82" fmla="*/ 2147483646 w 10030"/>
                <a:gd name="T83" fmla="*/ 2147483646 h 75"/>
                <a:gd name="T84" fmla="*/ 2147483646 w 10030"/>
                <a:gd name="T85" fmla="*/ 2147483646 h 75"/>
                <a:gd name="T86" fmla="*/ 2147483646 w 10030"/>
                <a:gd name="T87" fmla="*/ 2147483646 h 75"/>
                <a:gd name="T88" fmla="*/ 2147483646 w 10030"/>
                <a:gd name="T89" fmla="*/ 2147483646 h 75"/>
                <a:gd name="T90" fmla="*/ 2147483646 w 10030"/>
                <a:gd name="T91" fmla="*/ 2147483646 h 75"/>
                <a:gd name="T92" fmla="*/ 2147483646 w 10030"/>
                <a:gd name="T93" fmla="*/ 2147483646 h 75"/>
                <a:gd name="T94" fmla="*/ 2147483646 w 10030"/>
                <a:gd name="T95" fmla="*/ 2147483646 h 75"/>
                <a:gd name="T96" fmla="*/ 2147483646 w 10030"/>
                <a:gd name="T97" fmla="*/ 2147483646 h 75"/>
                <a:gd name="T98" fmla="*/ 2147483646 w 10030"/>
                <a:gd name="T99" fmla="*/ 2147483646 h 75"/>
                <a:gd name="T100" fmla="*/ 2147483646 w 10030"/>
                <a:gd name="T101" fmla="*/ 2147483646 h 75"/>
                <a:gd name="T102" fmla="*/ 2147483646 w 10030"/>
                <a:gd name="T103" fmla="*/ 2147483646 h 75"/>
                <a:gd name="T104" fmla="*/ 2147483646 w 10030"/>
                <a:gd name="T105" fmla="*/ 2147483646 h 75"/>
                <a:gd name="T106" fmla="*/ 2147483646 w 10030"/>
                <a:gd name="T107" fmla="*/ 2147483646 h 75"/>
                <a:gd name="T108" fmla="*/ 2147483646 w 10030"/>
                <a:gd name="T109" fmla="*/ 2147483646 h 75"/>
                <a:gd name="T110" fmla="*/ 2147483646 w 10030"/>
                <a:gd name="T111" fmla="*/ 2147483646 h 75"/>
                <a:gd name="T112" fmla="*/ 2147483646 w 10030"/>
                <a:gd name="T113" fmla="*/ 2147483646 h 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5" name="Freeform 63">
              <a:extLst>
                <a:ext uri="{FF2B5EF4-FFF2-40B4-BE49-F238E27FC236}">
                  <a16:creationId xmlns:a16="http://schemas.microsoft.com/office/drawing/2014/main" id="{974479BF-1EA6-CE04-5A86-3DA6D45D5F34}"/>
                </a:ext>
              </a:extLst>
            </p:cNvPr>
            <p:cNvSpPr>
              <a:spLocks/>
            </p:cNvSpPr>
            <p:nvPr/>
          </p:nvSpPr>
          <p:spPr bwMode="invGray">
            <a:xfrm>
              <a:off x="7508875" y="1560020"/>
              <a:ext cx="11112" cy="3693"/>
            </a:xfrm>
            <a:custGeom>
              <a:avLst/>
              <a:gdLst>
                <a:gd name="T0" fmla="*/ 2147483646 w 12"/>
                <a:gd name="T1" fmla="*/ 2147483646 h 3"/>
                <a:gd name="T2" fmla="*/ 2147483646 w 12"/>
                <a:gd name="T3" fmla="*/ 2147483646 h 3"/>
                <a:gd name="T4" fmla="*/ 2147483646 w 12"/>
                <a:gd name="T5" fmla="*/ 0 h 3"/>
                <a:gd name="T6" fmla="*/ 2147483646 w 12"/>
                <a:gd name="T7" fmla="*/ 2147483646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6" name="Freeform 64">
              <a:extLst>
                <a:ext uri="{FF2B5EF4-FFF2-40B4-BE49-F238E27FC236}">
                  <a16:creationId xmlns:a16="http://schemas.microsoft.com/office/drawing/2014/main" id="{87EC4CFC-5035-87FF-62D9-F653AE8C4209}"/>
                </a:ext>
              </a:extLst>
            </p:cNvPr>
            <p:cNvSpPr>
              <a:spLocks/>
            </p:cNvSpPr>
            <p:nvPr/>
          </p:nvSpPr>
          <p:spPr bwMode="invGray">
            <a:xfrm>
              <a:off x="5434013" y="1567405"/>
              <a:ext cx="4762" cy="1231"/>
            </a:xfrm>
            <a:custGeom>
              <a:avLst/>
              <a:gdLst>
                <a:gd name="T0" fmla="*/ 2147483646 w 5"/>
                <a:gd name="T1" fmla="*/ 1865409391 h 1"/>
                <a:gd name="T2" fmla="*/ 2147483646 w 5"/>
                <a:gd name="T3" fmla="*/ 1865409391 h 1"/>
                <a:gd name="T4" fmla="*/ 2147483646 w 5"/>
                <a:gd name="T5" fmla="*/ 0 h 1"/>
                <a:gd name="T6" fmla="*/ 0 w 5"/>
                <a:gd name="T7" fmla="*/ 1865409391 h 1"/>
                <a:gd name="T8" fmla="*/ 2147483646 w 5"/>
                <a:gd name="T9" fmla="*/ 186540939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7" name="Freeform 65">
              <a:extLst>
                <a:ext uri="{FF2B5EF4-FFF2-40B4-BE49-F238E27FC236}">
                  <a16:creationId xmlns:a16="http://schemas.microsoft.com/office/drawing/2014/main" id="{0DE559B6-F7EC-55B7-86F7-6D714B78E2AF}"/>
                </a:ext>
              </a:extLst>
            </p:cNvPr>
            <p:cNvSpPr>
              <a:spLocks/>
            </p:cNvSpPr>
            <p:nvPr/>
          </p:nvSpPr>
          <p:spPr bwMode="invGray">
            <a:xfrm>
              <a:off x="9672638" y="1567405"/>
              <a:ext cx="25400" cy="2462"/>
            </a:xfrm>
            <a:custGeom>
              <a:avLst/>
              <a:gdLst>
                <a:gd name="T0" fmla="*/ 2147483646 w 27"/>
                <a:gd name="T1" fmla="*/ 1658141407 h 3"/>
                <a:gd name="T2" fmla="*/ 2147483646 w 27"/>
                <a:gd name="T3" fmla="*/ 1658141407 h 3"/>
                <a:gd name="T4" fmla="*/ 832778511 w 27"/>
                <a:gd name="T5" fmla="*/ 0 h 3"/>
                <a:gd name="T6" fmla="*/ 2147483646 w 27"/>
                <a:gd name="T7" fmla="*/ 165814140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8" name="Freeform 66">
              <a:extLst>
                <a:ext uri="{FF2B5EF4-FFF2-40B4-BE49-F238E27FC236}">
                  <a16:creationId xmlns:a16="http://schemas.microsoft.com/office/drawing/2014/main" id="{DA34635C-EDC8-6C94-D553-190136247E19}"/>
                </a:ext>
              </a:extLst>
            </p:cNvPr>
            <p:cNvSpPr>
              <a:spLocks/>
            </p:cNvSpPr>
            <p:nvPr/>
          </p:nvSpPr>
          <p:spPr bwMode="invGray">
            <a:xfrm>
              <a:off x="10966450" y="1529246"/>
              <a:ext cx="39687" cy="2462"/>
            </a:xfrm>
            <a:custGeom>
              <a:avLst/>
              <a:gdLst>
                <a:gd name="T0" fmla="*/ 2147483646 w 42"/>
                <a:gd name="T1" fmla="*/ 0 h 3"/>
                <a:gd name="T2" fmla="*/ 2147483646 w 42"/>
                <a:gd name="T3" fmla="*/ 0 h 3"/>
                <a:gd name="T4" fmla="*/ 0 w 42"/>
                <a:gd name="T5" fmla="*/ 552938118 h 3"/>
                <a:gd name="T6" fmla="*/ 2147483646 w 42"/>
                <a:gd name="T7" fmla="*/ 1658141407 h 3"/>
                <a:gd name="T8" fmla="*/ 2147483646 w 4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9" name="Freeform 67">
              <a:extLst>
                <a:ext uri="{FF2B5EF4-FFF2-40B4-BE49-F238E27FC236}">
                  <a16:creationId xmlns:a16="http://schemas.microsoft.com/office/drawing/2014/main" id="{B943E7E3-63D6-6E62-3AF8-7DBBE54C2359}"/>
                </a:ext>
              </a:extLst>
            </p:cNvPr>
            <p:cNvSpPr>
              <a:spLocks/>
            </p:cNvSpPr>
            <p:nvPr/>
          </p:nvSpPr>
          <p:spPr bwMode="invGray">
            <a:xfrm>
              <a:off x="11329988" y="1552634"/>
              <a:ext cx="44450" cy="2462"/>
            </a:xfrm>
            <a:custGeom>
              <a:avLst/>
              <a:gdLst>
                <a:gd name="T0" fmla="*/ 2147483646 w 46"/>
                <a:gd name="T1" fmla="*/ 1658141407 h 3"/>
                <a:gd name="T2" fmla="*/ 2147483646 w 46"/>
                <a:gd name="T3" fmla="*/ 1658141407 h 3"/>
                <a:gd name="T4" fmla="*/ 2147483646 w 46"/>
                <a:gd name="T5" fmla="*/ 1105203289 h 3"/>
                <a:gd name="T6" fmla="*/ 2147483646 w 46"/>
                <a:gd name="T7" fmla="*/ 0 h 3"/>
                <a:gd name="T8" fmla="*/ 2147483646 w 46"/>
                <a:gd name="T9" fmla="*/ 165814140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0" name="Freeform 68">
              <a:extLst>
                <a:ext uri="{FF2B5EF4-FFF2-40B4-BE49-F238E27FC236}">
                  <a16:creationId xmlns:a16="http://schemas.microsoft.com/office/drawing/2014/main" id="{39649EC2-E62E-7606-50A7-D4F33D9822F0}"/>
                </a:ext>
              </a:extLst>
            </p:cNvPr>
            <p:cNvSpPr>
              <a:spLocks/>
            </p:cNvSpPr>
            <p:nvPr/>
          </p:nvSpPr>
          <p:spPr bwMode="invGray">
            <a:xfrm>
              <a:off x="11042650" y="1540325"/>
              <a:ext cx="60325" cy="6155"/>
            </a:xfrm>
            <a:custGeom>
              <a:avLst/>
              <a:gdLst>
                <a:gd name="T0" fmla="*/ 0 w 63"/>
                <a:gd name="T1" fmla="*/ 2039552454 h 7"/>
                <a:gd name="T2" fmla="*/ 0 w 63"/>
                <a:gd name="T3" fmla="*/ 2039552454 h 7"/>
                <a:gd name="T4" fmla="*/ 2147483646 w 63"/>
                <a:gd name="T5" fmla="*/ 2147483646 h 7"/>
                <a:gd name="T6" fmla="*/ 2147483646 w 63"/>
                <a:gd name="T7" fmla="*/ 2147483646 h 7"/>
                <a:gd name="T8" fmla="*/ 0 w 63"/>
                <a:gd name="T9" fmla="*/ 2039552454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1" name="Freeform 69">
              <a:extLst>
                <a:ext uri="{FF2B5EF4-FFF2-40B4-BE49-F238E27FC236}">
                  <a16:creationId xmlns:a16="http://schemas.microsoft.com/office/drawing/2014/main" id="{3059C09E-5E3C-CB68-0A0E-743090154D4E}"/>
                </a:ext>
              </a:extLst>
            </p:cNvPr>
            <p:cNvSpPr>
              <a:spLocks/>
            </p:cNvSpPr>
            <p:nvPr/>
          </p:nvSpPr>
          <p:spPr bwMode="invGray">
            <a:xfrm>
              <a:off x="11106150" y="1542787"/>
              <a:ext cx="28575" cy="1231"/>
            </a:xfrm>
            <a:custGeom>
              <a:avLst/>
              <a:gdLst>
                <a:gd name="T0" fmla="*/ 0 w 31"/>
                <a:gd name="T1" fmla="*/ 466352656 h 2"/>
                <a:gd name="T2" fmla="*/ 0 w 31"/>
                <a:gd name="T3" fmla="*/ 466352656 h 2"/>
                <a:gd name="T4" fmla="*/ 2147483646 w 31"/>
                <a:gd name="T5" fmla="*/ 466352656 h 2"/>
                <a:gd name="T6" fmla="*/ 0 w 31"/>
                <a:gd name="T7" fmla="*/ 466352656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2" name="Freeform 70">
              <a:extLst>
                <a:ext uri="{FF2B5EF4-FFF2-40B4-BE49-F238E27FC236}">
                  <a16:creationId xmlns:a16="http://schemas.microsoft.com/office/drawing/2014/main" id="{DE48E7B8-A72D-B1F1-D374-F5727DF728E6}"/>
                </a:ext>
              </a:extLst>
            </p:cNvPr>
            <p:cNvSpPr>
              <a:spLocks/>
            </p:cNvSpPr>
            <p:nvPr/>
          </p:nvSpPr>
          <p:spPr bwMode="invGray">
            <a:xfrm>
              <a:off x="10679113" y="1525554"/>
              <a:ext cx="103187" cy="9847"/>
            </a:xfrm>
            <a:custGeom>
              <a:avLst/>
              <a:gdLst>
                <a:gd name="T0" fmla="*/ 2147483646 w 109"/>
                <a:gd name="T1" fmla="*/ 2147483646 h 12"/>
                <a:gd name="T2" fmla="*/ 2147483646 w 109"/>
                <a:gd name="T3" fmla="*/ 2147483646 h 12"/>
                <a:gd name="T4" fmla="*/ 2147483646 w 109"/>
                <a:gd name="T5" fmla="*/ 2147483646 h 12"/>
                <a:gd name="T6" fmla="*/ 2147483646 w 109"/>
                <a:gd name="T7" fmla="*/ 2147483646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3" name="Freeform 71">
              <a:extLst>
                <a:ext uri="{FF2B5EF4-FFF2-40B4-BE49-F238E27FC236}">
                  <a16:creationId xmlns:a16="http://schemas.microsoft.com/office/drawing/2014/main" id="{5FB4AC91-5639-D96F-B557-1E04BFA101AE}"/>
                </a:ext>
              </a:extLst>
            </p:cNvPr>
            <p:cNvSpPr>
              <a:spLocks/>
            </p:cNvSpPr>
            <p:nvPr/>
          </p:nvSpPr>
          <p:spPr bwMode="invGray">
            <a:xfrm>
              <a:off x="11039475" y="1550172"/>
              <a:ext cx="26987" cy="4924"/>
            </a:xfrm>
            <a:custGeom>
              <a:avLst/>
              <a:gdLst>
                <a:gd name="T0" fmla="*/ 2147483646 w 27"/>
                <a:gd name="T1" fmla="*/ 2147483646 h 5"/>
                <a:gd name="T2" fmla="*/ 2147483646 w 27"/>
                <a:gd name="T3" fmla="*/ 2147483646 h 5"/>
                <a:gd name="T4" fmla="*/ 2147483646 w 27"/>
                <a:gd name="T5" fmla="*/ 0 h 5"/>
                <a:gd name="T6" fmla="*/ 0 w 27"/>
                <a:gd name="T7" fmla="*/ 2147483646 h 5"/>
                <a:gd name="T8" fmla="*/ 2147483646 w 27"/>
                <a:gd name="T9" fmla="*/ 2147483646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5">
                  <a:moveTo>
                    <a:pt x="27" y="5"/>
                  </a:moveTo>
                  <a:lnTo>
                    <a:pt x="27" y="5"/>
                  </a:lnTo>
                  <a:lnTo>
                    <a:pt x="16" y="0"/>
                  </a:lnTo>
                  <a:lnTo>
                    <a:pt x="0" y="4"/>
                  </a:lnTo>
                  <a:lnTo>
                    <a:pt x="27"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4" name="Freeform 72">
              <a:extLst>
                <a:ext uri="{FF2B5EF4-FFF2-40B4-BE49-F238E27FC236}">
                  <a16:creationId xmlns:a16="http://schemas.microsoft.com/office/drawing/2014/main" id="{E00B8D81-FCB0-15CA-C8FA-71DCC9E5F36F}"/>
                </a:ext>
              </a:extLst>
            </p:cNvPr>
            <p:cNvSpPr>
              <a:spLocks/>
            </p:cNvSpPr>
            <p:nvPr/>
          </p:nvSpPr>
          <p:spPr bwMode="invGray">
            <a:xfrm>
              <a:off x="10841038" y="1548941"/>
              <a:ext cx="58737" cy="2462"/>
            </a:xfrm>
            <a:custGeom>
              <a:avLst/>
              <a:gdLst>
                <a:gd name="T0" fmla="*/ 892873655 w 61"/>
                <a:gd name="T1" fmla="*/ 1105203289 h 3"/>
                <a:gd name="T2" fmla="*/ 892873655 w 61"/>
                <a:gd name="T3" fmla="*/ 1105203289 h 3"/>
                <a:gd name="T4" fmla="*/ 2147483646 w 61"/>
                <a:gd name="T5" fmla="*/ 1658141407 h 3"/>
                <a:gd name="T6" fmla="*/ 2147483646 w 61"/>
                <a:gd name="T7" fmla="*/ 1105203289 h 3"/>
                <a:gd name="T8" fmla="*/ 892873655 w 61"/>
                <a:gd name="T9" fmla="*/ 1105203289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5" name="Freeform 73">
              <a:extLst>
                <a:ext uri="{FF2B5EF4-FFF2-40B4-BE49-F238E27FC236}">
                  <a16:creationId xmlns:a16="http://schemas.microsoft.com/office/drawing/2014/main" id="{D8990DC1-2F05-DF9E-6ADF-8FA6C3EEA813}"/>
                </a:ext>
              </a:extLst>
            </p:cNvPr>
            <p:cNvSpPr>
              <a:spLocks/>
            </p:cNvSpPr>
            <p:nvPr/>
          </p:nvSpPr>
          <p:spPr bwMode="invGray">
            <a:xfrm>
              <a:off x="10899775" y="1550172"/>
              <a:ext cx="36512" cy="1231"/>
            </a:xfrm>
            <a:custGeom>
              <a:avLst/>
              <a:gdLst>
                <a:gd name="T0" fmla="*/ 0 w 38"/>
                <a:gd name="T1" fmla="*/ 1865409391 h 1"/>
                <a:gd name="T2" fmla="*/ 0 w 38"/>
                <a:gd name="T3" fmla="*/ 1865409391 h 1"/>
                <a:gd name="T4" fmla="*/ 2147483646 w 38"/>
                <a:gd name="T5" fmla="*/ 0 h 1"/>
                <a:gd name="T6" fmla="*/ 0 w 38"/>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6" name="Freeform 74">
              <a:extLst>
                <a:ext uri="{FF2B5EF4-FFF2-40B4-BE49-F238E27FC236}">
                  <a16:creationId xmlns:a16="http://schemas.microsoft.com/office/drawing/2014/main" id="{1C84BBE0-8248-D8E5-B70F-FA4CDDF4982E}"/>
                </a:ext>
              </a:extLst>
            </p:cNvPr>
            <p:cNvSpPr>
              <a:spLocks/>
            </p:cNvSpPr>
            <p:nvPr/>
          </p:nvSpPr>
          <p:spPr bwMode="invGray">
            <a:xfrm>
              <a:off x="10958513" y="1555096"/>
              <a:ext cx="46037" cy="0"/>
            </a:xfrm>
            <a:custGeom>
              <a:avLst/>
              <a:gdLst>
                <a:gd name="T0" fmla="*/ 2147483646 w 47"/>
                <a:gd name="T1" fmla="*/ 1 h 1"/>
                <a:gd name="T2" fmla="*/ 2147483646 w 47"/>
                <a:gd name="T3" fmla="*/ 1 h 1"/>
                <a:gd name="T4" fmla="*/ 2147483646 w 47"/>
                <a:gd name="T5" fmla="*/ 0 h 1"/>
                <a:gd name="T6" fmla="*/ 0 w 47"/>
                <a:gd name="T7" fmla="*/ 0 h 1"/>
                <a:gd name="T8" fmla="*/ 2147483646 w 47"/>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
                  <a:moveTo>
                    <a:pt x="47" y="1"/>
                  </a:moveTo>
                  <a:lnTo>
                    <a:pt x="47" y="1"/>
                  </a:lnTo>
                  <a:lnTo>
                    <a:pt x="33" y="0"/>
                  </a:lnTo>
                  <a:lnTo>
                    <a:pt x="0" y="0"/>
                  </a:lnTo>
                  <a:lnTo>
                    <a:pt x="47"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7" name="Freeform 75">
              <a:extLst>
                <a:ext uri="{FF2B5EF4-FFF2-40B4-BE49-F238E27FC236}">
                  <a16:creationId xmlns:a16="http://schemas.microsoft.com/office/drawing/2014/main" id="{DCAF124F-17F8-BF02-CB7A-46C11F76CF40}"/>
                </a:ext>
              </a:extLst>
            </p:cNvPr>
            <p:cNvSpPr>
              <a:spLocks/>
            </p:cNvSpPr>
            <p:nvPr/>
          </p:nvSpPr>
          <p:spPr bwMode="invGray">
            <a:xfrm>
              <a:off x="10304463" y="1548941"/>
              <a:ext cx="61912" cy="3693"/>
            </a:xfrm>
            <a:custGeom>
              <a:avLst/>
              <a:gdLst>
                <a:gd name="T0" fmla="*/ 2147483646 w 65"/>
                <a:gd name="T1" fmla="*/ 0 h 4"/>
                <a:gd name="T2" fmla="*/ 2147483646 w 65"/>
                <a:gd name="T3" fmla="*/ 0 h 4"/>
                <a:gd name="T4" fmla="*/ 2147483646 w 65"/>
                <a:gd name="T5" fmla="*/ 786756720 h 4"/>
                <a:gd name="T6" fmla="*/ 2147483646 w 65"/>
                <a:gd name="T7" fmla="*/ 2147483646 h 4"/>
                <a:gd name="T8" fmla="*/ 2147483646 w 65"/>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8" name="Freeform 76">
              <a:extLst>
                <a:ext uri="{FF2B5EF4-FFF2-40B4-BE49-F238E27FC236}">
                  <a16:creationId xmlns:a16="http://schemas.microsoft.com/office/drawing/2014/main" id="{68B446E8-6364-953A-18B6-A0C72C83D5B1}"/>
                </a:ext>
              </a:extLst>
            </p:cNvPr>
            <p:cNvSpPr>
              <a:spLocks/>
            </p:cNvSpPr>
            <p:nvPr/>
          </p:nvSpPr>
          <p:spPr bwMode="invGray">
            <a:xfrm>
              <a:off x="10483850" y="1557558"/>
              <a:ext cx="23812" cy="6155"/>
            </a:xfrm>
            <a:custGeom>
              <a:avLst/>
              <a:gdLst>
                <a:gd name="T0" fmla="*/ 2147483646 w 25"/>
                <a:gd name="T1" fmla="*/ 2147483646 h 7"/>
                <a:gd name="T2" fmla="*/ 2147483646 w 25"/>
                <a:gd name="T3" fmla="*/ 2147483646 h 7"/>
                <a:gd name="T4" fmla="*/ 1728250196 w 25"/>
                <a:gd name="T5" fmla="*/ 0 h 7"/>
                <a:gd name="T6" fmla="*/ 0 w 25"/>
                <a:gd name="T7" fmla="*/ 2147483646 h 7"/>
                <a:gd name="T8" fmla="*/ 2147483646 w 25"/>
                <a:gd name="T9" fmla="*/ 214748364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9" name="Freeform 77">
              <a:extLst>
                <a:ext uri="{FF2B5EF4-FFF2-40B4-BE49-F238E27FC236}">
                  <a16:creationId xmlns:a16="http://schemas.microsoft.com/office/drawing/2014/main" id="{93EEA546-5AA6-5CEF-19DF-39DEC2D2FC51}"/>
                </a:ext>
              </a:extLst>
            </p:cNvPr>
            <p:cNvSpPr>
              <a:spLocks/>
            </p:cNvSpPr>
            <p:nvPr/>
          </p:nvSpPr>
          <p:spPr bwMode="invGray">
            <a:xfrm>
              <a:off x="10291763" y="1563712"/>
              <a:ext cx="117475" cy="2462"/>
            </a:xfrm>
            <a:custGeom>
              <a:avLst/>
              <a:gdLst>
                <a:gd name="T0" fmla="*/ 2147483646 w 123"/>
                <a:gd name="T1" fmla="*/ 0 h 4"/>
                <a:gd name="T2" fmla="*/ 2147483646 w 123"/>
                <a:gd name="T3" fmla="*/ 0 h 4"/>
                <a:gd name="T4" fmla="*/ 2147483646 w 123"/>
                <a:gd name="T5" fmla="*/ 932704696 h 4"/>
                <a:gd name="T6" fmla="*/ 2147483646 w 123"/>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0" name="Freeform 78">
              <a:extLst>
                <a:ext uri="{FF2B5EF4-FFF2-40B4-BE49-F238E27FC236}">
                  <a16:creationId xmlns:a16="http://schemas.microsoft.com/office/drawing/2014/main" id="{BC3CC44A-F766-94B3-C45F-9731EB42FF39}"/>
                </a:ext>
              </a:extLst>
            </p:cNvPr>
            <p:cNvSpPr>
              <a:spLocks/>
            </p:cNvSpPr>
            <p:nvPr/>
          </p:nvSpPr>
          <p:spPr bwMode="invGray">
            <a:xfrm>
              <a:off x="9621838" y="1546479"/>
              <a:ext cx="11112" cy="8617"/>
            </a:xfrm>
            <a:custGeom>
              <a:avLst/>
              <a:gdLst>
                <a:gd name="T0" fmla="*/ 0 w 13"/>
                <a:gd name="T1" fmla="*/ 2147483646 h 10"/>
                <a:gd name="T2" fmla="*/ 0 w 13"/>
                <a:gd name="T3" fmla="*/ 2147483646 h 10"/>
                <a:gd name="T4" fmla="*/ 2147483646 w 13"/>
                <a:gd name="T5" fmla="*/ 2147483646 h 10"/>
                <a:gd name="T6" fmla="*/ 2147483646 w 13"/>
                <a:gd name="T7" fmla="*/ 0 h 10"/>
                <a:gd name="T8" fmla="*/ 0 w 13"/>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0" y="10"/>
                  </a:moveTo>
                  <a:lnTo>
                    <a:pt x="0" y="10"/>
                  </a:lnTo>
                  <a:lnTo>
                    <a:pt x="13" y="10"/>
                  </a:lnTo>
                  <a:lnTo>
                    <a:pt x="12" y="0"/>
                  </a:lnTo>
                  <a:lnTo>
                    <a:pt x="0" y="1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1" name="Freeform 79">
              <a:extLst>
                <a:ext uri="{FF2B5EF4-FFF2-40B4-BE49-F238E27FC236}">
                  <a16:creationId xmlns:a16="http://schemas.microsoft.com/office/drawing/2014/main" id="{75149500-2289-BEE3-55D6-76C72BD733DE}"/>
                </a:ext>
              </a:extLst>
            </p:cNvPr>
            <p:cNvSpPr>
              <a:spLocks/>
            </p:cNvSpPr>
            <p:nvPr/>
          </p:nvSpPr>
          <p:spPr bwMode="invGray">
            <a:xfrm>
              <a:off x="8951913" y="1568636"/>
              <a:ext cx="96837" cy="8617"/>
            </a:xfrm>
            <a:custGeom>
              <a:avLst/>
              <a:gdLst>
                <a:gd name="T0" fmla="*/ 2147483646 w 101"/>
                <a:gd name="T1" fmla="*/ 2147483646 h 10"/>
                <a:gd name="T2" fmla="*/ 2147483646 w 101"/>
                <a:gd name="T3" fmla="*/ 2147483646 h 10"/>
                <a:gd name="T4" fmla="*/ 2147483646 w 101"/>
                <a:gd name="T5" fmla="*/ 2147483646 h 10"/>
                <a:gd name="T6" fmla="*/ 2147483646 w 101"/>
                <a:gd name="T7" fmla="*/ 0 h 10"/>
                <a:gd name="T8" fmla="*/ 2147483646 w 101"/>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2" name="Freeform 80">
              <a:extLst>
                <a:ext uri="{FF2B5EF4-FFF2-40B4-BE49-F238E27FC236}">
                  <a16:creationId xmlns:a16="http://schemas.microsoft.com/office/drawing/2014/main" id="{6D0C76B9-F610-38BC-2371-C730781EFFAD}"/>
                </a:ext>
              </a:extLst>
            </p:cNvPr>
            <p:cNvSpPr>
              <a:spLocks/>
            </p:cNvSpPr>
            <p:nvPr/>
          </p:nvSpPr>
          <p:spPr bwMode="invGray">
            <a:xfrm>
              <a:off x="9005888" y="1566174"/>
              <a:ext cx="17462" cy="2462"/>
            </a:xfrm>
            <a:custGeom>
              <a:avLst/>
              <a:gdLst>
                <a:gd name="T0" fmla="*/ 0 w 19"/>
                <a:gd name="T1" fmla="*/ 2147483646 h 2"/>
                <a:gd name="T2" fmla="*/ 0 w 19"/>
                <a:gd name="T3" fmla="*/ 2147483646 h 2"/>
                <a:gd name="T4" fmla="*/ 2147483646 w 19"/>
                <a:gd name="T5" fmla="*/ 0 h 2"/>
                <a:gd name="T6" fmla="*/ 0 w 19"/>
                <a:gd name="T7" fmla="*/ 2147483646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
                  <a:moveTo>
                    <a:pt x="0" y="2"/>
                  </a:moveTo>
                  <a:lnTo>
                    <a:pt x="0" y="2"/>
                  </a:lnTo>
                  <a:lnTo>
                    <a:pt x="19" y="0"/>
                  </a:lnTo>
                  <a:cubicBezTo>
                    <a:pt x="8" y="1"/>
                    <a:pt x="3" y="1"/>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3" name="Freeform 81">
              <a:extLst>
                <a:ext uri="{FF2B5EF4-FFF2-40B4-BE49-F238E27FC236}">
                  <a16:creationId xmlns:a16="http://schemas.microsoft.com/office/drawing/2014/main" id="{F7C7E0DF-D8EB-5753-6A92-BB0918E44365}"/>
                </a:ext>
              </a:extLst>
            </p:cNvPr>
            <p:cNvSpPr>
              <a:spLocks/>
            </p:cNvSpPr>
            <p:nvPr/>
          </p:nvSpPr>
          <p:spPr bwMode="invGray">
            <a:xfrm>
              <a:off x="1587500" y="1516937"/>
              <a:ext cx="38100" cy="3693"/>
            </a:xfrm>
            <a:custGeom>
              <a:avLst/>
              <a:gdLst>
                <a:gd name="T0" fmla="*/ 2147483646 w 39"/>
                <a:gd name="T1" fmla="*/ 1574365600 h 4"/>
                <a:gd name="T2" fmla="*/ 2147483646 w 39"/>
                <a:gd name="T3" fmla="*/ 1574365600 h 4"/>
                <a:gd name="T4" fmla="*/ 0 w 39"/>
                <a:gd name="T5" fmla="*/ 0 h 4"/>
                <a:gd name="T6" fmla="*/ 2147483646 w 39"/>
                <a:gd name="T7" fmla="*/ 2147483646 h 4"/>
                <a:gd name="T8" fmla="*/ 2147483646 w 39"/>
                <a:gd name="T9" fmla="*/ 15743656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4">
                  <a:moveTo>
                    <a:pt x="39" y="2"/>
                  </a:moveTo>
                  <a:lnTo>
                    <a:pt x="39" y="2"/>
                  </a:lnTo>
                  <a:lnTo>
                    <a:pt x="0" y="0"/>
                  </a:lnTo>
                  <a:lnTo>
                    <a:pt x="25" y="4"/>
                  </a:lnTo>
                  <a:lnTo>
                    <a:pt x="39"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4" name="Freeform 82">
              <a:extLst>
                <a:ext uri="{FF2B5EF4-FFF2-40B4-BE49-F238E27FC236}">
                  <a16:creationId xmlns:a16="http://schemas.microsoft.com/office/drawing/2014/main" id="{932967F9-3D56-167F-E69F-E78A1F1F7745}"/>
                </a:ext>
              </a:extLst>
            </p:cNvPr>
            <p:cNvSpPr>
              <a:spLocks/>
            </p:cNvSpPr>
            <p:nvPr/>
          </p:nvSpPr>
          <p:spPr bwMode="invGray">
            <a:xfrm>
              <a:off x="1522413" y="1519399"/>
              <a:ext cx="30162" cy="4924"/>
            </a:xfrm>
            <a:custGeom>
              <a:avLst/>
              <a:gdLst>
                <a:gd name="T0" fmla="*/ 2147483646 w 32"/>
                <a:gd name="T1" fmla="*/ 2147483646 h 6"/>
                <a:gd name="T2" fmla="*/ 2147483646 w 32"/>
                <a:gd name="T3" fmla="*/ 2147483646 h 6"/>
                <a:gd name="T4" fmla="*/ 2147483646 w 32"/>
                <a:gd name="T5" fmla="*/ 0 h 6"/>
                <a:gd name="T6" fmla="*/ 0 w 32"/>
                <a:gd name="T7" fmla="*/ 2147483646 h 6"/>
                <a:gd name="T8" fmla="*/ 2147483646 w 32"/>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5" name="Freeform 83">
              <a:extLst>
                <a:ext uri="{FF2B5EF4-FFF2-40B4-BE49-F238E27FC236}">
                  <a16:creationId xmlns:a16="http://schemas.microsoft.com/office/drawing/2014/main" id="{57B9D95D-8741-957D-6D1C-03EC477CFCAB}"/>
                </a:ext>
              </a:extLst>
            </p:cNvPr>
            <p:cNvSpPr>
              <a:spLocks/>
            </p:cNvSpPr>
            <p:nvPr/>
          </p:nvSpPr>
          <p:spPr bwMode="invGray">
            <a:xfrm>
              <a:off x="6650038" y="1573559"/>
              <a:ext cx="33337" cy="3693"/>
            </a:xfrm>
            <a:custGeom>
              <a:avLst/>
              <a:gdLst>
                <a:gd name="T0" fmla="*/ 2147483646 w 34"/>
                <a:gd name="T1" fmla="*/ 2147483646 h 4"/>
                <a:gd name="T2" fmla="*/ 2147483646 w 34"/>
                <a:gd name="T3" fmla="*/ 2147483646 h 4"/>
                <a:gd name="T4" fmla="*/ 2147483646 w 34"/>
                <a:gd name="T5" fmla="*/ 1574365600 h 4"/>
                <a:gd name="T6" fmla="*/ 0 w 34"/>
                <a:gd name="T7" fmla="*/ 0 h 4"/>
                <a:gd name="T8" fmla="*/ 2147483646 w 34"/>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6" name="Freeform 84">
              <a:extLst>
                <a:ext uri="{FF2B5EF4-FFF2-40B4-BE49-F238E27FC236}">
                  <a16:creationId xmlns:a16="http://schemas.microsoft.com/office/drawing/2014/main" id="{C91344B0-C8B6-F8A6-B474-3618612D941A}"/>
                </a:ext>
              </a:extLst>
            </p:cNvPr>
            <p:cNvSpPr>
              <a:spLocks/>
            </p:cNvSpPr>
            <p:nvPr/>
          </p:nvSpPr>
          <p:spPr bwMode="invGray">
            <a:xfrm>
              <a:off x="6162675" y="1566174"/>
              <a:ext cx="15875" cy="4924"/>
            </a:xfrm>
            <a:custGeom>
              <a:avLst/>
              <a:gdLst>
                <a:gd name="T0" fmla="*/ 2147483646 w 17"/>
                <a:gd name="T1" fmla="*/ 2147483646 h 6"/>
                <a:gd name="T2" fmla="*/ 2147483646 w 17"/>
                <a:gd name="T3" fmla="*/ 2147483646 h 6"/>
                <a:gd name="T4" fmla="*/ 2147483646 w 17"/>
                <a:gd name="T5" fmla="*/ 2147483646 h 6"/>
                <a:gd name="T6" fmla="*/ 0 w 17"/>
                <a:gd name="T7" fmla="*/ 0 h 6"/>
                <a:gd name="T8" fmla="*/ 2147483646 w 17"/>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6">
                  <a:moveTo>
                    <a:pt x="8" y="6"/>
                  </a:moveTo>
                  <a:lnTo>
                    <a:pt x="8" y="6"/>
                  </a:lnTo>
                  <a:lnTo>
                    <a:pt x="17" y="6"/>
                  </a:lnTo>
                  <a:lnTo>
                    <a:pt x="0" y="0"/>
                  </a:lnTo>
                  <a:lnTo>
                    <a:pt x="8"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7" name="Freeform 85">
              <a:extLst>
                <a:ext uri="{FF2B5EF4-FFF2-40B4-BE49-F238E27FC236}">
                  <a16:creationId xmlns:a16="http://schemas.microsoft.com/office/drawing/2014/main" id="{C73C4388-FD8A-1E02-0265-16E89D09AF5F}"/>
                </a:ext>
              </a:extLst>
            </p:cNvPr>
            <p:cNvSpPr>
              <a:spLocks/>
            </p:cNvSpPr>
            <p:nvPr/>
          </p:nvSpPr>
          <p:spPr bwMode="invGray">
            <a:xfrm>
              <a:off x="5738813" y="1571097"/>
              <a:ext cx="60325" cy="6155"/>
            </a:xfrm>
            <a:custGeom>
              <a:avLst/>
              <a:gdLst>
                <a:gd name="T0" fmla="*/ 2147483646 w 63"/>
                <a:gd name="T1" fmla="*/ 2147483646 h 8"/>
                <a:gd name="T2" fmla="*/ 2147483646 w 63"/>
                <a:gd name="T3" fmla="*/ 2147483646 h 8"/>
                <a:gd name="T4" fmla="*/ 2147483646 w 63"/>
                <a:gd name="T5" fmla="*/ 2147483646 h 8"/>
                <a:gd name="T6" fmla="*/ 2147483646 w 63"/>
                <a:gd name="T7" fmla="*/ 2147483646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grpSp>
      <p:sp>
        <p:nvSpPr>
          <p:cNvPr id="2" name="Title 1"/>
          <p:cNvSpPr>
            <a:spLocks noGrp="1"/>
          </p:cNvSpPr>
          <p:nvPr>
            <p:ph type="title"/>
          </p:nvPr>
        </p:nvSpPr>
        <p:spPr/>
        <p:txBody>
          <a:bodyPr/>
          <a:lstStyle/>
          <a:p>
            <a:r>
              <a:rPr lang="en-US"/>
              <a:t>Click to edit Master title style</a:t>
            </a:r>
            <a:endParaRPr/>
          </a:p>
        </p:txBody>
      </p:sp>
      <p:sp>
        <p:nvSpPr>
          <p:cNvPr id="78" name="Footer Placeholder 3">
            <a:extLst>
              <a:ext uri="{FF2B5EF4-FFF2-40B4-BE49-F238E27FC236}">
                <a16:creationId xmlns:a16="http://schemas.microsoft.com/office/drawing/2014/main" id="{627B8679-F752-2D4C-2F98-9F0B81E3969A}"/>
              </a:ext>
            </a:extLst>
          </p:cNvPr>
          <p:cNvSpPr>
            <a:spLocks noGrp="1"/>
          </p:cNvSpPr>
          <p:nvPr>
            <p:ph type="ftr" sz="quarter" idx="10"/>
          </p:nvPr>
        </p:nvSpPr>
        <p:spPr/>
        <p:txBody>
          <a:bodyPr/>
          <a:lstStyle>
            <a:lvl1pPr>
              <a:defRPr/>
            </a:lvl1pPr>
          </a:lstStyle>
          <a:p>
            <a:pPr>
              <a:defRPr/>
            </a:pPr>
            <a:endParaRPr lang="en-US"/>
          </a:p>
        </p:txBody>
      </p:sp>
      <p:sp>
        <p:nvSpPr>
          <p:cNvPr id="79" name="Date Placeholder 2">
            <a:extLst>
              <a:ext uri="{FF2B5EF4-FFF2-40B4-BE49-F238E27FC236}">
                <a16:creationId xmlns:a16="http://schemas.microsoft.com/office/drawing/2014/main" id="{2077DCFC-A5B0-8AD5-507A-585227CF621A}"/>
              </a:ext>
            </a:extLst>
          </p:cNvPr>
          <p:cNvSpPr>
            <a:spLocks noGrp="1"/>
          </p:cNvSpPr>
          <p:nvPr>
            <p:ph type="dt" sz="half" idx="11"/>
          </p:nvPr>
        </p:nvSpPr>
        <p:spPr/>
        <p:txBody>
          <a:bodyPr/>
          <a:lstStyle>
            <a:lvl1pPr>
              <a:defRPr/>
            </a:lvl1pPr>
          </a:lstStyle>
          <a:p>
            <a:pPr>
              <a:defRPr/>
            </a:pPr>
            <a:fld id="{6CE9D129-3E17-4CAE-BEBE-79F28980A2F4}" type="datetimeFigureOut">
              <a:rPr lang="en-US"/>
              <a:pPr>
                <a:defRPr/>
              </a:pPr>
              <a:t>10/14/2022</a:t>
            </a:fld>
            <a:endParaRPr lang="en-US"/>
          </a:p>
        </p:txBody>
      </p:sp>
      <p:sp>
        <p:nvSpPr>
          <p:cNvPr id="80" name="Slide Number Placeholder 4">
            <a:extLst>
              <a:ext uri="{FF2B5EF4-FFF2-40B4-BE49-F238E27FC236}">
                <a16:creationId xmlns:a16="http://schemas.microsoft.com/office/drawing/2014/main" id="{BBDA8181-F163-6661-A57C-13E6C6B872A5}"/>
              </a:ext>
            </a:extLst>
          </p:cNvPr>
          <p:cNvSpPr>
            <a:spLocks noGrp="1"/>
          </p:cNvSpPr>
          <p:nvPr>
            <p:ph type="sldNum" sz="quarter" idx="12"/>
          </p:nvPr>
        </p:nvSpPr>
        <p:spPr/>
        <p:txBody>
          <a:bodyPr/>
          <a:lstStyle>
            <a:lvl1pPr>
              <a:defRPr/>
            </a:lvl1pPr>
          </a:lstStyle>
          <a:p>
            <a:pPr>
              <a:defRPr/>
            </a:pPr>
            <a:fld id="{B04D2269-6E8C-41AE-8F7F-FBB67B965E7E}" type="slidenum">
              <a:rPr lang="en-US"/>
              <a:pPr>
                <a:defRPr/>
              </a:pPr>
              <a:t>‹#›</a:t>
            </a:fld>
            <a:endParaRPr lang="en-US"/>
          </a:p>
        </p:txBody>
      </p:sp>
    </p:spTree>
    <p:extLst>
      <p:ext uri="{BB962C8B-B14F-4D97-AF65-F5344CB8AC3E}">
        <p14:creationId xmlns:p14="http://schemas.microsoft.com/office/powerpoint/2010/main" val="1605500923"/>
      </p:ext>
    </p:extLst>
  </p:cSld>
  <p:clrMapOvr>
    <a:masterClrMapping/>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EE9363BA-36F0-0B51-4BC3-22C28F94E012}"/>
              </a:ext>
            </a:extLst>
          </p:cNvPr>
          <p:cNvSpPr>
            <a:spLocks noGrp="1"/>
          </p:cNvSpPr>
          <p:nvPr>
            <p:ph type="ftr" sz="quarter" idx="10"/>
          </p:nvPr>
        </p:nvSpPr>
        <p:spPr/>
        <p:txBody>
          <a:bodyPr/>
          <a:lstStyle>
            <a:lvl1pPr>
              <a:defRPr/>
            </a:lvl1pPr>
          </a:lstStyle>
          <a:p>
            <a:pPr>
              <a:defRPr/>
            </a:pPr>
            <a:endParaRPr lang="en-US"/>
          </a:p>
        </p:txBody>
      </p:sp>
      <p:sp>
        <p:nvSpPr>
          <p:cNvPr id="3" name="Date Placeholder 3">
            <a:extLst>
              <a:ext uri="{FF2B5EF4-FFF2-40B4-BE49-F238E27FC236}">
                <a16:creationId xmlns:a16="http://schemas.microsoft.com/office/drawing/2014/main" id="{FA9A2244-BBA5-7AF6-8B25-C881C65BC59C}"/>
              </a:ext>
            </a:extLst>
          </p:cNvPr>
          <p:cNvSpPr>
            <a:spLocks noGrp="1"/>
          </p:cNvSpPr>
          <p:nvPr>
            <p:ph type="dt" sz="half" idx="11"/>
          </p:nvPr>
        </p:nvSpPr>
        <p:spPr/>
        <p:txBody>
          <a:bodyPr/>
          <a:lstStyle>
            <a:lvl1pPr>
              <a:defRPr/>
            </a:lvl1pPr>
          </a:lstStyle>
          <a:p>
            <a:pPr>
              <a:defRPr/>
            </a:pPr>
            <a:fld id="{24FC9387-408D-456F-8046-FBFCF0C73AB3}" type="datetimeFigureOut">
              <a:rPr lang="en-US"/>
              <a:pPr>
                <a:defRPr/>
              </a:pPr>
              <a:t>10/14/2022</a:t>
            </a:fld>
            <a:endParaRPr lang="en-US" dirty="0"/>
          </a:p>
        </p:txBody>
      </p:sp>
      <p:sp>
        <p:nvSpPr>
          <p:cNvPr id="4" name="Slide Number Placeholder 5">
            <a:extLst>
              <a:ext uri="{FF2B5EF4-FFF2-40B4-BE49-F238E27FC236}">
                <a16:creationId xmlns:a16="http://schemas.microsoft.com/office/drawing/2014/main" id="{C718117E-DFB0-B983-E3BB-596B6B529442}"/>
              </a:ext>
            </a:extLst>
          </p:cNvPr>
          <p:cNvSpPr>
            <a:spLocks noGrp="1"/>
          </p:cNvSpPr>
          <p:nvPr>
            <p:ph type="sldNum" sz="quarter" idx="12"/>
          </p:nvPr>
        </p:nvSpPr>
        <p:spPr/>
        <p:txBody>
          <a:bodyPr/>
          <a:lstStyle>
            <a:lvl1pPr>
              <a:defRPr/>
            </a:lvl1pPr>
          </a:lstStyle>
          <a:p>
            <a:pPr>
              <a:defRPr/>
            </a:pPr>
            <a:fld id="{357ECF68-7B58-4AA2-B692-3FD8BC5B48A0}" type="slidenum">
              <a:rPr lang="en-US"/>
              <a:pPr>
                <a:defRPr/>
              </a:pPr>
              <a:t>‹#›</a:t>
            </a:fld>
            <a:endParaRPr lang="en-US" dirty="0"/>
          </a:p>
        </p:txBody>
      </p:sp>
    </p:spTree>
    <p:extLst>
      <p:ext uri="{BB962C8B-B14F-4D97-AF65-F5344CB8AC3E}">
        <p14:creationId xmlns:p14="http://schemas.microsoft.com/office/powerpoint/2010/main" val="2339611127"/>
      </p:ext>
    </p:extLst>
  </p:cSld>
  <p:clrMapOvr>
    <a:masterClrMapping/>
  </p:clrMapOvr>
  <p:transition spd="med">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frame" descr="Box graphic">
            <a:extLst>
              <a:ext uri="{FF2B5EF4-FFF2-40B4-BE49-F238E27FC236}">
                <a16:creationId xmlns:a16="http://schemas.microsoft.com/office/drawing/2014/main" id="{B124633E-D44C-6494-A22C-A2112BBDDBEA}"/>
              </a:ext>
            </a:extLst>
          </p:cNvPr>
          <p:cNvGrpSpPr>
            <a:grpSpLocks/>
          </p:cNvGrpSpPr>
          <p:nvPr/>
        </p:nvGrpSpPr>
        <p:grpSpPr bwMode="auto">
          <a:xfrm>
            <a:off x="4419600" y="1630363"/>
            <a:ext cx="6292850" cy="4576762"/>
            <a:chOff x="4417839" y="1630821"/>
            <a:chExt cx="6291028" cy="4575885"/>
          </a:xfrm>
        </p:grpSpPr>
        <p:grpSp>
          <p:nvGrpSpPr>
            <p:cNvPr id="6" name="Group 7">
              <a:extLst>
                <a:ext uri="{FF2B5EF4-FFF2-40B4-BE49-F238E27FC236}">
                  <a16:creationId xmlns:a16="http://schemas.microsoft.com/office/drawing/2014/main" id="{C0118099-B5CF-91C2-CBA4-6FE471F36EA9}"/>
                </a:ext>
              </a:extLst>
            </p:cNvPr>
            <p:cNvGrpSpPr>
              <a:grpSpLocks/>
            </p:cNvGrpSpPr>
            <p:nvPr/>
          </p:nvGrpSpPr>
          <p:grpSpPr bwMode="auto">
            <a:xfrm>
              <a:off x="5414491" y="1630821"/>
              <a:ext cx="5294376" cy="4114800"/>
              <a:chOff x="3310555" y="716546"/>
              <a:chExt cx="5294376" cy="4114800"/>
            </a:xfrm>
          </p:grpSpPr>
          <p:grpSp>
            <p:nvGrpSpPr>
              <p:cNvPr id="158" name="Group 157">
                <a:extLst>
                  <a:ext uri="{FF2B5EF4-FFF2-40B4-BE49-F238E27FC236}">
                    <a16:creationId xmlns:a16="http://schemas.microsoft.com/office/drawing/2014/main" id="{7F02518A-F87F-4431-386D-43B9D2C236FA}"/>
                  </a:ext>
                </a:extLst>
              </p:cNvPr>
              <p:cNvGrpSpPr/>
              <p:nvPr/>
            </p:nvGrpSpPr>
            <p:grpSpPr bwMode="invGray">
              <a:xfrm flipH="1">
                <a:off x="3310555" y="737968"/>
                <a:ext cx="5294376" cy="54864"/>
                <a:chOff x="1522413" y="1514475"/>
                <a:chExt cx="10569575" cy="64008"/>
              </a:xfrm>
              <a:solidFill>
                <a:schemeClr val="accent1"/>
              </a:solidFill>
            </p:grpSpPr>
            <p:sp>
              <p:nvSpPr>
                <p:cNvPr id="234" name="Freeform 843">
                  <a:extLst>
                    <a:ext uri="{FF2B5EF4-FFF2-40B4-BE49-F238E27FC236}">
                      <a16:creationId xmlns:a16="http://schemas.microsoft.com/office/drawing/2014/main" id="{0D1DCB78-76FF-5A46-BBB0-7070EB331314}"/>
                    </a:ext>
                  </a:extLst>
                </p:cNvPr>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35" name="Freeform 844">
                  <a:extLst>
                    <a:ext uri="{FF2B5EF4-FFF2-40B4-BE49-F238E27FC236}">
                      <a16:creationId xmlns:a16="http://schemas.microsoft.com/office/drawing/2014/main" id="{8A0C7AE3-E6FB-7B65-9838-ADEF2CC843AF}"/>
                    </a:ext>
                  </a:extLst>
                </p:cNvPr>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36" name="Freeform 845">
                  <a:extLst>
                    <a:ext uri="{FF2B5EF4-FFF2-40B4-BE49-F238E27FC236}">
                      <a16:creationId xmlns:a16="http://schemas.microsoft.com/office/drawing/2014/main" id="{7074E3D8-E071-3BF9-A1FF-55F17BB1853D}"/>
                    </a:ext>
                  </a:extLst>
                </p:cNvPr>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37" name="Freeform 15">
                  <a:extLst>
                    <a:ext uri="{FF2B5EF4-FFF2-40B4-BE49-F238E27FC236}">
                      <a16:creationId xmlns:a16="http://schemas.microsoft.com/office/drawing/2014/main" id="{6EF7F407-DEDD-C714-63D5-D9A5C309D1DA}"/>
                    </a:ext>
                  </a:extLst>
                </p:cNvPr>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38" name="Freeform 16">
                  <a:extLst>
                    <a:ext uri="{FF2B5EF4-FFF2-40B4-BE49-F238E27FC236}">
                      <a16:creationId xmlns:a16="http://schemas.microsoft.com/office/drawing/2014/main" id="{68808689-5B38-0F2C-84AE-133439E415AD}"/>
                    </a:ext>
                  </a:extLst>
                </p:cNvPr>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39" name="Freeform 17">
                  <a:extLst>
                    <a:ext uri="{FF2B5EF4-FFF2-40B4-BE49-F238E27FC236}">
                      <a16:creationId xmlns:a16="http://schemas.microsoft.com/office/drawing/2014/main" id="{05ABC712-CCDB-47F1-A831-668CF0F93171}"/>
                    </a:ext>
                  </a:extLst>
                </p:cNvPr>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40" name="Freeform 18">
                  <a:extLst>
                    <a:ext uri="{FF2B5EF4-FFF2-40B4-BE49-F238E27FC236}">
                      <a16:creationId xmlns:a16="http://schemas.microsoft.com/office/drawing/2014/main" id="{E0002F42-0DC2-2589-5502-5D444DB06E84}"/>
                    </a:ext>
                  </a:extLst>
                </p:cNvPr>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41" name="Freeform 19">
                  <a:extLst>
                    <a:ext uri="{FF2B5EF4-FFF2-40B4-BE49-F238E27FC236}">
                      <a16:creationId xmlns:a16="http://schemas.microsoft.com/office/drawing/2014/main" id="{9EBDEE0D-3989-B348-C977-A781E4161AC8}"/>
                    </a:ext>
                  </a:extLst>
                </p:cNvPr>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42" name="Freeform 20">
                  <a:extLst>
                    <a:ext uri="{FF2B5EF4-FFF2-40B4-BE49-F238E27FC236}">
                      <a16:creationId xmlns:a16="http://schemas.microsoft.com/office/drawing/2014/main" id="{B7BED8DD-2815-50F6-2529-7F2BD465D417}"/>
                    </a:ext>
                  </a:extLst>
                </p:cNvPr>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43" name="Freeform 21">
                  <a:extLst>
                    <a:ext uri="{FF2B5EF4-FFF2-40B4-BE49-F238E27FC236}">
                      <a16:creationId xmlns:a16="http://schemas.microsoft.com/office/drawing/2014/main" id="{B39FF637-B6CC-6236-AFAB-BE16055E7A59}"/>
                    </a:ext>
                  </a:extLst>
                </p:cNvPr>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44" name="Freeform 22">
                  <a:extLst>
                    <a:ext uri="{FF2B5EF4-FFF2-40B4-BE49-F238E27FC236}">
                      <a16:creationId xmlns:a16="http://schemas.microsoft.com/office/drawing/2014/main" id="{D59D0704-730C-CA6E-58AF-A167CFD7F83D}"/>
                    </a:ext>
                  </a:extLst>
                </p:cNvPr>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45" name="Freeform 23">
                  <a:extLst>
                    <a:ext uri="{FF2B5EF4-FFF2-40B4-BE49-F238E27FC236}">
                      <a16:creationId xmlns:a16="http://schemas.microsoft.com/office/drawing/2014/main" id="{32C18658-A755-4D3D-D3F3-20B822BE02D7}"/>
                    </a:ext>
                  </a:extLst>
                </p:cNvPr>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46" name="Freeform 24">
                  <a:extLst>
                    <a:ext uri="{FF2B5EF4-FFF2-40B4-BE49-F238E27FC236}">
                      <a16:creationId xmlns:a16="http://schemas.microsoft.com/office/drawing/2014/main" id="{3234DBB9-04DB-1486-E2E4-557B88552AB9}"/>
                    </a:ext>
                  </a:extLst>
                </p:cNvPr>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47" name="Freeform 25">
                  <a:extLst>
                    <a:ext uri="{FF2B5EF4-FFF2-40B4-BE49-F238E27FC236}">
                      <a16:creationId xmlns:a16="http://schemas.microsoft.com/office/drawing/2014/main" id="{5B8E69F5-AD13-8232-1741-2390832A9C96}"/>
                    </a:ext>
                  </a:extLst>
                </p:cNvPr>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48" name="Freeform 26">
                  <a:extLst>
                    <a:ext uri="{FF2B5EF4-FFF2-40B4-BE49-F238E27FC236}">
                      <a16:creationId xmlns:a16="http://schemas.microsoft.com/office/drawing/2014/main" id="{D0422E4D-9016-9C31-24B7-8407D4B5E37E}"/>
                    </a:ext>
                  </a:extLst>
                </p:cNvPr>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49" name="Freeform 27">
                  <a:extLst>
                    <a:ext uri="{FF2B5EF4-FFF2-40B4-BE49-F238E27FC236}">
                      <a16:creationId xmlns:a16="http://schemas.microsoft.com/office/drawing/2014/main" id="{C4BC0787-C882-E104-EEA1-D037DBD4D5D0}"/>
                    </a:ext>
                  </a:extLst>
                </p:cNvPr>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50" name="Freeform 28">
                  <a:extLst>
                    <a:ext uri="{FF2B5EF4-FFF2-40B4-BE49-F238E27FC236}">
                      <a16:creationId xmlns:a16="http://schemas.microsoft.com/office/drawing/2014/main" id="{9362C13B-F685-8B7F-1F20-6FC0FD5F1605}"/>
                    </a:ext>
                  </a:extLst>
                </p:cNvPr>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51" name="Freeform 29">
                  <a:extLst>
                    <a:ext uri="{FF2B5EF4-FFF2-40B4-BE49-F238E27FC236}">
                      <a16:creationId xmlns:a16="http://schemas.microsoft.com/office/drawing/2014/main" id="{9032C2FA-75E0-5BE7-C32A-282C9FA9D3C1}"/>
                    </a:ext>
                  </a:extLst>
                </p:cNvPr>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52" name="Freeform 30">
                  <a:extLst>
                    <a:ext uri="{FF2B5EF4-FFF2-40B4-BE49-F238E27FC236}">
                      <a16:creationId xmlns:a16="http://schemas.microsoft.com/office/drawing/2014/main" id="{B1CF7987-B502-7C6D-5AFA-21AF45B3A4F1}"/>
                    </a:ext>
                  </a:extLst>
                </p:cNvPr>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53" name="Freeform 31">
                  <a:extLst>
                    <a:ext uri="{FF2B5EF4-FFF2-40B4-BE49-F238E27FC236}">
                      <a16:creationId xmlns:a16="http://schemas.microsoft.com/office/drawing/2014/main" id="{09C1649B-BF9F-F99D-AD99-C7C084E3BCE1}"/>
                    </a:ext>
                  </a:extLst>
                </p:cNvPr>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54" name="Freeform 32">
                  <a:extLst>
                    <a:ext uri="{FF2B5EF4-FFF2-40B4-BE49-F238E27FC236}">
                      <a16:creationId xmlns:a16="http://schemas.microsoft.com/office/drawing/2014/main" id="{26C1AFE1-6788-2E96-9C7F-8291B0BB40A6}"/>
                    </a:ext>
                  </a:extLst>
                </p:cNvPr>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55" name="Freeform 33">
                  <a:extLst>
                    <a:ext uri="{FF2B5EF4-FFF2-40B4-BE49-F238E27FC236}">
                      <a16:creationId xmlns:a16="http://schemas.microsoft.com/office/drawing/2014/main" id="{EA7EC1CC-1001-5AE6-CBE0-22C58324D677}"/>
                    </a:ext>
                  </a:extLst>
                </p:cNvPr>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56" name="Freeform 34">
                  <a:extLst>
                    <a:ext uri="{FF2B5EF4-FFF2-40B4-BE49-F238E27FC236}">
                      <a16:creationId xmlns:a16="http://schemas.microsoft.com/office/drawing/2014/main" id="{A28F0BFB-4D61-CB99-9176-0ECFDC36DAE3}"/>
                    </a:ext>
                  </a:extLst>
                </p:cNvPr>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57" name="Freeform 35">
                  <a:extLst>
                    <a:ext uri="{FF2B5EF4-FFF2-40B4-BE49-F238E27FC236}">
                      <a16:creationId xmlns:a16="http://schemas.microsoft.com/office/drawing/2014/main" id="{52A33BF5-FD2A-446E-9A5D-853AADA8709A}"/>
                    </a:ext>
                  </a:extLst>
                </p:cNvPr>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58" name="Freeform 36">
                  <a:extLst>
                    <a:ext uri="{FF2B5EF4-FFF2-40B4-BE49-F238E27FC236}">
                      <a16:creationId xmlns:a16="http://schemas.microsoft.com/office/drawing/2014/main" id="{2FA2E0CF-A55F-963B-DC40-D7A7EE70BE69}"/>
                    </a:ext>
                  </a:extLst>
                </p:cNvPr>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59" name="Freeform 37">
                  <a:extLst>
                    <a:ext uri="{FF2B5EF4-FFF2-40B4-BE49-F238E27FC236}">
                      <a16:creationId xmlns:a16="http://schemas.microsoft.com/office/drawing/2014/main" id="{9C40290B-9ADE-0D9D-1DEF-873F4ECE55A4}"/>
                    </a:ext>
                  </a:extLst>
                </p:cNvPr>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60" name="Freeform 38">
                  <a:extLst>
                    <a:ext uri="{FF2B5EF4-FFF2-40B4-BE49-F238E27FC236}">
                      <a16:creationId xmlns:a16="http://schemas.microsoft.com/office/drawing/2014/main" id="{F72540DB-0790-9CA6-EB0B-90CC4A0F0BF9}"/>
                    </a:ext>
                  </a:extLst>
                </p:cNvPr>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61" name="Freeform 39">
                  <a:extLst>
                    <a:ext uri="{FF2B5EF4-FFF2-40B4-BE49-F238E27FC236}">
                      <a16:creationId xmlns:a16="http://schemas.microsoft.com/office/drawing/2014/main" id="{F5A5AB7B-D23A-2F7D-69C4-6F38712BDB27}"/>
                    </a:ext>
                  </a:extLst>
                </p:cNvPr>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62" name="Freeform 40">
                  <a:extLst>
                    <a:ext uri="{FF2B5EF4-FFF2-40B4-BE49-F238E27FC236}">
                      <a16:creationId xmlns:a16="http://schemas.microsoft.com/office/drawing/2014/main" id="{A2B45BD7-37C7-2C98-589B-9CE593D5EB52}"/>
                    </a:ext>
                  </a:extLst>
                </p:cNvPr>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63" name="Freeform 41">
                  <a:extLst>
                    <a:ext uri="{FF2B5EF4-FFF2-40B4-BE49-F238E27FC236}">
                      <a16:creationId xmlns:a16="http://schemas.microsoft.com/office/drawing/2014/main" id="{3495E57B-F2A1-CFB6-DC41-1DFF1E73D7FB}"/>
                    </a:ext>
                  </a:extLst>
                </p:cNvPr>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64" name="Freeform 42">
                  <a:extLst>
                    <a:ext uri="{FF2B5EF4-FFF2-40B4-BE49-F238E27FC236}">
                      <a16:creationId xmlns:a16="http://schemas.microsoft.com/office/drawing/2014/main" id="{8C59594B-AE71-8BB4-2784-ED79CB4D292B}"/>
                    </a:ext>
                  </a:extLst>
                </p:cNvPr>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65" name="Freeform 43">
                  <a:extLst>
                    <a:ext uri="{FF2B5EF4-FFF2-40B4-BE49-F238E27FC236}">
                      <a16:creationId xmlns:a16="http://schemas.microsoft.com/office/drawing/2014/main" id="{7DB083AC-F68D-8269-12F1-A389D602819B}"/>
                    </a:ext>
                  </a:extLst>
                </p:cNvPr>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66" name="Freeform 44">
                  <a:extLst>
                    <a:ext uri="{FF2B5EF4-FFF2-40B4-BE49-F238E27FC236}">
                      <a16:creationId xmlns:a16="http://schemas.microsoft.com/office/drawing/2014/main" id="{CE6833EE-0CC7-43D5-8DD4-039F08E61804}"/>
                    </a:ext>
                  </a:extLst>
                </p:cNvPr>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67" name="Freeform 45">
                  <a:extLst>
                    <a:ext uri="{FF2B5EF4-FFF2-40B4-BE49-F238E27FC236}">
                      <a16:creationId xmlns:a16="http://schemas.microsoft.com/office/drawing/2014/main" id="{C0AD49E2-4810-AE82-AC1E-8EF3C6B745A5}"/>
                    </a:ext>
                  </a:extLst>
                </p:cNvPr>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68" name="Freeform 46">
                  <a:extLst>
                    <a:ext uri="{FF2B5EF4-FFF2-40B4-BE49-F238E27FC236}">
                      <a16:creationId xmlns:a16="http://schemas.microsoft.com/office/drawing/2014/main" id="{C430E705-48B0-F757-9195-C0799AB42B04}"/>
                    </a:ext>
                  </a:extLst>
                </p:cNvPr>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69" name="Freeform 47">
                  <a:extLst>
                    <a:ext uri="{FF2B5EF4-FFF2-40B4-BE49-F238E27FC236}">
                      <a16:creationId xmlns:a16="http://schemas.microsoft.com/office/drawing/2014/main" id="{0EC3C45B-0DD6-159E-4743-8D0806A20144}"/>
                    </a:ext>
                  </a:extLst>
                </p:cNvPr>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70" name="Freeform 48">
                  <a:extLst>
                    <a:ext uri="{FF2B5EF4-FFF2-40B4-BE49-F238E27FC236}">
                      <a16:creationId xmlns:a16="http://schemas.microsoft.com/office/drawing/2014/main" id="{1807E1B3-1F91-73D3-4B88-8A3DA6B2CEF5}"/>
                    </a:ext>
                  </a:extLst>
                </p:cNvPr>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71" name="Freeform 49">
                  <a:extLst>
                    <a:ext uri="{FF2B5EF4-FFF2-40B4-BE49-F238E27FC236}">
                      <a16:creationId xmlns:a16="http://schemas.microsoft.com/office/drawing/2014/main" id="{94C1187B-B19C-CC7D-259D-24DBEB7137EE}"/>
                    </a:ext>
                  </a:extLst>
                </p:cNvPr>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72" name="Freeform 50">
                  <a:extLst>
                    <a:ext uri="{FF2B5EF4-FFF2-40B4-BE49-F238E27FC236}">
                      <a16:creationId xmlns:a16="http://schemas.microsoft.com/office/drawing/2014/main" id="{36FE507A-0399-7962-AAEF-E7D67083C006}"/>
                    </a:ext>
                  </a:extLst>
                </p:cNvPr>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73" name="Freeform 51">
                  <a:extLst>
                    <a:ext uri="{FF2B5EF4-FFF2-40B4-BE49-F238E27FC236}">
                      <a16:creationId xmlns:a16="http://schemas.microsoft.com/office/drawing/2014/main" id="{FA3F205C-4A09-ADA2-8A8C-48B03EEB921D}"/>
                    </a:ext>
                  </a:extLst>
                </p:cNvPr>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74" name="Freeform 52">
                  <a:extLst>
                    <a:ext uri="{FF2B5EF4-FFF2-40B4-BE49-F238E27FC236}">
                      <a16:creationId xmlns:a16="http://schemas.microsoft.com/office/drawing/2014/main" id="{043D9465-3EC2-8964-22CC-3685B63D56C5}"/>
                    </a:ext>
                  </a:extLst>
                </p:cNvPr>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75" name="Freeform 53">
                  <a:extLst>
                    <a:ext uri="{FF2B5EF4-FFF2-40B4-BE49-F238E27FC236}">
                      <a16:creationId xmlns:a16="http://schemas.microsoft.com/office/drawing/2014/main" id="{142E8555-DF6D-A029-380D-61873162C2D1}"/>
                    </a:ext>
                  </a:extLst>
                </p:cNvPr>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76" name="Freeform 54">
                  <a:extLst>
                    <a:ext uri="{FF2B5EF4-FFF2-40B4-BE49-F238E27FC236}">
                      <a16:creationId xmlns:a16="http://schemas.microsoft.com/office/drawing/2014/main" id="{8C0AD2F5-4801-F076-C982-FFB5D0D77EC1}"/>
                    </a:ext>
                  </a:extLst>
                </p:cNvPr>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77" name="Freeform 55">
                  <a:extLst>
                    <a:ext uri="{FF2B5EF4-FFF2-40B4-BE49-F238E27FC236}">
                      <a16:creationId xmlns:a16="http://schemas.microsoft.com/office/drawing/2014/main" id="{C34F8790-67A7-0075-F8BB-CC3B2B009475}"/>
                    </a:ext>
                  </a:extLst>
                </p:cNvPr>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78" name="Freeform 56">
                  <a:extLst>
                    <a:ext uri="{FF2B5EF4-FFF2-40B4-BE49-F238E27FC236}">
                      <a16:creationId xmlns:a16="http://schemas.microsoft.com/office/drawing/2014/main" id="{51A6F6E7-C0A1-F953-5751-867D1F4DED89}"/>
                    </a:ext>
                  </a:extLst>
                </p:cNvPr>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79" name="Freeform 57">
                  <a:extLst>
                    <a:ext uri="{FF2B5EF4-FFF2-40B4-BE49-F238E27FC236}">
                      <a16:creationId xmlns:a16="http://schemas.microsoft.com/office/drawing/2014/main" id="{293DBA8A-53B0-E75F-F8F0-2E229995571E}"/>
                    </a:ext>
                  </a:extLst>
                </p:cNvPr>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80" name="Freeform 58">
                  <a:extLst>
                    <a:ext uri="{FF2B5EF4-FFF2-40B4-BE49-F238E27FC236}">
                      <a16:creationId xmlns:a16="http://schemas.microsoft.com/office/drawing/2014/main" id="{F788C0F6-D5DC-8DB8-B4B9-212214623535}"/>
                    </a:ext>
                  </a:extLst>
                </p:cNvPr>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81" name="Freeform 59">
                  <a:extLst>
                    <a:ext uri="{FF2B5EF4-FFF2-40B4-BE49-F238E27FC236}">
                      <a16:creationId xmlns:a16="http://schemas.microsoft.com/office/drawing/2014/main" id="{AAD57D64-7B38-7065-4379-2DF00E5977CD}"/>
                    </a:ext>
                  </a:extLst>
                </p:cNvPr>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82" name="Freeform 60">
                  <a:extLst>
                    <a:ext uri="{FF2B5EF4-FFF2-40B4-BE49-F238E27FC236}">
                      <a16:creationId xmlns:a16="http://schemas.microsoft.com/office/drawing/2014/main" id="{773F56D1-542D-7ACB-3CE6-2A1D8374C339}"/>
                    </a:ext>
                  </a:extLst>
                </p:cNvPr>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83" name="Freeform 61">
                  <a:extLst>
                    <a:ext uri="{FF2B5EF4-FFF2-40B4-BE49-F238E27FC236}">
                      <a16:creationId xmlns:a16="http://schemas.microsoft.com/office/drawing/2014/main" id="{28F0AF05-3979-1B66-8D8D-F72A3CC20B4F}"/>
                    </a:ext>
                  </a:extLst>
                </p:cNvPr>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84" name="Freeform 62">
                  <a:extLst>
                    <a:ext uri="{FF2B5EF4-FFF2-40B4-BE49-F238E27FC236}">
                      <a16:creationId xmlns:a16="http://schemas.microsoft.com/office/drawing/2014/main" id="{73B4D2AA-B9F7-FF10-818F-A000B8BD6120}"/>
                    </a:ext>
                  </a:extLst>
                </p:cNvPr>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85" name="Freeform 63">
                  <a:extLst>
                    <a:ext uri="{FF2B5EF4-FFF2-40B4-BE49-F238E27FC236}">
                      <a16:creationId xmlns:a16="http://schemas.microsoft.com/office/drawing/2014/main" id="{FBC5E7F6-DB04-FA7A-609C-CA0776F20A44}"/>
                    </a:ext>
                  </a:extLst>
                </p:cNvPr>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86" name="Freeform 64">
                  <a:extLst>
                    <a:ext uri="{FF2B5EF4-FFF2-40B4-BE49-F238E27FC236}">
                      <a16:creationId xmlns:a16="http://schemas.microsoft.com/office/drawing/2014/main" id="{DBB6389E-D85D-4406-5ADE-92BED6EFD971}"/>
                    </a:ext>
                  </a:extLst>
                </p:cNvPr>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87" name="Freeform 65">
                  <a:extLst>
                    <a:ext uri="{FF2B5EF4-FFF2-40B4-BE49-F238E27FC236}">
                      <a16:creationId xmlns:a16="http://schemas.microsoft.com/office/drawing/2014/main" id="{CA692C92-0E55-D86D-357A-5496D86540C4}"/>
                    </a:ext>
                  </a:extLst>
                </p:cNvPr>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88" name="Freeform 66">
                  <a:extLst>
                    <a:ext uri="{FF2B5EF4-FFF2-40B4-BE49-F238E27FC236}">
                      <a16:creationId xmlns:a16="http://schemas.microsoft.com/office/drawing/2014/main" id="{52797FDB-7F87-9E26-DF8F-0FDED6C492E1}"/>
                    </a:ext>
                  </a:extLst>
                </p:cNvPr>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89" name="Freeform 67">
                  <a:extLst>
                    <a:ext uri="{FF2B5EF4-FFF2-40B4-BE49-F238E27FC236}">
                      <a16:creationId xmlns:a16="http://schemas.microsoft.com/office/drawing/2014/main" id="{5B5E9EA7-4406-74D8-4286-BF497F7FC36D}"/>
                    </a:ext>
                  </a:extLst>
                </p:cNvPr>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90" name="Freeform 68">
                  <a:extLst>
                    <a:ext uri="{FF2B5EF4-FFF2-40B4-BE49-F238E27FC236}">
                      <a16:creationId xmlns:a16="http://schemas.microsoft.com/office/drawing/2014/main" id="{43A11C46-5B58-F258-AE9B-A1A8AA94EE1A}"/>
                    </a:ext>
                  </a:extLst>
                </p:cNvPr>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91" name="Freeform 69">
                  <a:extLst>
                    <a:ext uri="{FF2B5EF4-FFF2-40B4-BE49-F238E27FC236}">
                      <a16:creationId xmlns:a16="http://schemas.microsoft.com/office/drawing/2014/main" id="{BCBC3989-E6B6-E090-5171-0CB25DB80B0F}"/>
                    </a:ext>
                  </a:extLst>
                </p:cNvPr>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92" name="Freeform 70">
                  <a:extLst>
                    <a:ext uri="{FF2B5EF4-FFF2-40B4-BE49-F238E27FC236}">
                      <a16:creationId xmlns:a16="http://schemas.microsoft.com/office/drawing/2014/main" id="{A318B720-C098-17FB-F7C2-FDF3B08D7E2F}"/>
                    </a:ext>
                  </a:extLst>
                </p:cNvPr>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93" name="Freeform 71">
                  <a:extLst>
                    <a:ext uri="{FF2B5EF4-FFF2-40B4-BE49-F238E27FC236}">
                      <a16:creationId xmlns:a16="http://schemas.microsoft.com/office/drawing/2014/main" id="{A122839C-EF26-4E96-4475-E6B03CAE1662}"/>
                    </a:ext>
                  </a:extLst>
                </p:cNvPr>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94" name="Freeform 72">
                  <a:extLst>
                    <a:ext uri="{FF2B5EF4-FFF2-40B4-BE49-F238E27FC236}">
                      <a16:creationId xmlns:a16="http://schemas.microsoft.com/office/drawing/2014/main" id="{87380CAE-2AB0-99D6-082E-683A1B94AA87}"/>
                    </a:ext>
                  </a:extLst>
                </p:cNvPr>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95" name="Freeform 73">
                  <a:extLst>
                    <a:ext uri="{FF2B5EF4-FFF2-40B4-BE49-F238E27FC236}">
                      <a16:creationId xmlns:a16="http://schemas.microsoft.com/office/drawing/2014/main" id="{2F6256B2-6EEC-8A03-EF1C-4E15F139BA3D}"/>
                    </a:ext>
                  </a:extLst>
                </p:cNvPr>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96" name="Freeform 74">
                  <a:extLst>
                    <a:ext uri="{FF2B5EF4-FFF2-40B4-BE49-F238E27FC236}">
                      <a16:creationId xmlns:a16="http://schemas.microsoft.com/office/drawing/2014/main" id="{581E5194-E91E-105E-6BA0-D605200F981A}"/>
                    </a:ext>
                  </a:extLst>
                </p:cNvPr>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97" name="Freeform 75">
                  <a:extLst>
                    <a:ext uri="{FF2B5EF4-FFF2-40B4-BE49-F238E27FC236}">
                      <a16:creationId xmlns:a16="http://schemas.microsoft.com/office/drawing/2014/main" id="{D1F30F8F-4859-F4E2-3102-B334EEA17215}"/>
                    </a:ext>
                  </a:extLst>
                </p:cNvPr>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98" name="Freeform 76">
                  <a:extLst>
                    <a:ext uri="{FF2B5EF4-FFF2-40B4-BE49-F238E27FC236}">
                      <a16:creationId xmlns:a16="http://schemas.microsoft.com/office/drawing/2014/main" id="{5111FCE1-A83E-9832-50D0-9A308BF25453}"/>
                    </a:ext>
                  </a:extLst>
                </p:cNvPr>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99" name="Freeform 77">
                  <a:extLst>
                    <a:ext uri="{FF2B5EF4-FFF2-40B4-BE49-F238E27FC236}">
                      <a16:creationId xmlns:a16="http://schemas.microsoft.com/office/drawing/2014/main" id="{5F474569-2E13-3678-9F42-D4D29457902E}"/>
                    </a:ext>
                  </a:extLst>
                </p:cNvPr>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00" name="Freeform 78">
                  <a:extLst>
                    <a:ext uri="{FF2B5EF4-FFF2-40B4-BE49-F238E27FC236}">
                      <a16:creationId xmlns:a16="http://schemas.microsoft.com/office/drawing/2014/main" id="{AC94C8FF-75F4-B3F0-70E0-1F24A90E1876}"/>
                    </a:ext>
                  </a:extLst>
                </p:cNvPr>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01" name="Freeform 79">
                  <a:extLst>
                    <a:ext uri="{FF2B5EF4-FFF2-40B4-BE49-F238E27FC236}">
                      <a16:creationId xmlns:a16="http://schemas.microsoft.com/office/drawing/2014/main" id="{FA8E3240-664B-1F07-9A45-57786197782E}"/>
                    </a:ext>
                  </a:extLst>
                </p:cNvPr>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02" name="Freeform 80">
                  <a:extLst>
                    <a:ext uri="{FF2B5EF4-FFF2-40B4-BE49-F238E27FC236}">
                      <a16:creationId xmlns:a16="http://schemas.microsoft.com/office/drawing/2014/main" id="{C00F59E8-912B-F358-D060-3F26473180FD}"/>
                    </a:ext>
                  </a:extLst>
                </p:cNvPr>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03" name="Freeform 81">
                  <a:extLst>
                    <a:ext uri="{FF2B5EF4-FFF2-40B4-BE49-F238E27FC236}">
                      <a16:creationId xmlns:a16="http://schemas.microsoft.com/office/drawing/2014/main" id="{460BBD58-4CA2-A4E1-564C-59575312E2C5}"/>
                    </a:ext>
                  </a:extLst>
                </p:cNvPr>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04" name="Freeform 82">
                  <a:extLst>
                    <a:ext uri="{FF2B5EF4-FFF2-40B4-BE49-F238E27FC236}">
                      <a16:creationId xmlns:a16="http://schemas.microsoft.com/office/drawing/2014/main" id="{824579F5-CB4B-46E2-A6CB-EA064E451B47}"/>
                    </a:ext>
                  </a:extLst>
                </p:cNvPr>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05" name="Freeform 83">
                  <a:extLst>
                    <a:ext uri="{FF2B5EF4-FFF2-40B4-BE49-F238E27FC236}">
                      <a16:creationId xmlns:a16="http://schemas.microsoft.com/office/drawing/2014/main" id="{37C3FE8D-5157-E029-3CC5-290E6A2706FD}"/>
                    </a:ext>
                  </a:extLst>
                </p:cNvPr>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06" name="Freeform 84">
                  <a:extLst>
                    <a:ext uri="{FF2B5EF4-FFF2-40B4-BE49-F238E27FC236}">
                      <a16:creationId xmlns:a16="http://schemas.microsoft.com/office/drawing/2014/main" id="{CA971919-1EE7-DC8D-AD2E-19A5AC4CE936}"/>
                    </a:ext>
                  </a:extLst>
                </p:cNvPr>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07" name="Freeform 85">
                  <a:extLst>
                    <a:ext uri="{FF2B5EF4-FFF2-40B4-BE49-F238E27FC236}">
                      <a16:creationId xmlns:a16="http://schemas.microsoft.com/office/drawing/2014/main" id="{7DD353FE-F2CC-74C5-96F5-F8D9DA911BF8}"/>
                    </a:ext>
                  </a:extLst>
                </p:cNvPr>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grpSp>
          <p:grpSp>
            <p:nvGrpSpPr>
              <p:cNvPr id="159" name="Group 158">
                <a:extLst>
                  <a:ext uri="{FF2B5EF4-FFF2-40B4-BE49-F238E27FC236}">
                    <a16:creationId xmlns:a16="http://schemas.microsoft.com/office/drawing/2014/main" id="{1503F63E-9075-932D-E105-791668A853D9}"/>
                  </a:ext>
                </a:extLst>
              </p:cNvPr>
              <p:cNvGrpSpPr/>
              <p:nvPr/>
            </p:nvGrpSpPr>
            <p:grpSpPr bwMode="invGray">
              <a:xfrm rot="16200000" flipH="1">
                <a:off x="6492229" y="2755658"/>
                <a:ext cx="4114800" cy="36576"/>
                <a:chOff x="1522413" y="1514475"/>
                <a:chExt cx="10569575" cy="64008"/>
              </a:xfrm>
              <a:solidFill>
                <a:schemeClr val="accent1"/>
              </a:solidFill>
            </p:grpSpPr>
            <p:sp>
              <p:nvSpPr>
                <p:cNvPr id="160" name="Freeform 769">
                  <a:extLst>
                    <a:ext uri="{FF2B5EF4-FFF2-40B4-BE49-F238E27FC236}">
                      <a16:creationId xmlns:a16="http://schemas.microsoft.com/office/drawing/2014/main" id="{AF198F11-1AD4-F974-B3D0-FA389C869910}"/>
                    </a:ext>
                  </a:extLst>
                </p:cNvPr>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61" name="Freeform 770">
                  <a:extLst>
                    <a:ext uri="{FF2B5EF4-FFF2-40B4-BE49-F238E27FC236}">
                      <a16:creationId xmlns:a16="http://schemas.microsoft.com/office/drawing/2014/main" id="{C65A5991-5D0F-5D04-FE60-326E1FF55277}"/>
                    </a:ext>
                  </a:extLst>
                </p:cNvPr>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62" name="Freeform 771">
                  <a:extLst>
                    <a:ext uri="{FF2B5EF4-FFF2-40B4-BE49-F238E27FC236}">
                      <a16:creationId xmlns:a16="http://schemas.microsoft.com/office/drawing/2014/main" id="{FA35301A-8FD5-A142-49F8-69F331512F59}"/>
                    </a:ext>
                  </a:extLst>
                </p:cNvPr>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63" name="Freeform 15">
                  <a:extLst>
                    <a:ext uri="{FF2B5EF4-FFF2-40B4-BE49-F238E27FC236}">
                      <a16:creationId xmlns:a16="http://schemas.microsoft.com/office/drawing/2014/main" id="{50E74283-6ED1-40E6-A1B0-E1E1F0A9C4DA}"/>
                    </a:ext>
                  </a:extLst>
                </p:cNvPr>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64" name="Freeform 16">
                  <a:extLst>
                    <a:ext uri="{FF2B5EF4-FFF2-40B4-BE49-F238E27FC236}">
                      <a16:creationId xmlns:a16="http://schemas.microsoft.com/office/drawing/2014/main" id="{B18C2BF5-0F7D-7AF7-A647-10612C3326F8}"/>
                    </a:ext>
                  </a:extLst>
                </p:cNvPr>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65" name="Freeform 17">
                  <a:extLst>
                    <a:ext uri="{FF2B5EF4-FFF2-40B4-BE49-F238E27FC236}">
                      <a16:creationId xmlns:a16="http://schemas.microsoft.com/office/drawing/2014/main" id="{78286B6F-E329-E293-4E0E-A74664C0B469}"/>
                    </a:ext>
                  </a:extLst>
                </p:cNvPr>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66" name="Freeform 18">
                  <a:extLst>
                    <a:ext uri="{FF2B5EF4-FFF2-40B4-BE49-F238E27FC236}">
                      <a16:creationId xmlns:a16="http://schemas.microsoft.com/office/drawing/2014/main" id="{FA39A9E3-8929-9587-80C5-55884B619B0E}"/>
                    </a:ext>
                  </a:extLst>
                </p:cNvPr>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67" name="Freeform 19">
                  <a:extLst>
                    <a:ext uri="{FF2B5EF4-FFF2-40B4-BE49-F238E27FC236}">
                      <a16:creationId xmlns:a16="http://schemas.microsoft.com/office/drawing/2014/main" id="{EBB0091E-E809-5DB6-B7D4-E55FDD3FE675}"/>
                    </a:ext>
                  </a:extLst>
                </p:cNvPr>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68" name="Freeform 20">
                  <a:extLst>
                    <a:ext uri="{FF2B5EF4-FFF2-40B4-BE49-F238E27FC236}">
                      <a16:creationId xmlns:a16="http://schemas.microsoft.com/office/drawing/2014/main" id="{C2A8CFBA-0E1E-8874-06F8-E6C6D6D0B326}"/>
                    </a:ext>
                  </a:extLst>
                </p:cNvPr>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69" name="Freeform 21">
                  <a:extLst>
                    <a:ext uri="{FF2B5EF4-FFF2-40B4-BE49-F238E27FC236}">
                      <a16:creationId xmlns:a16="http://schemas.microsoft.com/office/drawing/2014/main" id="{3B47EC7B-B273-5CA7-8D49-5328909981B9}"/>
                    </a:ext>
                  </a:extLst>
                </p:cNvPr>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70" name="Freeform 22">
                  <a:extLst>
                    <a:ext uri="{FF2B5EF4-FFF2-40B4-BE49-F238E27FC236}">
                      <a16:creationId xmlns:a16="http://schemas.microsoft.com/office/drawing/2014/main" id="{67016C47-2BE5-6A86-7EAA-BBF97B6B4003}"/>
                    </a:ext>
                  </a:extLst>
                </p:cNvPr>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71" name="Freeform 23">
                  <a:extLst>
                    <a:ext uri="{FF2B5EF4-FFF2-40B4-BE49-F238E27FC236}">
                      <a16:creationId xmlns:a16="http://schemas.microsoft.com/office/drawing/2014/main" id="{6F2DB1EC-2AFB-B5B2-5308-6DFF8F12D671}"/>
                    </a:ext>
                  </a:extLst>
                </p:cNvPr>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72" name="Freeform 24">
                  <a:extLst>
                    <a:ext uri="{FF2B5EF4-FFF2-40B4-BE49-F238E27FC236}">
                      <a16:creationId xmlns:a16="http://schemas.microsoft.com/office/drawing/2014/main" id="{C65B0D01-AF53-65AB-998D-B04A2A834F53}"/>
                    </a:ext>
                  </a:extLst>
                </p:cNvPr>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73" name="Freeform 25">
                  <a:extLst>
                    <a:ext uri="{FF2B5EF4-FFF2-40B4-BE49-F238E27FC236}">
                      <a16:creationId xmlns:a16="http://schemas.microsoft.com/office/drawing/2014/main" id="{E80D4E29-CD16-A9A2-5B54-C1B2F20929BD}"/>
                    </a:ext>
                  </a:extLst>
                </p:cNvPr>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74" name="Freeform 26">
                  <a:extLst>
                    <a:ext uri="{FF2B5EF4-FFF2-40B4-BE49-F238E27FC236}">
                      <a16:creationId xmlns:a16="http://schemas.microsoft.com/office/drawing/2014/main" id="{03C10A79-466A-E7D1-3CCA-89E53F38F138}"/>
                    </a:ext>
                  </a:extLst>
                </p:cNvPr>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75" name="Freeform 27">
                  <a:extLst>
                    <a:ext uri="{FF2B5EF4-FFF2-40B4-BE49-F238E27FC236}">
                      <a16:creationId xmlns:a16="http://schemas.microsoft.com/office/drawing/2014/main" id="{AA16BF48-5F63-FEF0-6EED-72FC99C9CABA}"/>
                    </a:ext>
                  </a:extLst>
                </p:cNvPr>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76" name="Freeform 28">
                  <a:extLst>
                    <a:ext uri="{FF2B5EF4-FFF2-40B4-BE49-F238E27FC236}">
                      <a16:creationId xmlns:a16="http://schemas.microsoft.com/office/drawing/2014/main" id="{601EFFF0-05FE-CF51-9564-1098E7E463EE}"/>
                    </a:ext>
                  </a:extLst>
                </p:cNvPr>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77" name="Freeform 29">
                  <a:extLst>
                    <a:ext uri="{FF2B5EF4-FFF2-40B4-BE49-F238E27FC236}">
                      <a16:creationId xmlns:a16="http://schemas.microsoft.com/office/drawing/2014/main" id="{D6F5A094-D557-0D5E-5436-B65D005955D6}"/>
                    </a:ext>
                  </a:extLst>
                </p:cNvPr>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78" name="Freeform 30">
                  <a:extLst>
                    <a:ext uri="{FF2B5EF4-FFF2-40B4-BE49-F238E27FC236}">
                      <a16:creationId xmlns:a16="http://schemas.microsoft.com/office/drawing/2014/main" id="{053406D5-D353-BA84-B013-A4ADC45AA03B}"/>
                    </a:ext>
                  </a:extLst>
                </p:cNvPr>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79" name="Freeform 31">
                  <a:extLst>
                    <a:ext uri="{FF2B5EF4-FFF2-40B4-BE49-F238E27FC236}">
                      <a16:creationId xmlns:a16="http://schemas.microsoft.com/office/drawing/2014/main" id="{67D560FC-7684-2B57-DD0D-75E0E27F1D8E}"/>
                    </a:ext>
                  </a:extLst>
                </p:cNvPr>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80" name="Freeform 32">
                  <a:extLst>
                    <a:ext uri="{FF2B5EF4-FFF2-40B4-BE49-F238E27FC236}">
                      <a16:creationId xmlns:a16="http://schemas.microsoft.com/office/drawing/2014/main" id="{17CD12E7-82F8-D5C0-83AE-D0417601AF98}"/>
                    </a:ext>
                  </a:extLst>
                </p:cNvPr>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81" name="Freeform 33">
                  <a:extLst>
                    <a:ext uri="{FF2B5EF4-FFF2-40B4-BE49-F238E27FC236}">
                      <a16:creationId xmlns:a16="http://schemas.microsoft.com/office/drawing/2014/main" id="{C9F37D8E-34E5-1B08-2FCA-0887D63BAF34}"/>
                    </a:ext>
                  </a:extLst>
                </p:cNvPr>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82" name="Freeform 34">
                  <a:extLst>
                    <a:ext uri="{FF2B5EF4-FFF2-40B4-BE49-F238E27FC236}">
                      <a16:creationId xmlns:a16="http://schemas.microsoft.com/office/drawing/2014/main" id="{892DA319-34A4-02B8-B793-7416E64C9BB8}"/>
                    </a:ext>
                  </a:extLst>
                </p:cNvPr>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83" name="Freeform 35">
                  <a:extLst>
                    <a:ext uri="{FF2B5EF4-FFF2-40B4-BE49-F238E27FC236}">
                      <a16:creationId xmlns:a16="http://schemas.microsoft.com/office/drawing/2014/main" id="{F40053DB-72EB-8622-DADC-93A9A2BC2FA3}"/>
                    </a:ext>
                  </a:extLst>
                </p:cNvPr>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84" name="Freeform 36">
                  <a:extLst>
                    <a:ext uri="{FF2B5EF4-FFF2-40B4-BE49-F238E27FC236}">
                      <a16:creationId xmlns:a16="http://schemas.microsoft.com/office/drawing/2014/main" id="{3F47A1AA-59F2-74E4-4AC3-1D86617D0E74}"/>
                    </a:ext>
                  </a:extLst>
                </p:cNvPr>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85" name="Freeform 37">
                  <a:extLst>
                    <a:ext uri="{FF2B5EF4-FFF2-40B4-BE49-F238E27FC236}">
                      <a16:creationId xmlns:a16="http://schemas.microsoft.com/office/drawing/2014/main" id="{135FA9B1-BCEF-9FD8-4303-9133B427802C}"/>
                    </a:ext>
                  </a:extLst>
                </p:cNvPr>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86" name="Freeform 38">
                  <a:extLst>
                    <a:ext uri="{FF2B5EF4-FFF2-40B4-BE49-F238E27FC236}">
                      <a16:creationId xmlns:a16="http://schemas.microsoft.com/office/drawing/2014/main" id="{031AAC2F-046F-8F87-2CBF-264C551D6772}"/>
                    </a:ext>
                  </a:extLst>
                </p:cNvPr>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87" name="Freeform 39">
                  <a:extLst>
                    <a:ext uri="{FF2B5EF4-FFF2-40B4-BE49-F238E27FC236}">
                      <a16:creationId xmlns:a16="http://schemas.microsoft.com/office/drawing/2014/main" id="{D39E23D4-C0AD-B059-85F0-FFDEFA28C7A1}"/>
                    </a:ext>
                  </a:extLst>
                </p:cNvPr>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88" name="Freeform 40">
                  <a:extLst>
                    <a:ext uri="{FF2B5EF4-FFF2-40B4-BE49-F238E27FC236}">
                      <a16:creationId xmlns:a16="http://schemas.microsoft.com/office/drawing/2014/main" id="{8264ED29-7927-879E-3E03-7003C5C5D38C}"/>
                    </a:ext>
                  </a:extLst>
                </p:cNvPr>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89" name="Freeform 41">
                  <a:extLst>
                    <a:ext uri="{FF2B5EF4-FFF2-40B4-BE49-F238E27FC236}">
                      <a16:creationId xmlns:a16="http://schemas.microsoft.com/office/drawing/2014/main" id="{1B6EC61F-8EB6-8059-7CB7-F1F4D0E77F92}"/>
                    </a:ext>
                  </a:extLst>
                </p:cNvPr>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90" name="Freeform 42">
                  <a:extLst>
                    <a:ext uri="{FF2B5EF4-FFF2-40B4-BE49-F238E27FC236}">
                      <a16:creationId xmlns:a16="http://schemas.microsoft.com/office/drawing/2014/main" id="{87A26701-B3AA-4163-C76B-D263268AF97A}"/>
                    </a:ext>
                  </a:extLst>
                </p:cNvPr>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91" name="Freeform 43">
                  <a:extLst>
                    <a:ext uri="{FF2B5EF4-FFF2-40B4-BE49-F238E27FC236}">
                      <a16:creationId xmlns:a16="http://schemas.microsoft.com/office/drawing/2014/main" id="{BBA1E77B-7041-4B96-4D63-B9723FD3E983}"/>
                    </a:ext>
                  </a:extLst>
                </p:cNvPr>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92" name="Freeform 44">
                  <a:extLst>
                    <a:ext uri="{FF2B5EF4-FFF2-40B4-BE49-F238E27FC236}">
                      <a16:creationId xmlns:a16="http://schemas.microsoft.com/office/drawing/2014/main" id="{C3869EA1-B0F7-E110-63FC-B69ED8DE98F9}"/>
                    </a:ext>
                  </a:extLst>
                </p:cNvPr>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93" name="Freeform 45">
                  <a:extLst>
                    <a:ext uri="{FF2B5EF4-FFF2-40B4-BE49-F238E27FC236}">
                      <a16:creationId xmlns:a16="http://schemas.microsoft.com/office/drawing/2014/main" id="{2AB800FF-A230-047B-CBD4-CF8749837987}"/>
                    </a:ext>
                  </a:extLst>
                </p:cNvPr>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94" name="Freeform 46">
                  <a:extLst>
                    <a:ext uri="{FF2B5EF4-FFF2-40B4-BE49-F238E27FC236}">
                      <a16:creationId xmlns:a16="http://schemas.microsoft.com/office/drawing/2014/main" id="{7E5F7DEF-98E8-3A07-DC4C-D7533E170C15}"/>
                    </a:ext>
                  </a:extLst>
                </p:cNvPr>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95" name="Freeform 47">
                  <a:extLst>
                    <a:ext uri="{FF2B5EF4-FFF2-40B4-BE49-F238E27FC236}">
                      <a16:creationId xmlns:a16="http://schemas.microsoft.com/office/drawing/2014/main" id="{F6C23726-F50F-AED4-4B82-03594EB81849}"/>
                    </a:ext>
                  </a:extLst>
                </p:cNvPr>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96" name="Freeform 48">
                  <a:extLst>
                    <a:ext uri="{FF2B5EF4-FFF2-40B4-BE49-F238E27FC236}">
                      <a16:creationId xmlns:a16="http://schemas.microsoft.com/office/drawing/2014/main" id="{22912F92-37CF-4ABB-C916-2A5136E8EA04}"/>
                    </a:ext>
                  </a:extLst>
                </p:cNvPr>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97" name="Freeform 49">
                  <a:extLst>
                    <a:ext uri="{FF2B5EF4-FFF2-40B4-BE49-F238E27FC236}">
                      <a16:creationId xmlns:a16="http://schemas.microsoft.com/office/drawing/2014/main" id="{FD6E67B7-13A1-0E23-D031-BD0C68043037}"/>
                    </a:ext>
                  </a:extLst>
                </p:cNvPr>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98" name="Freeform 50">
                  <a:extLst>
                    <a:ext uri="{FF2B5EF4-FFF2-40B4-BE49-F238E27FC236}">
                      <a16:creationId xmlns:a16="http://schemas.microsoft.com/office/drawing/2014/main" id="{CED3A48D-3A0F-2404-BA1E-A7BCCE06640D}"/>
                    </a:ext>
                  </a:extLst>
                </p:cNvPr>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99" name="Freeform 51">
                  <a:extLst>
                    <a:ext uri="{FF2B5EF4-FFF2-40B4-BE49-F238E27FC236}">
                      <a16:creationId xmlns:a16="http://schemas.microsoft.com/office/drawing/2014/main" id="{0260291F-4F46-EC35-8951-F0DC72B55568}"/>
                    </a:ext>
                  </a:extLst>
                </p:cNvPr>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00" name="Freeform 52">
                  <a:extLst>
                    <a:ext uri="{FF2B5EF4-FFF2-40B4-BE49-F238E27FC236}">
                      <a16:creationId xmlns:a16="http://schemas.microsoft.com/office/drawing/2014/main" id="{8A4401CC-17FD-EDB9-4CBB-773C15992542}"/>
                    </a:ext>
                  </a:extLst>
                </p:cNvPr>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01" name="Freeform 53">
                  <a:extLst>
                    <a:ext uri="{FF2B5EF4-FFF2-40B4-BE49-F238E27FC236}">
                      <a16:creationId xmlns:a16="http://schemas.microsoft.com/office/drawing/2014/main" id="{31BC3059-7C59-87B3-B017-1ED50151D636}"/>
                    </a:ext>
                  </a:extLst>
                </p:cNvPr>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02" name="Freeform 54">
                  <a:extLst>
                    <a:ext uri="{FF2B5EF4-FFF2-40B4-BE49-F238E27FC236}">
                      <a16:creationId xmlns:a16="http://schemas.microsoft.com/office/drawing/2014/main" id="{C29308F5-BBF9-504F-155F-3D4B84326AB3}"/>
                    </a:ext>
                  </a:extLst>
                </p:cNvPr>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03" name="Freeform 55">
                  <a:extLst>
                    <a:ext uri="{FF2B5EF4-FFF2-40B4-BE49-F238E27FC236}">
                      <a16:creationId xmlns:a16="http://schemas.microsoft.com/office/drawing/2014/main" id="{3A23C65D-F33B-9384-E982-78946163CB01}"/>
                    </a:ext>
                  </a:extLst>
                </p:cNvPr>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04" name="Freeform 56">
                  <a:extLst>
                    <a:ext uri="{FF2B5EF4-FFF2-40B4-BE49-F238E27FC236}">
                      <a16:creationId xmlns:a16="http://schemas.microsoft.com/office/drawing/2014/main" id="{8E686A99-1E0B-E6A2-A6CE-BC1B3C85D0CF}"/>
                    </a:ext>
                  </a:extLst>
                </p:cNvPr>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05" name="Freeform 57">
                  <a:extLst>
                    <a:ext uri="{FF2B5EF4-FFF2-40B4-BE49-F238E27FC236}">
                      <a16:creationId xmlns:a16="http://schemas.microsoft.com/office/drawing/2014/main" id="{FD9C4621-F0FA-8838-0280-22EF8B56AD44}"/>
                    </a:ext>
                  </a:extLst>
                </p:cNvPr>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06" name="Freeform 58">
                  <a:extLst>
                    <a:ext uri="{FF2B5EF4-FFF2-40B4-BE49-F238E27FC236}">
                      <a16:creationId xmlns:a16="http://schemas.microsoft.com/office/drawing/2014/main" id="{B026CEC0-0D1F-9194-ED0E-A9DA9B3AB49E}"/>
                    </a:ext>
                  </a:extLst>
                </p:cNvPr>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07" name="Freeform 59">
                  <a:extLst>
                    <a:ext uri="{FF2B5EF4-FFF2-40B4-BE49-F238E27FC236}">
                      <a16:creationId xmlns:a16="http://schemas.microsoft.com/office/drawing/2014/main" id="{D0D0E34F-171F-0356-EF0F-BA6DC8645061}"/>
                    </a:ext>
                  </a:extLst>
                </p:cNvPr>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08" name="Freeform 60">
                  <a:extLst>
                    <a:ext uri="{FF2B5EF4-FFF2-40B4-BE49-F238E27FC236}">
                      <a16:creationId xmlns:a16="http://schemas.microsoft.com/office/drawing/2014/main" id="{72FF7625-4B97-D6F7-25B6-935B4FCCDEBD}"/>
                    </a:ext>
                  </a:extLst>
                </p:cNvPr>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09" name="Freeform 61">
                  <a:extLst>
                    <a:ext uri="{FF2B5EF4-FFF2-40B4-BE49-F238E27FC236}">
                      <a16:creationId xmlns:a16="http://schemas.microsoft.com/office/drawing/2014/main" id="{8861C694-6704-307B-88CA-7A2F42F52A2E}"/>
                    </a:ext>
                  </a:extLst>
                </p:cNvPr>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10" name="Freeform 62">
                  <a:extLst>
                    <a:ext uri="{FF2B5EF4-FFF2-40B4-BE49-F238E27FC236}">
                      <a16:creationId xmlns:a16="http://schemas.microsoft.com/office/drawing/2014/main" id="{5D9CD632-A630-394B-A63C-A56B6B68CCF2}"/>
                    </a:ext>
                  </a:extLst>
                </p:cNvPr>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11" name="Freeform 63">
                  <a:extLst>
                    <a:ext uri="{FF2B5EF4-FFF2-40B4-BE49-F238E27FC236}">
                      <a16:creationId xmlns:a16="http://schemas.microsoft.com/office/drawing/2014/main" id="{BDDC2655-60D5-38F3-DA3F-90B22484066C}"/>
                    </a:ext>
                  </a:extLst>
                </p:cNvPr>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12" name="Freeform 64">
                  <a:extLst>
                    <a:ext uri="{FF2B5EF4-FFF2-40B4-BE49-F238E27FC236}">
                      <a16:creationId xmlns:a16="http://schemas.microsoft.com/office/drawing/2014/main" id="{D1946839-79D1-757D-1454-871586FB05BF}"/>
                    </a:ext>
                  </a:extLst>
                </p:cNvPr>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13" name="Freeform 65">
                  <a:extLst>
                    <a:ext uri="{FF2B5EF4-FFF2-40B4-BE49-F238E27FC236}">
                      <a16:creationId xmlns:a16="http://schemas.microsoft.com/office/drawing/2014/main" id="{AAA2C6CD-E6A8-5A64-69BC-587FE88ECD71}"/>
                    </a:ext>
                  </a:extLst>
                </p:cNvPr>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14" name="Freeform 66">
                  <a:extLst>
                    <a:ext uri="{FF2B5EF4-FFF2-40B4-BE49-F238E27FC236}">
                      <a16:creationId xmlns:a16="http://schemas.microsoft.com/office/drawing/2014/main" id="{173E679C-639F-76B8-B6D0-899250BB75E9}"/>
                    </a:ext>
                  </a:extLst>
                </p:cNvPr>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15" name="Freeform 67">
                  <a:extLst>
                    <a:ext uri="{FF2B5EF4-FFF2-40B4-BE49-F238E27FC236}">
                      <a16:creationId xmlns:a16="http://schemas.microsoft.com/office/drawing/2014/main" id="{59D1E2C0-2826-0A30-5D88-1AB436CEC7D2}"/>
                    </a:ext>
                  </a:extLst>
                </p:cNvPr>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16" name="Freeform 68">
                  <a:extLst>
                    <a:ext uri="{FF2B5EF4-FFF2-40B4-BE49-F238E27FC236}">
                      <a16:creationId xmlns:a16="http://schemas.microsoft.com/office/drawing/2014/main" id="{86439947-3485-D5C9-020D-5E8A9CF8A06D}"/>
                    </a:ext>
                  </a:extLst>
                </p:cNvPr>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17" name="Freeform 69">
                  <a:extLst>
                    <a:ext uri="{FF2B5EF4-FFF2-40B4-BE49-F238E27FC236}">
                      <a16:creationId xmlns:a16="http://schemas.microsoft.com/office/drawing/2014/main" id="{89AD46CD-B7F2-1E85-2268-33FB2DAB396D}"/>
                    </a:ext>
                  </a:extLst>
                </p:cNvPr>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18" name="Freeform 70">
                  <a:extLst>
                    <a:ext uri="{FF2B5EF4-FFF2-40B4-BE49-F238E27FC236}">
                      <a16:creationId xmlns:a16="http://schemas.microsoft.com/office/drawing/2014/main" id="{D029A8E3-3A3B-6A17-A5D8-B3D0C67F07C7}"/>
                    </a:ext>
                  </a:extLst>
                </p:cNvPr>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19" name="Freeform 71">
                  <a:extLst>
                    <a:ext uri="{FF2B5EF4-FFF2-40B4-BE49-F238E27FC236}">
                      <a16:creationId xmlns:a16="http://schemas.microsoft.com/office/drawing/2014/main" id="{1FD99D45-A7FA-2D65-C14A-756B43AE9B29}"/>
                    </a:ext>
                  </a:extLst>
                </p:cNvPr>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20" name="Freeform 72">
                  <a:extLst>
                    <a:ext uri="{FF2B5EF4-FFF2-40B4-BE49-F238E27FC236}">
                      <a16:creationId xmlns:a16="http://schemas.microsoft.com/office/drawing/2014/main" id="{B4B5AEC1-5D30-1875-E5F0-BFCCB6E14354}"/>
                    </a:ext>
                  </a:extLst>
                </p:cNvPr>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21" name="Freeform 73">
                  <a:extLst>
                    <a:ext uri="{FF2B5EF4-FFF2-40B4-BE49-F238E27FC236}">
                      <a16:creationId xmlns:a16="http://schemas.microsoft.com/office/drawing/2014/main" id="{1EBC1672-6263-A12D-2745-4593500FB8D5}"/>
                    </a:ext>
                  </a:extLst>
                </p:cNvPr>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22" name="Freeform 74">
                  <a:extLst>
                    <a:ext uri="{FF2B5EF4-FFF2-40B4-BE49-F238E27FC236}">
                      <a16:creationId xmlns:a16="http://schemas.microsoft.com/office/drawing/2014/main" id="{F89A4A99-3A6F-E9A2-E2C4-B3DE70DE485D}"/>
                    </a:ext>
                  </a:extLst>
                </p:cNvPr>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23" name="Freeform 75">
                  <a:extLst>
                    <a:ext uri="{FF2B5EF4-FFF2-40B4-BE49-F238E27FC236}">
                      <a16:creationId xmlns:a16="http://schemas.microsoft.com/office/drawing/2014/main" id="{045149A9-3C7C-992F-3716-3013383549AA}"/>
                    </a:ext>
                  </a:extLst>
                </p:cNvPr>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24" name="Freeform 76">
                  <a:extLst>
                    <a:ext uri="{FF2B5EF4-FFF2-40B4-BE49-F238E27FC236}">
                      <a16:creationId xmlns:a16="http://schemas.microsoft.com/office/drawing/2014/main" id="{F0AAB4AF-2E35-189C-B661-0860B7076426}"/>
                    </a:ext>
                  </a:extLst>
                </p:cNvPr>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25" name="Freeform 77">
                  <a:extLst>
                    <a:ext uri="{FF2B5EF4-FFF2-40B4-BE49-F238E27FC236}">
                      <a16:creationId xmlns:a16="http://schemas.microsoft.com/office/drawing/2014/main" id="{2179DDB0-E8A5-AC7E-20FD-55E35E0E2CDB}"/>
                    </a:ext>
                  </a:extLst>
                </p:cNvPr>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26" name="Freeform 78">
                  <a:extLst>
                    <a:ext uri="{FF2B5EF4-FFF2-40B4-BE49-F238E27FC236}">
                      <a16:creationId xmlns:a16="http://schemas.microsoft.com/office/drawing/2014/main" id="{1A8AAEC5-B81C-9D35-B688-0D04B950A978}"/>
                    </a:ext>
                  </a:extLst>
                </p:cNvPr>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27" name="Freeform 79">
                  <a:extLst>
                    <a:ext uri="{FF2B5EF4-FFF2-40B4-BE49-F238E27FC236}">
                      <a16:creationId xmlns:a16="http://schemas.microsoft.com/office/drawing/2014/main" id="{44383E39-7656-6C8D-C302-495435AF0895}"/>
                    </a:ext>
                  </a:extLst>
                </p:cNvPr>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28" name="Freeform 80">
                  <a:extLst>
                    <a:ext uri="{FF2B5EF4-FFF2-40B4-BE49-F238E27FC236}">
                      <a16:creationId xmlns:a16="http://schemas.microsoft.com/office/drawing/2014/main" id="{4A61CCCC-DB9B-E3AC-9E8F-0219CB979A9E}"/>
                    </a:ext>
                  </a:extLst>
                </p:cNvPr>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29" name="Freeform 81">
                  <a:extLst>
                    <a:ext uri="{FF2B5EF4-FFF2-40B4-BE49-F238E27FC236}">
                      <a16:creationId xmlns:a16="http://schemas.microsoft.com/office/drawing/2014/main" id="{3A514B6D-2715-BC85-4EA6-F720C8F296E6}"/>
                    </a:ext>
                  </a:extLst>
                </p:cNvPr>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30" name="Freeform 82">
                  <a:extLst>
                    <a:ext uri="{FF2B5EF4-FFF2-40B4-BE49-F238E27FC236}">
                      <a16:creationId xmlns:a16="http://schemas.microsoft.com/office/drawing/2014/main" id="{B8C44301-C157-E9D9-1363-4C3BB185A4F8}"/>
                    </a:ext>
                  </a:extLst>
                </p:cNvPr>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31" name="Freeform 83">
                  <a:extLst>
                    <a:ext uri="{FF2B5EF4-FFF2-40B4-BE49-F238E27FC236}">
                      <a16:creationId xmlns:a16="http://schemas.microsoft.com/office/drawing/2014/main" id="{72B24539-FFE7-D493-C02F-8FEBC569016D}"/>
                    </a:ext>
                  </a:extLst>
                </p:cNvPr>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32" name="Freeform 84">
                  <a:extLst>
                    <a:ext uri="{FF2B5EF4-FFF2-40B4-BE49-F238E27FC236}">
                      <a16:creationId xmlns:a16="http://schemas.microsoft.com/office/drawing/2014/main" id="{E48F35C4-5DFF-DEBF-4F07-D122409B05C1}"/>
                    </a:ext>
                  </a:extLst>
                </p:cNvPr>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33" name="Freeform 85">
                  <a:extLst>
                    <a:ext uri="{FF2B5EF4-FFF2-40B4-BE49-F238E27FC236}">
                      <a16:creationId xmlns:a16="http://schemas.microsoft.com/office/drawing/2014/main" id="{8BB41314-8A25-9490-D921-804E5BD335A3}"/>
                    </a:ext>
                  </a:extLst>
                </p:cNvPr>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grpSp>
        </p:grpSp>
        <p:grpSp>
          <p:nvGrpSpPr>
            <p:cNvPr id="7" name="Group 8">
              <a:extLst>
                <a:ext uri="{FF2B5EF4-FFF2-40B4-BE49-F238E27FC236}">
                  <a16:creationId xmlns:a16="http://schemas.microsoft.com/office/drawing/2014/main" id="{7329E6D1-141E-1719-5218-FA43B8742F29}"/>
                </a:ext>
              </a:extLst>
            </p:cNvPr>
            <p:cNvGrpSpPr>
              <a:grpSpLocks/>
            </p:cNvGrpSpPr>
            <p:nvPr/>
          </p:nvGrpSpPr>
          <p:grpSpPr bwMode="auto">
            <a:xfrm rot="10800000">
              <a:off x="4417839" y="2091906"/>
              <a:ext cx="5294376" cy="4114800"/>
              <a:chOff x="3310555" y="716546"/>
              <a:chExt cx="5294376" cy="4114800"/>
            </a:xfrm>
          </p:grpSpPr>
          <p:grpSp>
            <p:nvGrpSpPr>
              <p:cNvPr id="8" name="Group 7">
                <a:extLst>
                  <a:ext uri="{FF2B5EF4-FFF2-40B4-BE49-F238E27FC236}">
                    <a16:creationId xmlns:a16="http://schemas.microsoft.com/office/drawing/2014/main" id="{5E86C2E7-AF66-5E62-828A-5C579112C785}"/>
                  </a:ext>
                </a:extLst>
              </p:cNvPr>
              <p:cNvGrpSpPr/>
              <p:nvPr/>
            </p:nvGrpSpPr>
            <p:grpSpPr bwMode="invGray">
              <a:xfrm flipH="1">
                <a:off x="3310555" y="737968"/>
                <a:ext cx="5294376" cy="54864"/>
                <a:chOff x="1522413" y="1514475"/>
                <a:chExt cx="10569575" cy="64008"/>
              </a:xfrm>
              <a:solidFill>
                <a:schemeClr val="accent1"/>
              </a:solidFill>
            </p:grpSpPr>
            <p:sp>
              <p:nvSpPr>
                <p:cNvPr id="84" name="Freeform 693">
                  <a:extLst>
                    <a:ext uri="{FF2B5EF4-FFF2-40B4-BE49-F238E27FC236}">
                      <a16:creationId xmlns:a16="http://schemas.microsoft.com/office/drawing/2014/main" id="{51C191CA-AEFE-1F50-2986-3146068A86C3}"/>
                    </a:ext>
                  </a:extLst>
                </p:cNvPr>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5" name="Freeform 694">
                  <a:extLst>
                    <a:ext uri="{FF2B5EF4-FFF2-40B4-BE49-F238E27FC236}">
                      <a16:creationId xmlns:a16="http://schemas.microsoft.com/office/drawing/2014/main" id="{8C008493-8ABB-1304-4043-E6CBFE6A1FD1}"/>
                    </a:ext>
                  </a:extLst>
                </p:cNvPr>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6" name="Freeform 695">
                  <a:extLst>
                    <a:ext uri="{FF2B5EF4-FFF2-40B4-BE49-F238E27FC236}">
                      <a16:creationId xmlns:a16="http://schemas.microsoft.com/office/drawing/2014/main" id="{EFEE1E7B-4221-B2A1-C50A-A0070AAD4C8B}"/>
                    </a:ext>
                  </a:extLst>
                </p:cNvPr>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7" name="Freeform 15">
                  <a:extLst>
                    <a:ext uri="{FF2B5EF4-FFF2-40B4-BE49-F238E27FC236}">
                      <a16:creationId xmlns:a16="http://schemas.microsoft.com/office/drawing/2014/main" id="{0F745628-B0B1-1423-C88A-A960EF2B9C97}"/>
                    </a:ext>
                  </a:extLst>
                </p:cNvPr>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8" name="Freeform 16">
                  <a:extLst>
                    <a:ext uri="{FF2B5EF4-FFF2-40B4-BE49-F238E27FC236}">
                      <a16:creationId xmlns:a16="http://schemas.microsoft.com/office/drawing/2014/main" id="{83EC83D9-B2CE-056B-0500-ABF0BED7D62D}"/>
                    </a:ext>
                  </a:extLst>
                </p:cNvPr>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9" name="Freeform 17">
                  <a:extLst>
                    <a:ext uri="{FF2B5EF4-FFF2-40B4-BE49-F238E27FC236}">
                      <a16:creationId xmlns:a16="http://schemas.microsoft.com/office/drawing/2014/main" id="{0CC100D0-5F2A-ADA1-91D0-EF8C5BFAA5F5}"/>
                    </a:ext>
                  </a:extLst>
                </p:cNvPr>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0" name="Freeform 18">
                  <a:extLst>
                    <a:ext uri="{FF2B5EF4-FFF2-40B4-BE49-F238E27FC236}">
                      <a16:creationId xmlns:a16="http://schemas.microsoft.com/office/drawing/2014/main" id="{8AB2B9A1-18B8-DDC6-8B1D-ABE0FDEEB230}"/>
                    </a:ext>
                  </a:extLst>
                </p:cNvPr>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1" name="Freeform 19">
                  <a:extLst>
                    <a:ext uri="{FF2B5EF4-FFF2-40B4-BE49-F238E27FC236}">
                      <a16:creationId xmlns:a16="http://schemas.microsoft.com/office/drawing/2014/main" id="{2BE04FF6-849B-2C3C-5BDB-D61C02EABBAB}"/>
                    </a:ext>
                  </a:extLst>
                </p:cNvPr>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2" name="Freeform 20">
                  <a:extLst>
                    <a:ext uri="{FF2B5EF4-FFF2-40B4-BE49-F238E27FC236}">
                      <a16:creationId xmlns:a16="http://schemas.microsoft.com/office/drawing/2014/main" id="{2F1A2351-B2EF-A7FB-6393-BA103FD71EEC}"/>
                    </a:ext>
                  </a:extLst>
                </p:cNvPr>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3" name="Freeform 21">
                  <a:extLst>
                    <a:ext uri="{FF2B5EF4-FFF2-40B4-BE49-F238E27FC236}">
                      <a16:creationId xmlns:a16="http://schemas.microsoft.com/office/drawing/2014/main" id="{9D211063-251C-C85F-2B99-7F9C6543FE71}"/>
                    </a:ext>
                  </a:extLst>
                </p:cNvPr>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4" name="Freeform 22">
                  <a:extLst>
                    <a:ext uri="{FF2B5EF4-FFF2-40B4-BE49-F238E27FC236}">
                      <a16:creationId xmlns:a16="http://schemas.microsoft.com/office/drawing/2014/main" id="{76FDAF82-7C27-4256-F838-DC7AB3AF5899}"/>
                    </a:ext>
                  </a:extLst>
                </p:cNvPr>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5" name="Freeform 23">
                  <a:extLst>
                    <a:ext uri="{FF2B5EF4-FFF2-40B4-BE49-F238E27FC236}">
                      <a16:creationId xmlns:a16="http://schemas.microsoft.com/office/drawing/2014/main" id="{935ECA73-D156-F052-FF6C-33D60E4C8D15}"/>
                    </a:ext>
                  </a:extLst>
                </p:cNvPr>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6" name="Freeform 24">
                  <a:extLst>
                    <a:ext uri="{FF2B5EF4-FFF2-40B4-BE49-F238E27FC236}">
                      <a16:creationId xmlns:a16="http://schemas.microsoft.com/office/drawing/2014/main" id="{A619042A-1810-8B17-DB99-271E82873071}"/>
                    </a:ext>
                  </a:extLst>
                </p:cNvPr>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7" name="Freeform 25">
                  <a:extLst>
                    <a:ext uri="{FF2B5EF4-FFF2-40B4-BE49-F238E27FC236}">
                      <a16:creationId xmlns:a16="http://schemas.microsoft.com/office/drawing/2014/main" id="{FC2869B1-6AED-AB03-0B6B-35A0C5AC4C9A}"/>
                    </a:ext>
                  </a:extLst>
                </p:cNvPr>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8" name="Freeform 26">
                  <a:extLst>
                    <a:ext uri="{FF2B5EF4-FFF2-40B4-BE49-F238E27FC236}">
                      <a16:creationId xmlns:a16="http://schemas.microsoft.com/office/drawing/2014/main" id="{F1D47975-1721-0864-66A3-4810EE90393D}"/>
                    </a:ext>
                  </a:extLst>
                </p:cNvPr>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9" name="Freeform 27">
                  <a:extLst>
                    <a:ext uri="{FF2B5EF4-FFF2-40B4-BE49-F238E27FC236}">
                      <a16:creationId xmlns:a16="http://schemas.microsoft.com/office/drawing/2014/main" id="{7DF7DAE5-9EFD-08EA-43C6-56254C137952}"/>
                    </a:ext>
                  </a:extLst>
                </p:cNvPr>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0" name="Freeform 28">
                  <a:extLst>
                    <a:ext uri="{FF2B5EF4-FFF2-40B4-BE49-F238E27FC236}">
                      <a16:creationId xmlns:a16="http://schemas.microsoft.com/office/drawing/2014/main" id="{787373EE-80B5-E230-2A2D-4FD57313C0F1}"/>
                    </a:ext>
                  </a:extLst>
                </p:cNvPr>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1" name="Freeform 29">
                  <a:extLst>
                    <a:ext uri="{FF2B5EF4-FFF2-40B4-BE49-F238E27FC236}">
                      <a16:creationId xmlns:a16="http://schemas.microsoft.com/office/drawing/2014/main" id="{02E429F6-0585-98FB-610C-3375F77CCEB0}"/>
                    </a:ext>
                  </a:extLst>
                </p:cNvPr>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2" name="Freeform 30">
                  <a:extLst>
                    <a:ext uri="{FF2B5EF4-FFF2-40B4-BE49-F238E27FC236}">
                      <a16:creationId xmlns:a16="http://schemas.microsoft.com/office/drawing/2014/main" id="{570877E8-638F-63E0-19A9-511DCD10CEF7}"/>
                    </a:ext>
                  </a:extLst>
                </p:cNvPr>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3" name="Freeform 31">
                  <a:extLst>
                    <a:ext uri="{FF2B5EF4-FFF2-40B4-BE49-F238E27FC236}">
                      <a16:creationId xmlns:a16="http://schemas.microsoft.com/office/drawing/2014/main" id="{A7F2CD8A-D24E-A057-FE0A-F52192CE05F2}"/>
                    </a:ext>
                  </a:extLst>
                </p:cNvPr>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4" name="Freeform 32">
                  <a:extLst>
                    <a:ext uri="{FF2B5EF4-FFF2-40B4-BE49-F238E27FC236}">
                      <a16:creationId xmlns:a16="http://schemas.microsoft.com/office/drawing/2014/main" id="{DD1332FF-1A99-4334-1BFC-CF8CC74F503B}"/>
                    </a:ext>
                  </a:extLst>
                </p:cNvPr>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5" name="Freeform 33">
                  <a:extLst>
                    <a:ext uri="{FF2B5EF4-FFF2-40B4-BE49-F238E27FC236}">
                      <a16:creationId xmlns:a16="http://schemas.microsoft.com/office/drawing/2014/main" id="{0E41358B-360C-ED79-BDFD-0F737FD2B507}"/>
                    </a:ext>
                  </a:extLst>
                </p:cNvPr>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6" name="Freeform 34">
                  <a:extLst>
                    <a:ext uri="{FF2B5EF4-FFF2-40B4-BE49-F238E27FC236}">
                      <a16:creationId xmlns:a16="http://schemas.microsoft.com/office/drawing/2014/main" id="{4405E0A1-E425-0401-04B2-4F0E276179CD}"/>
                    </a:ext>
                  </a:extLst>
                </p:cNvPr>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7" name="Freeform 35">
                  <a:extLst>
                    <a:ext uri="{FF2B5EF4-FFF2-40B4-BE49-F238E27FC236}">
                      <a16:creationId xmlns:a16="http://schemas.microsoft.com/office/drawing/2014/main" id="{06E768D4-4A7C-9A24-D4AD-00813FF983BA}"/>
                    </a:ext>
                  </a:extLst>
                </p:cNvPr>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8" name="Freeform 36">
                  <a:extLst>
                    <a:ext uri="{FF2B5EF4-FFF2-40B4-BE49-F238E27FC236}">
                      <a16:creationId xmlns:a16="http://schemas.microsoft.com/office/drawing/2014/main" id="{8192CFD2-A729-B332-8DA7-DBF9B0AE807F}"/>
                    </a:ext>
                  </a:extLst>
                </p:cNvPr>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9" name="Freeform 37">
                  <a:extLst>
                    <a:ext uri="{FF2B5EF4-FFF2-40B4-BE49-F238E27FC236}">
                      <a16:creationId xmlns:a16="http://schemas.microsoft.com/office/drawing/2014/main" id="{98AF93EB-0060-9116-41F0-3B952F4245A7}"/>
                    </a:ext>
                  </a:extLst>
                </p:cNvPr>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0" name="Freeform 38">
                  <a:extLst>
                    <a:ext uri="{FF2B5EF4-FFF2-40B4-BE49-F238E27FC236}">
                      <a16:creationId xmlns:a16="http://schemas.microsoft.com/office/drawing/2014/main" id="{C764E4D6-B251-6325-08E3-B57C1CD14FD7}"/>
                    </a:ext>
                  </a:extLst>
                </p:cNvPr>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1" name="Freeform 39">
                  <a:extLst>
                    <a:ext uri="{FF2B5EF4-FFF2-40B4-BE49-F238E27FC236}">
                      <a16:creationId xmlns:a16="http://schemas.microsoft.com/office/drawing/2014/main" id="{B1F33C41-BA46-F6B6-F991-9B9856F6BBAE}"/>
                    </a:ext>
                  </a:extLst>
                </p:cNvPr>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2" name="Freeform 40">
                  <a:extLst>
                    <a:ext uri="{FF2B5EF4-FFF2-40B4-BE49-F238E27FC236}">
                      <a16:creationId xmlns:a16="http://schemas.microsoft.com/office/drawing/2014/main" id="{35891BBB-52BE-6D37-848E-EC9049964738}"/>
                    </a:ext>
                  </a:extLst>
                </p:cNvPr>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3" name="Freeform 41">
                  <a:extLst>
                    <a:ext uri="{FF2B5EF4-FFF2-40B4-BE49-F238E27FC236}">
                      <a16:creationId xmlns:a16="http://schemas.microsoft.com/office/drawing/2014/main" id="{B1C821BD-EB75-EAC8-F447-7F737FC1F543}"/>
                    </a:ext>
                  </a:extLst>
                </p:cNvPr>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4" name="Freeform 42">
                  <a:extLst>
                    <a:ext uri="{FF2B5EF4-FFF2-40B4-BE49-F238E27FC236}">
                      <a16:creationId xmlns:a16="http://schemas.microsoft.com/office/drawing/2014/main" id="{D64C8D44-9203-E0BE-D6DB-863E242CEA0C}"/>
                    </a:ext>
                  </a:extLst>
                </p:cNvPr>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5" name="Freeform 43">
                  <a:extLst>
                    <a:ext uri="{FF2B5EF4-FFF2-40B4-BE49-F238E27FC236}">
                      <a16:creationId xmlns:a16="http://schemas.microsoft.com/office/drawing/2014/main" id="{A6B31C56-C1CC-7A80-BC19-CD66327759D9}"/>
                    </a:ext>
                  </a:extLst>
                </p:cNvPr>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6" name="Freeform 44">
                  <a:extLst>
                    <a:ext uri="{FF2B5EF4-FFF2-40B4-BE49-F238E27FC236}">
                      <a16:creationId xmlns:a16="http://schemas.microsoft.com/office/drawing/2014/main" id="{E9547F4E-3754-B2D9-D387-199828A90FE4}"/>
                    </a:ext>
                  </a:extLst>
                </p:cNvPr>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7" name="Freeform 45">
                  <a:extLst>
                    <a:ext uri="{FF2B5EF4-FFF2-40B4-BE49-F238E27FC236}">
                      <a16:creationId xmlns:a16="http://schemas.microsoft.com/office/drawing/2014/main" id="{3B52D65B-8F8F-F06C-4910-4EF533889C8E}"/>
                    </a:ext>
                  </a:extLst>
                </p:cNvPr>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8" name="Freeform 46">
                  <a:extLst>
                    <a:ext uri="{FF2B5EF4-FFF2-40B4-BE49-F238E27FC236}">
                      <a16:creationId xmlns:a16="http://schemas.microsoft.com/office/drawing/2014/main" id="{36BCCC0A-96A6-42ED-AA98-336799C84625}"/>
                    </a:ext>
                  </a:extLst>
                </p:cNvPr>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9" name="Freeform 47">
                  <a:extLst>
                    <a:ext uri="{FF2B5EF4-FFF2-40B4-BE49-F238E27FC236}">
                      <a16:creationId xmlns:a16="http://schemas.microsoft.com/office/drawing/2014/main" id="{8BFBE195-173C-BD9F-FFEF-B64A3BA5AAC2}"/>
                    </a:ext>
                  </a:extLst>
                </p:cNvPr>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0" name="Freeform 48">
                  <a:extLst>
                    <a:ext uri="{FF2B5EF4-FFF2-40B4-BE49-F238E27FC236}">
                      <a16:creationId xmlns:a16="http://schemas.microsoft.com/office/drawing/2014/main" id="{E4A25A17-E29B-1CBF-3652-720DC3216605}"/>
                    </a:ext>
                  </a:extLst>
                </p:cNvPr>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1" name="Freeform 49">
                  <a:extLst>
                    <a:ext uri="{FF2B5EF4-FFF2-40B4-BE49-F238E27FC236}">
                      <a16:creationId xmlns:a16="http://schemas.microsoft.com/office/drawing/2014/main" id="{32E3253E-3DA0-4039-9D86-117132DC6DF2}"/>
                    </a:ext>
                  </a:extLst>
                </p:cNvPr>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2" name="Freeform 50">
                  <a:extLst>
                    <a:ext uri="{FF2B5EF4-FFF2-40B4-BE49-F238E27FC236}">
                      <a16:creationId xmlns:a16="http://schemas.microsoft.com/office/drawing/2014/main" id="{951A0981-FA34-5ABB-9CE2-D0C90CC04C2D}"/>
                    </a:ext>
                  </a:extLst>
                </p:cNvPr>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3" name="Freeform 51">
                  <a:extLst>
                    <a:ext uri="{FF2B5EF4-FFF2-40B4-BE49-F238E27FC236}">
                      <a16:creationId xmlns:a16="http://schemas.microsoft.com/office/drawing/2014/main" id="{9DAE6FEA-B34D-6448-9C60-C763CC7E1B34}"/>
                    </a:ext>
                  </a:extLst>
                </p:cNvPr>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4" name="Freeform 52">
                  <a:extLst>
                    <a:ext uri="{FF2B5EF4-FFF2-40B4-BE49-F238E27FC236}">
                      <a16:creationId xmlns:a16="http://schemas.microsoft.com/office/drawing/2014/main" id="{BCC2D15E-706A-D721-3687-C53296D230D2}"/>
                    </a:ext>
                  </a:extLst>
                </p:cNvPr>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5" name="Freeform 53">
                  <a:extLst>
                    <a:ext uri="{FF2B5EF4-FFF2-40B4-BE49-F238E27FC236}">
                      <a16:creationId xmlns:a16="http://schemas.microsoft.com/office/drawing/2014/main" id="{CC2A6DE1-0490-DC24-4EF1-123F7DA3C5E2}"/>
                    </a:ext>
                  </a:extLst>
                </p:cNvPr>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6" name="Freeform 54">
                  <a:extLst>
                    <a:ext uri="{FF2B5EF4-FFF2-40B4-BE49-F238E27FC236}">
                      <a16:creationId xmlns:a16="http://schemas.microsoft.com/office/drawing/2014/main" id="{C349860B-491E-9E52-FB1E-1420E0F42096}"/>
                    </a:ext>
                  </a:extLst>
                </p:cNvPr>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7" name="Freeform 55">
                  <a:extLst>
                    <a:ext uri="{FF2B5EF4-FFF2-40B4-BE49-F238E27FC236}">
                      <a16:creationId xmlns:a16="http://schemas.microsoft.com/office/drawing/2014/main" id="{30DDE27C-16FC-CCAE-0568-79086B79B1D0}"/>
                    </a:ext>
                  </a:extLst>
                </p:cNvPr>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8" name="Freeform 56">
                  <a:extLst>
                    <a:ext uri="{FF2B5EF4-FFF2-40B4-BE49-F238E27FC236}">
                      <a16:creationId xmlns:a16="http://schemas.microsoft.com/office/drawing/2014/main" id="{34092502-7307-F192-C60B-40704427FCA3}"/>
                    </a:ext>
                  </a:extLst>
                </p:cNvPr>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9" name="Freeform 57">
                  <a:extLst>
                    <a:ext uri="{FF2B5EF4-FFF2-40B4-BE49-F238E27FC236}">
                      <a16:creationId xmlns:a16="http://schemas.microsoft.com/office/drawing/2014/main" id="{48FED580-FA29-7CD9-E68A-4E33DA015A00}"/>
                    </a:ext>
                  </a:extLst>
                </p:cNvPr>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30" name="Freeform 58">
                  <a:extLst>
                    <a:ext uri="{FF2B5EF4-FFF2-40B4-BE49-F238E27FC236}">
                      <a16:creationId xmlns:a16="http://schemas.microsoft.com/office/drawing/2014/main" id="{711584AA-9436-F188-C687-F2A260799DF3}"/>
                    </a:ext>
                  </a:extLst>
                </p:cNvPr>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31" name="Freeform 59">
                  <a:extLst>
                    <a:ext uri="{FF2B5EF4-FFF2-40B4-BE49-F238E27FC236}">
                      <a16:creationId xmlns:a16="http://schemas.microsoft.com/office/drawing/2014/main" id="{A8596F04-6B87-E51A-4272-12D7F389680B}"/>
                    </a:ext>
                  </a:extLst>
                </p:cNvPr>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32" name="Freeform 60">
                  <a:extLst>
                    <a:ext uri="{FF2B5EF4-FFF2-40B4-BE49-F238E27FC236}">
                      <a16:creationId xmlns:a16="http://schemas.microsoft.com/office/drawing/2014/main" id="{4C90B9F0-D487-4D61-51D4-FF5B416225BE}"/>
                    </a:ext>
                  </a:extLst>
                </p:cNvPr>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33" name="Freeform 61">
                  <a:extLst>
                    <a:ext uri="{FF2B5EF4-FFF2-40B4-BE49-F238E27FC236}">
                      <a16:creationId xmlns:a16="http://schemas.microsoft.com/office/drawing/2014/main" id="{42F33C40-FC99-A48F-1ACD-6F6BE5DC5D03}"/>
                    </a:ext>
                  </a:extLst>
                </p:cNvPr>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34" name="Freeform 62">
                  <a:extLst>
                    <a:ext uri="{FF2B5EF4-FFF2-40B4-BE49-F238E27FC236}">
                      <a16:creationId xmlns:a16="http://schemas.microsoft.com/office/drawing/2014/main" id="{4541448F-BDB7-6C7B-A578-BB41E0B98FF5}"/>
                    </a:ext>
                  </a:extLst>
                </p:cNvPr>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35" name="Freeform 63">
                  <a:extLst>
                    <a:ext uri="{FF2B5EF4-FFF2-40B4-BE49-F238E27FC236}">
                      <a16:creationId xmlns:a16="http://schemas.microsoft.com/office/drawing/2014/main" id="{304C1D70-E241-D0B0-865F-B465CB0E0AA5}"/>
                    </a:ext>
                  </a:extLst>
                </p:cNvPr>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36" name="Freeform 64">
                  <a:extLst>
                    <a:ext uri="{FF2B5EF4-FFF2-40B4-BE49-F238E27FC236}">
                      <a16:creationId xmlns:a16="http://schemas.microsoft.com/office/drawing/2014/main" id="{717D63BE-E012-A19D-A896-25BBA4697F46}"/>
                    </a:ext>
                  </a:extLst>
                </p:cNvPr>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37" name="Freeform 65">
                  <a:extLst>
                    <a:ext uri="{FF2B5EF4-FFF2-40B4-BE49-F238E27FC236}">
                      <a16:creationId xmlns:a16="http://schemas.microsoft.com/office/drawing/2014/main" id="{2C39ECD4-4AA7-6894-AA8F-158EECC02310}"/>
                    </a:ext>
                  </a:extLst>
                </p:cNvPr>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38" name="Freeform 66">
                  <a:extLst>
                    <a:ext uri="{FF2B5EF4-FFF2-40B4-BE49-F238E27FC236}">
                      <a16:creationId xmlns:a16="http://schemas.microsoft.com/office/drawing/2014/main" id="{01078EA1-683E-EE0A-D50D-AE6E8B4C58D7}"/>
                    </a:ext>
                  </a:extLst>
                </p:cNvPr>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39" name="Freeform 67">
                  <a:extLst>
                    <a:ext uri="{FF2B5EF4-FFF2-40B4-BE49-F238E27FC236}">
                      <a16:creationId xmlns:a16="http://schemas.microsoft.com/office/drawing/2014/main" id="{5C401B44-E084-E562-FEF0-DC9341EA0D4D}"/>
                    </a:ext>
                  </a:extLst>
                </p:cNvPr>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40" name="Freeform 68">
                  <a:extLst>
                    <a:ext uri="{FF2B5EF4-FFF2-40B4-BE49-F238E27FC236}">
                      <a16:creationId xmlns:a16="http://schemas.microsoft.com/office/drawing/2014/main" id="{52C74F06-00D2-026A-7C04-4AD9046AB78D}"/>
                    </a:ext>
                  </a:extLst>
                </p:cNvPr>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41" name="Freeform 69">
                  <a:extLst>
                    <a:ext uri="{FF2B5EF4-FFF2-40B4-BE49-F238E27FC236}">
                      <a16:creationId xmlns:a16="http://schemas.microsoft.com/office/drawing/2014/main" id="{702AD4CB-719D-7242-F3E4-1A1B362ECAEB}"/>
                    </a:ext>
                  </a:extLst>
                </p:cNvPr>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42" name="Freeform 70">
                  <a:extLst>
                    <a:ext uri="{FF2B5EF4-FFF2-40B4-BE49-F238E27FC236}">
                      <a16:creationId xmlns:a16="http://schemas.microsoft.com/office/drawing/2014/main" id="{F625D1A2-05FE-4B46-FE46-E0D4AC2354B8}"/>
                    </a:ext>
                  </a:extLst>
                </p:cNvPr>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43" name="Freeform 71">
                  <a:extLst>
                    <a:ext uri="{FF2B5EF4-FFF2-40B4-BE49-F238E27FC236}">
                      <a16:creationId xmlns:a16="http://schemas.microsoft.com/office/drawing/2014/main" id="{82859CFE-2821-9410-A038-3FBB3FF251CA}"/>
                    </a:ext>
                  </a:extLst>
                </p:cNvPr>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44" name="Freeform 72">
                  <a:extLst>
                    <a:ext uri="{FF2B5EF4-FFF2-40B4-BE49-F238E27FC236}">
                      <a16:creationId xmlns:a16="http://schemas.microsoft.com/office/drawing/2014/main" id="{5F398349-B500-2C75-53C8-93DDFDE4205A}"/>
                    </a:ext>
                  </a:extLst>
                </p:cNvPr>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45" name="Freeform 73">
                  <a:extLst>
                    <a:ext uri="{FF2B5EF4-FFF2-40B4-BE49-F238E27FC236}">
                      <a16:creationId xmlns:a16="http://schemas.microsoft.com/office/drawing/2014/main" id="{FEDA8AEA-940C-2A6E-5BB0-7A75A5D84022}"/>
                    </a:ext>
                  </a:extLst>
                </p:cNvPr>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46" name="Freeform 74">
                  <a:extLst>
                    <a:ext uri="{FF2B5EF4-FFF2-40B4-BE49-F238E27FC236}">
                      <a16:creationId xmlns:a16="http://schemas.microsoft.com/office/drawing/2014/main" id="{003D85C2-883C-ED76-7748-7B888C9C7C20}"/>
                    </a:ext>
                  </a:extLst>
                </p:cNvPr>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47" name="Freeform 75">
                  <a:extLst>
                    <a:ext uri="{FF2B5EF4-FFF2-40B4-BE49-F238E27FC236}">
                      <a16:creationId xmlns:a16="http://schemas.microsoft.com/office/drawing/2014/main" id="{EE266E0A-FE49-B116-8E01-A89180EC49F5}"/>
                    </a:ext>
                  </a:extLst>
                </p:cNvPr>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48" name="Freeform 76">
                  <a:extLst>
                    <a:ext uri="{FF2B5EF4-FFF2-40B4-BE49-F238E27FC236}">
                      <a16:creationId xmlns:a16="http://schemas.microsoft.com/office/drawing/2014/main" id="{4D0B41BD-37FA-8484-D645-2C62DEA2A8FD}"/>
                    </a:ext>
                  </a:extLst>
                </p:cNvPr>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49" name="Freeform 77">
                  <a:extLst>
                    <a:ext uri="{FF2B5EF4-FFF2-40B4-BE49-F238E27FC236}">
                      <a16:creationId xmlns:a16="http://schemas.microsoft.com/office/drawing/2014/main" id="{1611C4A4-03D9-0928-A801-3117EF4D7E23}"/>
                    </a:ext>
                  </a:extLst>
                </p:cNvPr>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50" name="Freeform 78">
                  <a:extLst>
                    <a:ext uri="{FF2B5EF4-FFF2-40B4-BE49-F238E27FC236}">
                      <a16:creationId xmlns:a16="http://schemas.microsoft.com/office/drawing/2014/main" id="{4050BCB0-E717-93B8-AEFF-16E7886EB329}"/>
                    </a:ext>
                  </a:extLst>
                </p:cNvPr>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51" name="Freeform 79">
                  <a:extLst>
                    <a:ext uri="{FF2B5EF4-FFF2-40B4-BE49-F238E27FC236}">
                      <a16:creationId xmlns:a16="http://schemas.microsoft.com/office/drawing/2014/main" id="{E8032E49-1A9F-EFE7-F09D-09AEDC280460}"/>
                    </a:ext>
                  </a:extLst>
                </p:cNvPr>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52" name="Freeform 80">
                  <a:extLst>
                    <a:ext uri="{FF2B5EF4-FFF2-40B4-BE49-F238E27FC236}">
                      <a16:creationId xmlns:a16="http://schemas.microsoft.com/office/drawing/2014/main" id="{44AC5A77-B04B-1626-1024-3DD242BFEE5A}"/>
                    </a:ext>
                  </a:extLst>
                </p:cNvPr>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53" name="Freeform 81">
                  <a:extLst>
                    <a:ext uri="{FF2B5EF4-FFF2-40B4-BE49-F238E27FC236}">
                      <a16:creationId xmlns:a16="http://schemas.microsoft.com/office/drawing/2014/main" id="{E0A6F751-C692-0EF9-C3BA-8E25B802FB52}"/>
                    </a:ext>
                  </a:extLst>
                </p:cNvPr>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54" name="Freeform 82">
                  <a:extLst>
                    <a:ext uri="{FF2B5EF4-FFF2-40B4-BE49-F238E27FC236}">
                      <a16:creationId xmlns:a16="http://schemas.microsoft.com/office/drawing/2014/main" id="{B5A04178-E050-AF98-9366-F4EF503AF70F}"/>
                    </a:ext>
                  </a:extLst>
                </p:cNvPr>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55" name="Freeform 83">
                  <a:extLst>
                    <a:ext uri="{FF2B5EF4-FFF2-40B4-BE49-F238E27FC236}">
                      <a16:creationId xmlns:a16="http://schemas.microsoft.com/office/drawing/2014/main" id="{1363B2F0-45E4-A0CC-14AB-FD3636D4761D}"/>
                    </a:ext>
                  </a:extLst>
                </p:cNvPr>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56" name="Freeform 84">
                  <a:extLst>
                    <a:ext uri="{FF2B5EF4-FFF2-40B4-BE49-F238E27FC236}">
                      <a16:creationId xmlns:a16="http://schemas.microsoft.com/office/drawing/2014/main" id="{5A57607D-8920-8847-D851-64BC79E29243}"/>
                    </a:ext>
                  </a:extLst>
                </p:cNvPr>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57" name="Freeform 85">
                  <a:extLst>
                    <a:ext uri="{FF2B5EF4-FFF2-40B4-BE49-F238E27FC236}">
                      <a16:creationId xmlns:a16="http://schemas.microsoft.com/office/drawing/2014/main" id="{6C6AB7A2-B9C7-BB8F-611A-0CA405BBDDF6}"/>
                    </a:ext>
                  </a:extLst>
                </p:cNvPr>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grpSp>
          <p:grpSp>
            <p:nvGrpSpPr>
              <p:cNvPr id="9" name="Group 8">
                <a:extLst>
                  <a:ext uri="{FF2B5EF4-FFF2-40B4-BE49-F238E27FC236}">
                    <a16:creationId xmlns:a16="http://schemas.microsoft.com/office/drawing/2014/main" id="{26B3603E-E71A-064D-F77D-94C63C106E99}"/>
                  </a:ext>
                </a:extLst>
              </p:cNvPr>
              <p:cNvGrpSpPr/>
              <p:nvPr/>
            </p:nvGrpSpPr>
            <p:grpSpPr bwMode="invGray">
              <a:xfrm rot="16200000" flipH="1">
                <a:off x="6492229" y="2755658"/>
                <a:ext cx="4114800" cy="36576"/>
                <a:chOff x="1522413" y="1514475"/>
                <a:chExt cx="10569575" cy="64008"/>
              </a:xfrm>
              <a:solidFill>
                <a:schemeClr val="accent1"/>
              </a:solidFill>
            </p:grpSpPr>
            <p:sp>
              <p:nvSpPr>
                <p:cNvPr id="10" name="Freeform 619">
                  <a:extLst>
                    <a:ext uri="{FF2B5EF4-FFF2-40B4-BE49-F238E27FC236}">
                      <a16:creationId xmlns:a16="http://schemas.microsoft.com/office/drawing/2014/main" id="{6D1B9B69-EE95-7ECF-4DDD-79A7AC5E520B}"/>
                    </a:ext>
                  </a:extLst>
                </p:cNvPr>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 name="Freeform 620">
                  <a:extLst>
                    <a:ext uri="{FF2B5EF4-FFF2-40B4-BE49-F238E27FC236}">
                      <a16:creationId xmlns:a16="http://schemas.microsoft.com/office/drawing/2014/main" id="{8B3EE930-8E63-16C3-230D-6A2E4B18321A}"/>
                    </a:ext>
                  </a:extLst>
                </p:cNvPr>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 name="Freeform 621">
                  <a:extLst>
                    <a:ext uri="{FF2B5EF4-FFF2-40B4-BE49-F238E27FC236}">
                      <a16:creationId xmlns:a16="http://schemas.microsoft.com/office/drawing/2014/main" id="{7645CF2E-54DC-56BD-3E5C-A31A0ABC11CB}"/>
                    </a:ext>
                  </a:extLst>
                </p:cNvPr>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3" name="Freeform 15">
                  <a:extLst>
                    <a:ext uri="{FF2B5EF4-FFF2-40B4-BE49-F238E27FC236}">
                      <a16:creationId xmlns:a16="http://schemas.microsoft.com/office/drawing/2014/main" id="{20AAA3EA-96C2-48A1-DECB-D2BFF29BB0D4}"/>
                    </a:ext>
                  </a:extLst>
                </p:cNvPr>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4" name="Freeform 16">
                  <a:extLst>
                    <a:ext uri="{FF2B5EF4-FFF2-40B4-BE49-F238E27FC236}">
                      <a16:creationId xmlns:a16="http://schemas.microsoft.com/office/drawing/2014/main" id="{1A15A315-B1A8-E7DD-3B77-834654CD30A4}"/>
                    </a:ext>
                  </a:extLst>
                </p:cNvPr>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5" name="Freeform 17">
                  <a:extLst>
                    <a:ext uri="{FF2B5EF4-FFF2-40B4-BE49-F238E27FC236}">
                      <a16:creationId xmlns:a16="http://schemas.microsoft.com/office/drawing/2014/main" id="{B344F41D-2277-1AF2-E00B-1D9FDB8FF54C}"/>
                    </a:ext>
                  </a:extLst>
                </p:cNvPr>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6" name="Freeform 18">
                  <a:extLst>
                    <a:ext uri="{FF2B5EF4-FFF2-40B4-BE49-F238E27FC236}">
                      <a16:creationId xmlns:a16="http://schemas.microsoft.com/office/drawing/2014/main" id="{5195FA10-AC90-68B9-E2B4-D61CA254DEFD}"/>
                    </a:ext>
                  </a:extLst>
                </p:cNvPr>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7" name="Freeform 19">
                  <a:extLst>
                    <a:ext uri="{FF2B5EF4-FFF2-40B4-BE49-F238E27FC236}">
                      <a16:creationId xmlns:a16="http://schemas.microsoft.com/office/drawing/2014/main" id="{35FEFC4D-2EB4-3F70-BA84-9EC0FE40BF4C}"/>
                    </a:ext>
                  </a:extLst>
                </p:cNvPr>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8" name="Freeform 20">
                  <a:extLst>
                    <a:ext uri="{FF2B5EF4-FFF2-40B4-BE49-F238E27FC236}">
                      <a16:creationId xmlns:a16="http://schemas.microsoft.com/office/drawing/2014/main" id="{2C68F649-4575-18F6-A79A-55EFE5FAF2C0}"/>
                    </a:ext>
                  </a:extLst>
                </p:cNvPr>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9" name="Freeform 21">
                  <a:extLst>
                    <a:ext uri="{FF2B5EF4-FFF2-40B4-BE49-F238E27FC236}">
                      <a16:creationId xmlns:a16="http://schemas.microsoft.com/office/drawing/2014/main" id="{9049B2B4-74A3-F736-8CC8-CF928EB7A24F}"/>
                    </a:ext>
                  </a:extLst>
                </p:cNvPr>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0" name="Freeform 22">
                  <a:extLst>
                    <a:ext uri="{FF2B5EF4-FFF2-40B4-BE49-F238E27FC236}">
                      <a16:creationId xmlns:a16="http://schemas.microsoft.com/office/drawing/2014/main" id="{CF94A02C-362F-72F4-0D8C-74812A4AE388}"/>
                    </a:ext>
                  </a:extLst>
                </p:cNvPr>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1" name="Freeform 23">
                  <a:extLst>
                    <a:ext uri="{FF2B5EF4-FFF2-40B4-BE49-F238E27FC236}">
                      <a16:creationId xmlns:a16="http://schemas.microsoft.com/office/drawing/2014/main" id="{00D9BFAB-A9C4-D5A8-0BD5-7D890DB0019E}"/>
                    </a:ext>
                  </a:extLst>
                </p:cNvPr>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2" name="Freeform 24">
                  <a:extLst>
                    <a:ext uri="{FF2B5EF4-FFF2-40B4-BE49-F238E27FC236}">
                      <a16:creationId xmlns:a16="http://schemas.microsoft.com/office/drawing/2014/main" id="{5E011E03-D16D-8FCB-1118-113F9EA8BFAD}"/>
                    </a:ext>
                  </a:extLst>
                </p:cNvPr>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3" name="Freeform 25">
                  <a:extLst>
                    <a:ext uri="{FF2B5EF4-FFF2-40B4-BE49-F238E27FC236}">
                      <a16:creationId xmlns:a16="http://schemas.microsoft.com/office/drawing/2014/main" id="{A8CBD3A5-3248-0870-18F2-BD6340F90B78}"/>
                    </a:ext>
                  </a:extLst>
                </p:cNvPr>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4" name="Freeform 26">
                  <a:extLst>
                    <a:ext uri="{FF2B5EF4-FFF2-40B4-BE49-F238E27FC236}">
                      <a16:creationId xmlns:a16="http://schemas.microsoft.com/office/drawing/2014/main" id="{C69B0063-9648-DC66-8456-68B0E4B3CE1A}"/>
                    </a:ext>
                  </a:extLst>
                </p:cNvPr>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5" name="Freeform 27">
                  <a:extLst>
                    <a:ext uri="{FF2B5EF4-FFF2-40B4-BE49-F238E27FC236}">
                      <a16:creationId xmlns:a16="http://schemas.microsoft.com/office/drawing/2014/main" id="{441D1FB5-7C00-41A6-D197-5B67077AAD14}"/>
                    </a:ext>
                  </a:extLst>
                </p:cNvPr>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6" name="Freeform 28">
                  <a:extLst>
                    <a:ext uri="{FF2B5EF4-FFF2-40B4-BE49-F238E27FC236}">
                      <a16:creationId xmlns:a16="http://schemas.microsoft.com/office/drawing/2014/main" id="{85BE6843-7289-01A3-CEC4-8B9D1B0D21E1}"/>
                    </a:ext>
                  </a:extLst>
                </p:cNvPr>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7" name="Freeform 29">
                  <a:extLst>
                    <a:ext uri="{FF2B5EF4-FFF2-40B4-BE49-F238E27FC236}">
                      <a16:creationId xmlns:a16="http://schemas.microsoft.com/office/drawing/2014/main" id="{EC6298D2-9BEE-5BAD-A99B-E033F53A71E5}"/>
                    </a:ext>
                  </a:extLst>
                </p:cNvPr>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8" name="Freeform 30">
                  <a:extLst>
                    <a:ext uri="{FF2B5EF4-FFF2-40B4-BE49-F238E27FC236}">
                      <a16:creationId xmlns:a16="http://schemas.microsoft.com/office/drawing/2014/main" id="{8FD3C7D9-1031-AD79-C09A-63C46BEAE509}"/>
                    </a:ext>
                  </a:extLst>
                </p:cNvPr>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9" name="Freeform 31">
                  <a:extLst>
                    <a:ext uri="{FF2B5EF4-FFF2-40B4-BE49-F238E27FC236}">
                      <a16:creationId xmlns:a16="http://schemas.microsoft.com/office/drawing/2014/main" id="{3AD1DA1E-0ABB-2564-F7FE-08249B996E25}"/>
                    </a:ext>
                  </a:extLst>
                </p:cNvPr>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0" name="Freeform 32">
                  <a:extLst>
                    <a:ext uri="{FF2B5EF4-FFF2-40B4-BE49-F238E27FC236}">
                      <a16:creationId xmlns:a16="http://schemas.microsoft.com/office/drawing/2014/main" id="{1A606A7D-813C-CC9A-FF50-68B56F447D01}"/>
                    </a:ext>
                  </a:extLst>
                </p:cNvPr>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1" name="Freeform 33">
                  <a:extLst>
                    <a:ext uri="{FF2B5EF4-FFF2-40B4-BE49-F238E27FC236}">
                      <a16:creationId xmlns:a16="http://schemas.microsoft.com/office/drawing/2014/main" id="{087E756B-455C-BEEB-93FD-AAA5DBDA5528}"/>
                    </a:ext>
                  </a:extLst>
                </p:cNvPr>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2" name="Freeform 34">
                  <a:extLst>
                    <a:ext uri="{FF2B5EF4-FFF2-40B4-BE49-F238E27FC236}">
                      <a16:creationId xmlns:a16="http://schemas.microsoft.com/office/drawing/2014/main" id="{1A7C1A13-E5DC-5DA4-F0BA-9222C3B81F34}"/>
                    </a:ext>
                  </a:extLst>
                </p:cNvPr>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3" name="Freeform 35">
                  <a:extLst>
                    <a:ext uri="{FF2B5EF4-FFF2-40B4-BE49-F238E27FC236}">
                      <a16:creationId xmlns:a16="http://schemas.microsoft.com/office/drawing/2014/main" id="{05CD39DC-0F30-F256-6672-AA8ACA567DB8}"/>
                    </a:ext>
                  </a:extLst>
                </p:cNvPr>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4" name="Freeform 36">
                  <a:extLst>
                    <a:ext uri="{FF2B5EF4-FFF2-40B4-BE49-F238E27FC236}">
                      <a16:creationId xmlns:a16="http://schemas.microsoft.com/office/drawing/2014/main" id="{70BE9F7B-43C4-872A-D4BB-3FFABD7958C5}"/>
                    </a:ext>
                  </a:extLst>
                </p:cNvPr>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5" name="Freeform 37">
                  <a:extLst>
                    <a:ext uri="{FF2B5EF4-FFF2-40B4-BE49-F238E27FC236}">
                      <a16:creationId xmlns:a16="http://schemas.microsoft.com/office/drawing/2014/main" id="{FE5DDF0B-C25A-8044-1F87-582145CD5A1C}"/>
                    </a:ext>
                  </a:extLst>
                </p:cNvPr>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6" name="Freeform 38">
                  <a:extLst>
                    <a:ext uri="{FF2B5EF4-FFF2-40B4-BE49-F238E27FC236}">
                      <a16:creationId xmlns:a16="http://schemas.microsoft.com/office/drawing/2014/main" id="{E4AA8957-42DA-BE8D-3C84-78801D501D81}"/>
                    </a:ext>
                  </a:extLst>
                </p:cNvPr>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7" name="Freeform 39">
                  <a:extLst>
                    <a:ext uri="{FF2B5EF4-FFF2-40B4-BE49-F238E27FC236}">
                      <a16:creationId xmlns:a16="http://schemas.microsoft.com/office/drawing/2014/main" id="{529C1DB0-6772-3688-54D7-842937511017}"/>
                    </a:ext>
                  </a:extLst>
                </p:cNvPr>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8" name="Freeform 40">
                  <a:extLst>
                    <a:ext uri="{FF2B5EF4-FFF2-40B4-BE49-F238E27FC236}">
                      <a16:creationId xmlns:a16="http://schemas.microsoft.com/office/drawing/2014/main" id="{4608AF1E-8A9C-FBCA-9903-13D0F247D264}"/>
                    </a:ext>
                  </a:extLst>
                </p:cNvPr>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9" name="Freeform 41">
                  <a:extLst>
                    <a:ext uri="{FF2B5EF4-FFF2-40B4-BE49-F238E27FC236}">
                      <a16:creationId xmlns:a16="http://schemas.microsoft.com/office/drawing/2014/main" id="{66EFE3BA-939C-7FBA-0126-B8D28FFEB16B}"/>
                    </a:ext>
                  </a:extLst>
                </p:cNvPr>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0" name="Freeform 42">
                  <a:extLst>
                    <a:ext uri="{FF2B5EF4-FFF2-40B4-BE49-F238E27FC236}">
                      <a16:creationId xmlns:a16="http://schemas.microsoft.com/office/drawing/2014/main" id="{801B14FF-CD61-F292-F546-343EB97A0E1B}"/>
                    </a:ext>
                  </a:extLst>
                </p:cNvPr>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1" name="Freeform 43">
                  <a:extLst>
                    <a:ext uri="{FF2B5EF4-FFF2-40B4-BE49-F238E27FC236}">
                      <a16:creationId xmlns:a16="http://schemas.microsoft.com/office/drawing/2014/main" id="{1651F5D7-F08D-8A3D-38D3-EE131360A29C}"/>
                    </a:ext>
                  </a:extLst>
                </p:cNvPr>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2" name="Freeform 44">
                  <a:extLst>
                    <a:ext uri="{FF2B5EF4-FFF2-40B4-BE49-F238E27FC236}">
                      <a16:creationId xmlns:a16="http://schemas.microsoft.com/office/drawing/2014/main" id="{85C9FF92-6958-A6B0-8355-A51CE7D1015E}"/>
                    </a:ext>
                  </a:extLst>
                </p:cNvPr>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3" name="Freeform 45">
                  <a:extLst>
                    <a:ext uri="{FF2B5EF4-FFF2-40B4-BE49-F238E27FC236}">
                      <a16:creationId xmlns:a16="http://schemas.microsoft.com/office/drawing/2014/main" id="{7D46DD73-C906-DE9F-A8A6-CA80A814BBBA}"/>
                    </a:ext>
                  </a:extLst>
                </p:cNvPr>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4" name="Freeform 46">
                  <a:extLst>
                    <a:ext uri="{FF2B5EF4-FFF2-40B4-BE49-F238E27FC236}">
                      <a16:creationId xmlns:a16="http://schemas.microsoft.com/office/drawing/2014/main" id="{09B60B8A-F43A-F72E-69CF-3E0246F45CC9}"/>
                    </a:ext>
                  </a:extLst>
                </p:cNvPr>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5" name="Freeform 47">
                  <a:extLst>
                    <a:ext uri="{FF2B5EF4-FFF2-40B4-BE49-F238E27FC236}">
                      <a16:creationId xmlns:a16="http://schemas.microsoft.com/office/drawing/2014/main" id="{8E6B313D-D2F0-BA5C-1FFA-0CB2105DEAF7}"/>
                    </a:ext>
                  </a:extLst>
                </p:cNvPr>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6" name="Freeform 48">
                  <a:extLst>
                    <a:ext uri="{FF2B5EF4-FFF2-40B4-BE49-F238E27FC236}">
                      <a16:creationId xmlns:a16="http://schemas.microsoft.com/office/drawing/2014/main" id="{3CE956DE-7D00-4637-2894-13ED38FD5B63}"/>
                    </a:ext>
                  </a:extLst>
                </p:cNvPr>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7" name="Freeform 49">
                  <a:extLst>
                    <a:ext uri="{FF2B5EF4-FFF2-40B4-BE49-F238E27FC236}">
                      <a16:creationId xmlns:a16="http://schemas.microsoft.com/office/drawing/2014/main" id="{5D0CF544-7359-C472-FB81-2E6BF9A81275}"/>
                    </a:ext>
                  </a:extLst>
                </p:cNvPr>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8" name="Freeform 50">
                  <a:extLst>
                    <a:ext uri="{FF2B5EF4-FFF2-40B4-BE49-F238E27FC236}">
                      <a16:creationId xmlns:a16="http://schemas.microsoft.com/office/drawing/2014/main" id="{02EA03F5-90BD-9535-D28C-497DC226A7F8}"/>
                    </a:ext>
                  </a:extLst>
                </p:cNvPr>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9" name="Freeform 51">
                  <a:extLst>
                    <a:ext uri="{FF2B5EF4-FFF2-40B4-BE49-F238E27FC236}">
                      <a16:creationId xmlns:a16="http://schemas.microsoft.com/office/drawing/2014/main" id="{E632B684-B88E-97A9-2B58-8EDE126A1331}"/>
                    </a:ext>
                  </a:extLst>
                </p:cNvPr>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0" name="Freeform 52">
                  <a:extLst>
                    <a:ext uri="{FF2B5EF4-FFF2-40B4-BE49-F238E27FC236}">
                      <a16:creationId xmlns:a16="http://schemas.microsoft.com/office/drawing/2014/main" id="{B1F03CEA-04B3-7079-06C0-432CFA487B10}"/>
                    </a:ext>
                  </a:extLst>
                </p:cNvPr>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1" name="Freeform 53">
                  <a:extLst>
                    <a:ext uri="{FF2B5EF4-FFF2-40B4-BE49-F238E27FC236}">
                      <a16:creationId xmlns:a16="http://schemas.microsoft.com/office/drawing/2014/main" id="{989548B2-D171-C08B-3142-AE1D093BCF0D}"/>
                    </a:ext>
                  </a:extLst>
                </p:cNvPr>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2" name="Freeform 54">
                  <a:extLst>
                    <a:ext uri="{FF2B5EF4-FFF2-40B4-BE49-F238E27FC236}">
                      <a16:creationId xmlns:a16="http://schemas.microsoft.com/office/drawing/2014/main" id="{B783B8EC-E8EA-356F-8A3C-788D6BD44A39}"/>
                    </a:ext>
                  </a:extLst>
                </p:cNvPr>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3" name="Freeform 55">
                  <a:extLst>
                    <a:ext uri="{FF2B5EF4-FFF2-40B4-BE49-F238E27FC236}">
                      <a16:creationId xmlns:a16="http://schemas.microsoft.com/office/drawing/2014/main" id="{3C31605E-9510-736A-52F1-1D9CED2DBC19}"/>
                    </a:ext>
                  </a:extLst>
                </p:cNvPr>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4" name="Freeform 56">
                  <a:extLst>
                    <a:ext uri="{FF2B5EF4-FFF2-40B4-BE49-F238E27FC236}">
                      <a16:creationId xmlns:a16="http://schemas.microsoft.com/office/drawing/2014/main" id="{44D19B93-9965-7555-FF75-C0DF0CDC958C}"/>
                    </a:ext>
                  </a:extLst>
                </p:cNvPr>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5" name="Freeform 57">
                  <a:extLst>
                    <a:ext uri="{FF2B5EF4-FFF2-40B4-BE49-F238E27FC236}">
                      <a16:creationId xmlns:a16="http://schemas.microsoft.com/office/drawing/2014/main" id="{268487F8-B704-F11F-7DB5-7A6B94277E12}"/>
                    </a:ext>
                  </a:extLst>
                </p:cNvPr>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6" name="Freeform 58">
                  <a:extLst>
                    <a:ext uri="{FF2B5EF4-FFF2-40B4-BE49-F238E27FC236}">
                      <a16:creationId xmlns:a16="http://schemas.microsoft.com/office/drawing/2014/main" id="{B05AE683-D884-0377-06EF-C79FF0066F28}"/>
                    </a:ext>
                  </a:extLst>
                </p:cNvPr>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7" name="Freeform 59">
                  <a:extLst>
                    <a:ext uri="{FF2B5EF4-FFF2-40B4-BE49-F238E27FC236}">
                      <a16:creationId xmlns:a16="http://schemas.microsoft.com/office/drawing/2014/main" id="{DE3F35A1-7E62-C250-59B2-1217F6102078}"/>
                    </a:ext>
                  </a:extLst>
                </p:cNvPr>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8" name="Freeform 60">
                  <a:extLst>
                    <a:ext uri="{FF2B5EF4-FFF2-40B4-BE49-F238E27FC236}">
                      <a16:creationId xmlns:a16="http://schemas.microsoft.com/office/drawing/2014/main" id="{E73DEA29-FD6B-1617-5B95-72833B6C7321}"/>
                    </a:ext>
                  </a:extLst>
                </p:cNvPr>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9" name="Freeform 61">
                  <a:extLst>
                    <a:ext uri="{FF2B5EF4-FFF2-40B4-BE49-F238E27FC236}">
                      <a16:creationId xmlns:a16="http://schemas.microsoft.com/office/drawing/2014/main" id="{E83A15DB-6C53-498A-D702-986CBA7CAAD5}"/>
                    </a:ext>
                  </a:extLst>
                </p:cNvPr>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0" name="Freeform 62">
                  <a:extLst>
                    <a:ext uri="{FF2B5EF4-FFF2-40B4-BE49-F238E27FC236}">
                      <a16:creationId xmlns:a16="http://schemas.microsoft.com/office/drawing/2014/main" id="{FFB7CEF1-A180-37FD-A2CD-4877E1055825}"/>
                    </a:ext>
                  </a:extLst>
                </p:cNvPr>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1" name="Freeform 63">
                  <a:extLst>
                    <a:ext uri="{FF2B5EF4-FFF2-40B4-BE49-F238E27FC236}">
                      <a16:creationId xmlns:a16="http://schemas.microsoft.com/office/drawing/2014/main" id="{05969E91-FB78-496E-85CF-8BF03FB4E4D8}"/>
                    </a:ext>
                  </a:extLst>
                </p:cNvPr>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2" name="Freeform 64">
                  <a:extLst>
                    <a:ext uri="{FF2B5EF4-FFF2-40B4-BE49-F238E27FC236}">
                      <a16:creationId xmlns:a16="http://schemas.microsoft.com/office/drawing/2014/main" id="{59B3DF40-A545-2D98-3EAE-367FC5F4D740}"/>
                    </a:ext>
                  </a:extLst>
                </p:cNvPr>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3" name="Freeform 65">
                  <a:extLst>
                    <a:ext uri="{FF2B5EF4-FFF2-40B4-BE49-F238E27FC236}">
                      <a16:creationId xmlns:a16="http://schemas.microsoft.com/office/drawing/2014/main" id="{3160BBD3-4E81-0879-294B-39A73C497A19}"/>
                    </a:ext>
                  </a:extLst>
                </p:cNvPr>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4" name="Freeform 66">
                  <a:extLst>
                    <a:ext uri="{FF2B5EF4-FFF2-40B4-BE49-F238E27FC236}">
                      <a16:creationId xmlns:a16="http://schemas.microsoft.com/office/drawing/2014/main" id="{4E2298EF-8D3C-EBA2-791C-C75E7C465E24}"/>
                    </a:ext>
                  </a:extLst>
                </p:cNvPr>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5" name="Freeform 67">
                  <a:extLst>
                    <a:ext uri="{FF2B5EF4-FFF2-40B4-BE49-F238E27FC236}">
                      <a16:creationId xmlns:a16="http://schemas.microsoft.com/office/drawing/2014/main" id="{206F6D14-5E0B-E17C-3BD7-86151A865111}"/>
                    </a:ext>
                  </a:extLst>
                </p:cNvPr>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6" name="Freeform 68">
                  <a:extLst>
                    <a:ext uri="{FF2B5EF4-FFF2-40B4-BE49-F238E27FC236}">
                      <a16:creationId xmlns:a16="http://schemas.microsoft.com/office/drawing/2014/main" id="{45C0E657-C511-3EA9-DBB5-B72E11B0AEFC}"/>
                    </a:ext>
                  </a:extLst>
                </p:cNvPr>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7" name="Freeform 69">
                  <a:extLst>
                    <a:ext uri="{FF2B5EF4-FFF2-40B4-BE49-F238E27FC236}">
                      <a16:creationId xmlns:a16="http://schemas.microsoft.com/office/drawing/2014/main" id="{9EFA7654-C06D-8170-8511-3EE29A640338}"/>
                    </a:ext>
                  </a:extLst>
                </p:cNvPr>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8" name="Freeform 70">
                  <a:extLst>
                    <a:ext uri="{FF2B5EF4-FFF2-40B4-BE49-F238E27FC236}">
                      <a16:creationId xmlns:a16="http://schemas.microsoft.com/office/drawing/2014/main" id="{A1208B44-829A-1FAA-4539-47632C677511}"/>
                    </a:ext>
                  </a:extLst>
                </p:cNvPr>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9" name="Freeform 71">
                  <a:extLst>
                    <a:ext uri="{FF2B5EF4-FFF2-40B4-BE49-F238E27FC236}">
                      <a16:creationId xmlns:a16="http://schemas.microsoft.com/office/drawing/2014/main" id="{1B2F70CD-6A92-0894-2F89-5493578EF0CC}"/>
                    </a:ext>
                  </a:extLst>
                </p:cNvPr>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0" name="Freeform 72">
                  <a:extLst>
                    <a:ext uri="{FF2B5EF4-FFF2-40B4-BE49-F238E27FC236}">
                      <a16:creationId xmlns:a16="http://schemas.microsoft.com/office/drawing/2014/main" id="{897DC73C-5BA6-E6AE-F0C9-D3EAF1B72DD4}"/>
                    </a:ext>
                  </a:extLst>
                </p:cNvPr>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1" name="Freeform 73">
                  <a:extLst>
                    <a:ext uri="{FF2B5EF4-FFF2-40B4-BE49-F238E27FC236}">
                      <a16:creationId xmlns:a16="http://schemas.microsoft.com/office/drawing/2014/main" id="{11074D6A-4C38-5AF3-E8E6-341894A969F7}"/>
                    </a:ext>
                  </a:extLst>
                </p:cNvPr>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2" name="Freeform 74">
                  <a:extLst>
                    <a:ext uri="{FF2B5EF4-FFF2-40B4-BE49-F238E27FC236}">
                      <a16:creationId xmlns:a16="http://schemas.microsoft.com/office/drawing/2014/main" id="{B23201E4-DA42-5CC6-2AAD-46C425DD3C7D}"/>
                    </a:ext>
                  </a:extLst>
                </p:cNvPr>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3" name="Freeform 75">
                  <a:extLst>
                    <a:ext uri="{FF2B5EF4-FFF2-40B4-BE49-F238E27FC236}">
                      <a16:creationId xmlns:a16="http://schemas.microsoft.com/office/drawing/2014/main" id="{69A1EE64-EB0D-2080-8FF7-74A6DA2D8C89}"/>
                    </a:ext>
                  </a:extLst>
                </p:cNvPr>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4" name="Freeform 76">
                  <a:extLst>
                    <a:ext uri="{FF2B5EF4-FFF2-40B4-BE49-F238E27FC236}">
                      <a16:creationId xmlns:a16="http://schemas.microsoft.com/office/drawing/2014/main" id="{E265AEFE-70FF-3C13-4C3B-FD2F4F9B6FFD}"/>
                    </a:ext>
                  </a:extLst>
                </p:cNvPr>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5" name="Freeform 77">
                  <a:extLst>
                    <a:ext uri="{FF2B5EF4-FFF2-40B4-BE49-F238E27FC236}">
                      <a16:creationId xmlns:a16="http://schemas.microsoft.com/office/drawing/2014/main" id="{FC716AC9-E352-C528-B10B-AEEDCF062673}"/>
                    </a:ext>
                  </a:extLst>
                </p:cNvPr>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6" name="Freeform 78">
                  <a:extLst>
                    <a:ext uri="{FF2B5EF4-FFF2-40B4-BE49-F238E27FC236}">
                      <a16:creationId xmlns:a16="http://schemas.microsoft.com/office/drawing/2014/main" id="{74A0BF81-028D-A389-DCAA-F649F395285F}"/>
                    </a:ext>
                  </a:extLst>
                </p:cNvPr>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7" name="Freeform 79">
                  <a:extLst>
                    <a:ext uri="{FF2B5EF4-FFF2-40B4-BE49-F238E27FC236}">
                      <a16:creationId xmlns:a16="http://schemas.microsoft.com/office/drawing/2014/main" id="{1EE68718-C5F5-19A9-FCBB-8EA32DC9F4D6}"/>
                    </a:ext>
                  </a:extLst>
                </p:cNvPr>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8" name="Freeform 80">
                  <a:extLst>
                    <a:ext uri="{FF2B5EF4-FFF2-40B4-BE49-F238E27FC236}">
                      <a16:creationId xmlns:a16="http://schemas.microsoft.com/office/drawing/2014/main" id="{6989F069-6541-F114-4E68-A81D9C365771}"/>
                    </a:ext>
                  </a:extLst>
                </p:cNvPr>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9" name="Freeform 81">
                  <a:extLst>
                    <a:ext uri="{FF2B5EF4-FFF2-40B4-BE49-F238E27FC236}">
                      <a16:creationId xmlns:a16="http://schemas.microsoft.com/office/drawing/2014/main" id="{5C848249-E350-3D67-042D-D71F83EAA29D}"/>
                    </a:ext>
                  </a:extLst>
                </p:cNvPr>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0" name="Freeform 82">
                  <a:extLst>
                    <a:ext uri="{FF2B5EF4-FFF2-40B4-BE49-F238E27FC236}">
                      <a16:creationId xmlns:a16="http://schemas.microsoft.com/office/drawing/2014/main" id="{B8364F18-AB26-C88D-32D5-ADBA841E6FB7}"/>
                    </a:ext>
                  </a:extLst>
                </p:cNvPr>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1" name="Freeform 83">
                  <a:extLst>
                    <a:ext uri="{FF2B5EF4-FFF2-40B4-BE49-F238E27FC236}">
                      <a16:creationId xmlns:a16="http://schemas.microsoft.com/office/drawing/2014/main" id="{065D397E-0D4D-5AEA-B5E1-C46661A77D74}"/>
                    </a:ext>
                  </a:extLst>
                </p:cNvPr>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2" name="Freeform 84">
                  <a:extLst>
                    <a:ext uri="{FF2B5EF4-FFF2-40B4-BE49-F238E27FC236}">
                      <a16:creationId xmlns:a16="http://schemas.microsoft.com/office/drawing/2014/main" id="{8B98D72D-77D4-4B23-C9A7-91E32C7B89DA}"/>
                    </a:ext>
                  </a:extLst>
                </p:cNvPr>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3" name="Freeform 85">
                  <a:extLst>
                    <a:ext uri="{FF2B5EF4-FFF2-40B4-BE49-F238E27FC236}">
                      <a16:creationId xmlns:a16="http://schemas.microsoft.com/office/drawing/2014/main" id="{6682C11B-2BC3-093F-C855-74C8334F16A6}"/>
                    </a:ext>
                  </a:extLst>
                </p:cNvPr>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grpSp>
        </p:grpSp>
      </p:grpSp>
      <p:sp>
        <p:nvSpPr>
          <p:cNvPr id="2" name="Title 1"/>
          <p:cNvSpPr>
            <a:spLocks noGrp="1"/>
          </p:cNvSpPr>
          <p:nvPr>
            <p:ph type="title"/>
          </p:nvPr>
        </p:nvSpPr>
        <p:spPr>
          <a:xfrm>
            <a:off x="1522811" y="274638"/>
            <a:ext cx="9146380" cy="1020762"/>
          </a:xfrm>
        </p:spPr>
        <p:txBody>
          <a:bodyPr>
            <a:noAutofit/>
          </a:bodyPr>
          <a:lstStyle>
            <a:lvl1pPr algn="l">
              <a:defRPr sz="3200" b="0"/>
            </a:lvl1pPr>
          </a:lstStyle>
          <a:p>
            <a:r>
              <a:rPr lang="en-US"/>
              <a:t>Click to edit Master title style</a:t>
            </a:r>
            <a:endParaRPr/>
          </a:p>
        </p:txBody>
      </p:sp>
      <p:sp>
        <p:nvSpPr>
          <p:cNvPr id="4" name="Text Placeholder 3"/>
          <p:cNvSpPr>
            <a:spLocks noGrp="1"/>
          </p:cNvSpPr>
          <p:nvPr>
            <p:ph type="body" sz="half" idx="2"/>
          </p:nvPr>
        </p:nvSpPr>
        <p:spPr>
          <a:xfrm>
            <a:off x="1522809" y="3429000"/>
            <a:ext cx="2743915"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711249" y="1905000"/>
            <a:ext cx="5670757"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08" name="Footer Placeholder 5">
            <a:extLst>
              <a:ext uri="{FF2B5EF4-FFF2-40B4-BE49-F238E27FC236}">
                <a16:creationId xmlns:a16="http://schemas.microsoft.com/office/drawing/2014/main" id="{723471F3-DA4B-3631-31CD-47610C152BC7}"/>
              </a:ext>
            </a:extLst>
          </p:cNvPr>
          <p:cNvSpPr>
            <a:spLocks noGrp="1"/>
          </p:cNvSpPr>
          <p:nvPr>
            <p:ph type="ftr" sz="quarter" idx="10"/>
          </p:nvPr>
        </p:nvSpPr>
        <p:spPr/>
        <p:txBody>
          <a:bodyPr/>
          <a:lstStyle>
            <a:lvl1pPr>
              <a:defRPr/>
            </a:lvl1pPr>
          </a:lstStyle>
          <a:p>
            <a:pPr>
              <a:defRPr/>
            </a:pPr>
            <a:endParaRPr lang="en-US"/>
          </a:p>
        </p:txBody>
      </p:sp>
      <p:sp>
        <p:nvSpPr>
          <p:cNvPr id="309" name="Date Placeholder 4">
            <a:extLst>
              <a:ext uri="{FF2B5EF4-FFF2-40B4-BE49-F238E27FC236}">
                <a16:creationId xmlns:a16="http://schemas.microsoft.com/office/drawing/2014/main" id="{09BAA672-5505-1670-E1C6-2B26CB79488A}"/>
              </a:ext>
            </a:extLst>
          </p:cNvPr>
          <p:cNvSpPr>
            <a:spLocks noGrp="1"/>
          </p:cNvSpPr>
          <p:nvPr>
            <p:ph type="dt" sz="half" idx="11"/>
          </p:nvPr>
        </p:nvSpPr>
        <p:spPr/>
        <p:txBody>
          <a:bodyPr/>
          <a:lstStyle>
            <a:lvl1pPr>
              <a:defRPr/>
            </a:lvl1pPr>
          </a:lstStyle>
          <a:p>
            <a:pPr>
              <a:defRPr/>
            </a:pPr>
            <a:fld id="{7B0520A9-08D3-4905-BB31-EBB0A5E776E7}" type="datetimeFigureOut">
              <a:rPr lang="en-US"/>
              <a:pPr>
                <a:defRPr/>
              </a:pPr>
              <a:t>10/14/2022</a:t>
            </a:fld>
            <a:endParaRPr lang="en-US"/>
          </a:p>
        </p:txBody>
      </p:sp>
      <p:sp>
        <p:nvSpPr>
          <p:cNvPr id="310" name="Slide Number Placeholder 6">
            <a:extLst>
              <a:ext uri="{FF2B5EF4-FFF2-40B4-BE49-F238E27FC236}">
                <a16:creationId xmlns:a16="http://schemas.microsoft.com/office/drawing/2014/main" id="{36476A53-9ECF-251A-23AF-F84D5A68453D}"/>
              </a:ext>
            </a:extLst>
          </p:cNvPr>
          <p:cNvSpPr>
            <a:spLocks noGrp="1"/>
          </p:cNvSpPr>
          <p:nvPr>
            <p:ph type="sldNum" sz="quarter" idx="12"/>
          </p:nvPr>
        </p:nvSpPr>
        <p:spPr/>
        <p:txBody>
          <a:bodyPr/>
          <a:lstStyle>
            <a:lvl1pPr>
              <a:defRPr/>
            </a:lvl1pPr>
          </a:lstStyle>
          <a:p>
            <a:pPr>
              <a:defRPr/>
            </a:pPr>
            <a:fld id="{5AF58D93-89D6-48A3-8135-642B338E6357}" type="slidenum">
              <a:rPr lang="en-US"/>
              <a:pPr>
                <a:defRPr/>
              </a:pPr>
              <a:t>‹#›</a:t>
            </a:fld>
            <a:endParaRPr lang="en-US"/>
          </a:p>
        </p:txBody>
      </p:sp>
    </p:spTree>
    <p:extLst>
      <p:ext uri="{BB962C8B-B14F-4D97-AF65-F5344CB8AC3E}">
        <p14:creationId xmlns:p14="http://schemas.microsoft.com/office/powerpoint/2010/main" val="4043374212"/>
      </p:ext>
    </p:extLst>
  </p:cSld>
  <p:clrMapOvr>
    <a:masterClrMapping/>
  </p:clrMapOvr>
  <p:transitio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frame" descr="Box graphic">
            <a:extLst>
              <a:ext uri="{FF2B5EF4-FFF2-40B4-BE49-F238E27FC236}">
                <a16:creationId xmlns:a16="http://schemas.microsoft.com/office/drawing/2014/main" id="{FA67DC62-77C2-08F7-144B-F9707478118D}"/>
              </a:ext>
            </a:extLst>
          </p:cNvPr>
          <p:cNvGrpSpPr>
            <a:grpSpLocks/>
          </p:cNvGrpSpPr>
          <p:nvPr/>
        </p:nvGrpSpPr>
        <p:grpSpPr bwMode="auto">
          <a:xfrm flipH="1">
            <a:off x="1447800" y="1630363"/>
            <a:ext cx="6292850" cy="4576762"/>
            <a:chOff x="4417839" y="1630821"/>
            <a:chExt cx="6291028" cy="4575885"/>
          </a:xfrm>
        </p:grpSpPr>
        <p:grpSp>
          <p:nvGrpSpPr>
            <p:cNvPr id="6" name="Group 7">
              <a:extLst>
                <a:ext uri="{FF2B5EF4-FFF2-40B4-BE49-F238E27FC236}">
                  <a16:creationId xmlns:a16="http://schemas.microsoft.com/office/drawing/2014/main" id="{B0830F03-9321-B781-8838-BCAA15AA0D40}"/>
                </a:ext>
              </a:extLst>
            </p:cNvPr>
            <p:cNvGrpSpPr>
              <a:grpSpLocks/>
            </p:cNvGrpSpPr>
            <p:nvPr/>
          </p:nvGrpSpPr>
          <p:grpSpPr bwMode="auto">
            <a:xfrm>
              <a:off x="5414491" y="1630821"/>
              <a:ext cx="5294376" cy="4114800"/>
              <a:chOff x="3310555" y="716546"/>
              <a:chExt cx="5294376" cy="4114800"/>
            </a:xfrm>
          </p:grpSpPr>
          <p:grpSp>
            <p:nvGrpSpPr>
              <p:cNvPr id="158" name="Group 157">
                <a:extLst>
                  <a:ext uri="{FF2B5EF4-FFF2-40B4-BE49-F238E27FC236}">
                    <a16:creationId xmlns:a16="http://schemas.microsoft.com/office/drawing/2014/main" id="{17596685-1431-8623-6D50-8A541D444DFF}"/>
                  </a:ext>
                </a:extLst>
              </p:cNvPr>
              <p:cNvGrpSpPr/>
              <p:nvPr/>
            </p:nvGrpSpPr>
            <p:grpSpPr bwMode="invGray">
              <a:xfrm flipH="1">
                <a:off x="3310555" y="737968"/>
                <a:ext cx="5294376" cy="54864"/>
                <a:chOff x="1522413" y="1514475"/>
                <a:chExt cx="10569575" cy="64008"/>
              </a:xfrm>
              <a:solidFill>
                <a:schemeClr val="accent1"/>
              </a:solidFill>
            </p:grpSpPr>
            <p:sp>
              <p:nvSpPr>
                <p:cNvPr id="234" name="Freeform 842">
                  <a:extLst>
                    <a:ext uri="{FF2B5EF4-FFF2-40B4-BE49-F238E27FC236}">
                      <a16:creationId xmlns:a16="http://schemas.microsoft.com/office/drawing/2014/main" id="{830BB1E3-98F5-814C-2F0F-C1C0631E6CCE}"/>
                    </a:ext>
                  </a:extLst>
                </p:cNvPr>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35" name="Freeform 843">
                  <a:extLst>
                    <a:ext uri="{FF2B5EF4-FFF2-40B4-BE49-F238E27FC236}">
                      <a16:creationId xmlns:a16="http://schemas.microsoft.com/office/drawing/2014/main" id="{EE793C57-6C3F-A7B1-AE9F-65E692140BE0}"/>
                    </a:ext>
                  </a:extLst>
                </p:cNvPr>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36" name="Freeform 844">
                  <a:extLst>
                    <a:ext uri="{FF2B5EF4-FFF2-40B4-BE49-F238E27FC236}">
                      <a16:creationId xmlns:a16="http://schemas.microsoft.com/office/drawing/2014/main" id="{DA1C5763-A3A0-082F-5BF9-CC0E2A90F348}"/>
                    </a:ext>
                  </a:extLst>
                </p:cNvPr>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37" name="Freeform 15">
                  <a:extLst>
                    <a:ext uri="{FF2B5EF4-FFF2-40B4-BE49-F238E27FC236}">
                      <a16:creationId xmlns:a16="http://schemas.microsoft.com/office/drawing/2014/main" id="{E60E6391-C8DE-E392-7F41-AD953FE79AC8}"/>
                    </a:ext>
                  </a:extLst>
                </p:cNvPr>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38" name="Freeform 16">
                  <a:extLst>
                    <a:ext uri="{FF2B5EF4-FFF2-40B4-BE49-F238E27FC236}">
                      <a16:creationId xmlns:a16="http://schemas.microsoft.com/office/drawing/2014/main" id="{C0E8D6D7-A012-D96C-BC96-B850E353C5A7}"/>
                    </a:ext>
                  </a:extLst>
                </p:cNvPr>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39" name="Freeform 17">
                  <a:extLst>
                    <a:ext uri="{FF2B5EF4-FFF2-40B4-BE49-F238E27FC236}">
                      <a16:creationId xmlns:a16="http://schemas.microsoft.com/office/drawing/2014/main" id="{FCF1A53E-AC49-1038-CF5C-05C9672A29C7}"/>
                    </a:ext>
                  </a:extLst>
                </p:cNvPr>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40" name="Freeform 18">
                  <a:extLst>
                    <a:ext uri="{FF2B5EF4-FFF2-40B4-BE49-F238E27FC236}">
                      <a16:creationId xmlns:a16="http://schemas.microsoft.com/office/drawing/2014/main" id="{5D2DD954-BD2D-7E5F-FACA-ED8C65D605E3}"/>
                    </a:ext>
                  </a:extLst>
                </p:cNvPr>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41" name="Freeform 19">
                  <a:extLst>
                    <a:ext uri="{FF2B5EF4-FFF2-40B4-BE49-F238E27FC236}">
                      <a16:creationId xmlns:a16="http://schemas.microsoft.com/office/drawing/2014/main" id="{4F90B048-F95E-D45E-C8B0-8F40EFF8C70D}"/>
                    </a:ext>
                  </a:extLst>
                </p:cNvPr>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42" name="Freeform 20">
                  <a:extLst>
                    <a:ext uri="{FF2B5EF4-FFF2-40B4-BE49-F238E27FC236}">
                      <a16:creationId xmlns:a16="http://schemas.microsoft.com/office/drawing/2014/main" id="{495C36FF-7B28-23A4-3AD9-5CED9199EAAF}"/>
                    </a:ext>
                  </a:extLst>
                </p:cNvPr>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43" name="Freeform 21">
                  <a:extLst>
                    <a:ext uri="{FF2B5EF4-FFF2-40B4-BE49-F238E27FC236}">
                      <a16:creationId xmlns:a16="http://schemas.microsoft.com/office/drawing/2014/main" id="{B4337B16-D82C-8944-010B-4F7F6417A440}"/>
                    </a:ext>
                  </a:extLst>
                </p:cNvPr>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44" name="Freeform 22">
                  <a:extLst>
                    <a:ext uri="{FF2B5EF4-FFF2-40B4-BE49-F238E27FC236}">
                      <a16:creationId xmlns:a16="http://schemas.microsoft.com/office/drawing/2014/main" id="{54D96B55-617F-A209-CF69-8AB27B6C0EDE}"/>
                    </a:ext>
                  </a:extLst>
                </p:cNvPr>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45" name="Freeform 23">
                  <a:extLst>
                    <a:ext uri="{FF2B5EF4-FFF2-40B4-BE49-F238E27FC236}">
                      <a16:creationId xmlns:a16="http://schemas.microsoft.com/office/drawing/2014/main" id="{4DF9B450-225F-7E9C-E0E3-19EF5BB4C815}"/>
                    </a:ext>
                  </a:extLst>
                </p:cNvPr>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46" name="Freeform 24">
                  <a:extLst>
                    <a:ext uri="{FF2B5EF4-FFF2-40B4-BE49-F238E27FC236}">
                      <a16:creationId xmlns:a16="http://schemas.microsoft.com/office/drawing/2014/main" id="{8BA99533-3D1C-BCBF-7CF8-6D4E0F54B347}"/>
                    </a:ext>
                  </a:extLst>
                </p:cNvPr>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47" name="Freeform 25">
                  <a:extLst>
                    <a:ext uri="{FF2B5EF4-FFF2-40B4-BE49-F238E27FC236}">
                      <a16:creationId xmlns:a16="http://schemas.microsoft.com/office/drawing/2014/main" id="{1701568E-64A9-E90C-0A84-21DC8AE29BC4}"/>
                    </a:ext>
                  </a:extLst>
                </p:cNvPr>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48" name="Freeform 26">
                  <a:extLst>
                    <a:ext uri="{FF2B5EF4-FFF2-40B4-BE49-F238E27FC236}">
                      <a16:creationId xmlns:a16="http://schemas.microsoft.com/office/drawing/2014/main" id="{13657F73-F5C0-A068-C020-E1D5D1B18E38}"/>
                    </a:ext>
                  </a:extLst>
                </p:cNvPr>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49" name="Freeform 27">
                  <a:extLst>
                    <a:ext uri="{FF2B5EF4-FFF2-40B4-BE49-F238E27FC236}">
                      <a16:creationId xmlns:a16="http://schemas.microsoft.com/office/drawing/2014/main" id="{D3F63749-70FF-C1D8-B48D-2AEB8B2AF2E8}"/>
                    </a:ext>
                  </a:extLst>
                </p:cNvPr>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50" name="Freeform 28">
                  <a:extLst>
                    <a:ext uri="{FF2B5EF4-FFF2-40B4-BE49-F238E27FC236}">
                      <a16:creationId xmlns:a16="http://schemas.microsoft.com/office/drawing/2014/main" id="{7ACAAEA1-7AF3-3C0E-1729-FE737C3DD357}"/>
                    </a:ext>
                  </a:extLst>
                </p:cNvPr>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51" name="Freeform 29">
                  <a:extLst>
                    <a:ext uri="{FF2B5EF4-FFF2-40B4-BE49-F238E27FC236}">
                      <a16:creationId xmlns:a16="http://schemas.microsoft.com/office/drawing/2014/main" id="{ADC631CC-4846-A731-3BFA-4EDA4A88615A}"/>
                    </a:ext>
                  </a:extLst>
                </p:cNvPr>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52" name="Freeform 30">
                  <a:extLst>
                    <a:ext uri="{FF2B5EF4-FFF2-40B4-BE49-F238E27FC236}">
                      <a16:creationId xmlns:a16="http://schemas.microsoft.com/office/drawing/2014/main" id="{3CA26948-D12A-4DA6-E7DF-76EE7DC92A0E}"/>
                    </a:ext>
                  </a:extLst>
                </p:cNvPr>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53" name="Freeform 31">
                  <a:extLst>
                    <a:ext uri="{FF2B5EF4-FFF2-40B4-BE49-F238E27FC236}">
                      <a16:creationId xmlns:a16="http://schemas.microsoft.com/office/drawing/2014/main" id="{AD5CB6DF-9E3A-E524-56D8-4E367ACE5A26}"/>
                    </a:ext>
                  </a:extLst>
                </p:cNvPr>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54" name="Freeform 32">
                  <a:extLst>
                    <a:ext uri="{FF2B5EF4-FFF2-40B4-BE49-F238E27FC236}">
                      <a16:creationId xmlns:a16="http://schemas.microsoft.com/office/drawing/2014/main" id="{E2D63BA3-50C3-2E05-CB52-1B124D95F5ED}"/>
                    </a:ext>
                  </a:extLst>
                </p:cNvPr>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55" name="Freeform 33">
                  <a:extLst>
                    <a:ext uri="{FF2B5EF4-FFF2-40B4-BE49-F238E27FC236}">
                      <a16:creationId xmlns:a16="http://schemas.microsoft.com/office/drawing/2014/main" id="{E6B5FC27-98DF-D0CC-AA2D-07851AFA912F}"/>
                    </a:ext>
                  </a:extLst>
                </p:cNvPr>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56" name="Freeform 34">
                  <a:extLst>
                    <a:ext uri="{FF2B5EF4-FFF2-40B4-BE49-F238E27FC236}">
                      <a16:creationId xmlns:a16="http://schemas.microsoft.com/office/drawing/2014/main" id="{8D67B8DB-EA85-6D0E-4F41-1E38465D36D8}"/>
                    </a:ext>
                  </a:extLst>
                </p:cNvPr>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57" name="Freeform 35">
                  <a:extLst>
                    <a:ext uri="{FF2B5EF4-FFF2-40B4-BE49-F238E27FC236}">
                      <a16:creationId xmlns:a16="http://schemas.microsoft.com/office/drawing/2014/main" id="{C951F25E-7451-2783-DBEE-06E4903B0BB7}"/>
                    </a:ext>
                  </a:extLst>
                </p:cNvPr>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58" name="Freeform 36">
                  <a:extLst>
                    <a:ext uri="{FF2B5EF4-FFF2-40B4-BE49-F238E27FC236}">
                      <a16:creationId xmlns:a16="http://schemas.microsoft.com/office/drawing/2014/main" id="{81C6E2F1-BA22-FE70-50D5-A46FEAAD95E1}"/>
                    </a:ext>
                  </a:extLst>
                </p:cNvPr>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59" name="Freeform 37">
                  <a:extLst>
                    <a:ext uri="{FF2B5EF4-FFF2-40B4-BE49-F238E27FC236}">
                      <a16:creationId xmlns:a16="http://schemas.microsoft.com/office/drawing/2014/main" id="{F4BDD35F-97DE-C6F7-A8FF-61C97E4E125C}"/>
                    </a:ext>
                  </a:extLst>
                </p:cNvPr>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60" name="Freeform 38">
                  <a:extLst>
                    <a:ext uri="{FF2B5EF4-FFF2-40B4-BE49-F238E27FC236}">
                      <a16:creationId xmlns:a16="http://schemas.microsoft.com/office/drawing/2014/main" id="{0ED3E3A7-B267-0678-C329-0A552E3A3809}"/>
                    </a:ext>
                  </a:extLst>
                </p:cNvPr>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61" name="Freeform 39">
                  <a:extLst>
                    <a:ext uri="{FF2B5EF4-FFF2-40B4-BE49-F238E27FC236}">
                      <a16:creationId xmlns:a16="http://schemas.microsoft.com/office/drawing/2014/main" id="{76F0F147-30D5-B29F-FDF3-A38C6A27F0D8}"/>
                    </a:ext>
                  </a:extLst>
                </p:cNvPr>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62" name="Freeform 40">
                  <a:extLst>
                    <a:ext uri="{FF2B5EF4-FFF2-40B4-BE49-F238E27FC236}">
                      <a16:creationId xmlns:a16="http://schemas.microsoft.com/office/drawing/2014/main" id="{3C7F20AC-1862-0148-FC8D-16526BC0953F}"/>
                    </a:ext>
                  </a:extLst>
                </p:cNvPr>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63" name="Freeform 41">
                  <a:extLst>
                    <a:ext uri="{FF2B5EF4-FFF2-40B4-BE49-F238E27FC236}">
                      <a16:creationId xmlns:a16="http://schemas.microsoft.com/office/drawing/2014/main" id="{144BF9BF-4CFD-6CFB-6952-E096B2FF4269}"/>
                    </a:ext>
                  </a:extLst>
                </p:cNvPr>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64" name="Freeform 42">
                  <a:extLst>
                    <a:ext uri="{FF2B5EF4-FFF2-40B4-BE49-F238E27FC236}">
                      <a16:creationId xmlns:a16="http://schemas.microsoft.com/office/drawing/2014/main" id="{8C447F27-06E7-B61C-170B-DA9006565626}"/>
                    </a:ext>
                  </a:extLst>
                </p:cNvPr>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65" name="Freeform 43">
                  <a:extLst>
                    <a:ext uri="{FF2B5EF4-FFF2-40B4-BE49-F238E27FC236}">
                      <a16:creationId xmlns:a16="http://schemas.microsoft.com/office/drawing/2014/main" id="{DBFA0F45-CF25-A5E0-1E33-C4C041B1BC03}"/>
                    </a:ext>
                  </a:extLst>
                </p:cNvPr>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66" name="Freeform 44">
                  <a:extLst>
                    <a:ext uri="{FF2B5EF4-FFF2-40B4-BE49-F238E27FC236}">
                      <a16:creationId xmlns:a16="http://schemas.microsoft.com/office/drawing/2014/main" id="{A5212726-DF10-8B8B-8D4B-0890A6F3103F}"/>
                    </a:ext>
                  </a:extLst>
                </p:cNvPr>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67" name="Freeform 45">
                  <a:extLst>
                    <a:ext uri="{FF2B5EF4-FFF2-40B4-BE49-F238E27FC236}">
                      <a16:creationId xmlns:a16="http://schemas.microsoft.com/office/drawing/2014/main" id="{FC1F2265-DF53-FCD5-CBA9-A3F22DD95ACA}"/>
                    </a:ext>
                  </a:extLst>
                </p:cNvPr>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68" name="Freeform 46">
                  <a:extLst>
                    <a:ext uri="{FF2B5EF4-FFF2-40B4-BE49-F238E27FC236}">
                      <a16:creationId xmlns:a16="http://schemas.microsoft.com/office/drawing/2014/main" id="{9B8588CA-A677-0C9B-CE63-4673928ED197}"/>
                    </a:ext>
                  </a:extLst>
                </p:cNvPr>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69" name="Freeform 47">
                  <a:extLst>
                    <a:ext uri="{FF2B5EF4-FFF2-40B4-BE49-F238E27FC236}">
                      <a16:creationId xmlns:a16="http://schemas.microsoft.com/office/drawing/2014/main" id="{E818F39D-A2B7-8376-19AB-7F52229ECCA0}"/>
                    </a:ext>
                  </a:extLst>
                </p:cNvPr>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70" name="Freeform 48">
                  <a:extLst>
                    <a:ext uri="{FF2B5EF4-FFF2-40B4-BE49-F238E27FC236}">
                      <a16:creationId xmlns:a16="http://schemas.microsoft.com/office/drawing/2014/main" id="{C4236693-F4E7-8B2C-8E31-F5C2EF1282AE}"/>
                    </a:ext>
                  </a:extLst>
                </p:cNvPr>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71" name="Freeform 49">
                  <a:extLst>
                    <a:ext uri="{FF2B5EF4-FFF2-40B4-BE49-F238E27FC236}">
                      <a16:creationId xmlns:a16="http://schemas.microsoft.com/office/drawing/2014/main" id="{1FC25460-2C73-9601-4937-D9C8D664388C}"/>
                    </a:ext>
                  </a:extLst>
                </p:cNvPr>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72" name="Freeform 50">
                  <a:extLst>
                    <a:ext uri="{FF2B5EF4-FFF2-40B4-BE49-F238E27FC236}">
                      <a16:creationId xmlns:a16="http://schemas.microsoft.com/office/drawing/2014/main" id="{3D588207-6FFF-DF1B-C9A4-5FA1F12457A9}"/>
                    </a:ext>
                  </a:extLst>
                </p:cNvPr>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73" name="Freeform 51">
                  <a:extLst>
                    <a:ext uri="{FF2B5EF4-FFF2-40B4-BE49-F238E27FC236}">
                      <a16:creationId xmlns:a16="http://schemas.microsoft.com/office/drawing/2014/main" id="{DC33A049-7E6D-8D2A-F4EA-8D19E9303296}"/>
                    </a:ext>
                  </a:extLst>
                </p:cNvPr>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74" name="Freeform 52">
                  <a:extLst>
                    <a:ext uri="{FF2B5EF4-FFF2-40B4-BE49-F238E27FC236}">
                      <a16:creationId xmlns:a16="http://schemas.microsoft.com/office/drawing/2014/main" id="{9E6D90A5-86AD-62A9-39CC-3175C97A2867}"/>
                    </a:ext>
                  </a:extLst>
                </p:cNvPr>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75" name="Freeform 53">
                  <a:extLst>
                    <a:ext uri="{FF2B5EF4-FFF2-40B4-BE49-F238E27FC236}">
                      <a16:creationId xmlns:a16="http://schemas.microsoft.com/office/drawing/2014/main" id="{63B191E7-222A-16BC-A4DB-69DE8FDD3CBD}"/>
                    </a:ext>
                  </a:extLst>
                </p:cNvPr>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76" name="Freeform 54">
                  <a:extLst>
                    <a:ext uri="{FF2B5EF4-FFF2-40B4-BE49-F238E27FC236}">
                      <a16:creationId xmlns:a16="http://schemas.microsoft.com/office/drawing/2014/main" id="{DD02BD08-BCD0-9F09-55AB-72AFB4E87CD6}"/>
                    </a:ext>
                  </a:extLst>
                </p:cNvPr>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77" name="Freeform 55">
                  <a:extLst>
                    <a:ext uri="{FF2B5EF4-FFF2-40B4-BE49-F238E27FC236}">
                      <a16:creationId xmlns:a16="http://schemas.microsoft.com/office/drawing/2014/main" id="{DEDAEC86-2238-E560-95A5-D0C30EBB92E2}"/>
                    </a:ext>
                  </a:extLst>
                </p:cNvPr>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78" name="Freeform 56">
                  <a:extLst>
                    <a:ext uri="{FF2B5EF4-FFF2-40B4-BE49-F238E27FC236}">
                      <a16:creationId xmlns:a16="http://schemas.microsoft.com/office/drawing/2014/main" id="{58264B46-BFB5-6F9E-CD50-07737708329D}"/>
                    </a:ext>
                  </a:extLst>
                </p:cNvPr>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79" name="Freeform 57">
                  <a:extLst>
                    <a:ext uri="{FF2B5EF4-FFF2-40B4-BE49-F238E27FC236}">
                      <a16:creationId xmlns:a16="http://schemas.microsoft.com/office/drawing/2014/main" id="{ABD5376C-377B-A3FA-DA6A-D5172CD51359}"/>
                    </a:ext>
                  </a:extLst>
                </p:cNvPr>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80" name="Freeform 58">
                  <a:extLst>
                    <a:ext uri="{FF2B5EF4-FFF2-40B4-BE49-F238E27FC236}">
                      <a16:creationId xmlns:a16="http://schemas.microsoft.com/office/drawing/2014/main" id="{E26A043C-4428-C01A-49C0-10614991C2C5}"/>
                    </a:ext>
                  </a:extLst>
                </p:cNvPr>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81" name="Freeform 59">
                  <a:extLst>
                    <a:ext uri="{FF2B5EF4-FFF2-40B4-BE49-F238E27FC236}">
                      <a16:creationId xmlns:a16="http://schemas.microsoft.com/office/drawing/2014/main" id="{C4539400-F94E-B2EC-8C1C-0D89E74EAAE2}"/>
                    </a:ext>
                  </a:extLst>
                </p:cNvPr>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82" name="Freeform 60">
                  <a:extLst>
                    <a:ext uri="{FF2B5EF4-FFF2-40B4-BE49-F238E27FC236}">
                      <a16:creationId xmlns:a16="http://schemas.microsoft.com/office/drawing/2014/main" id="{8394AE4B-B82E-5921-DDAD-9EC60E5EDFE7}"/>
                    </a:ext>
                  </a:extLst>
                </p:cNvPr>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83" name="Freeform 61">
                  <a:extLst>
                    <a:ext uri="{FF2B5EF4-FFF2-40B4-BE49-F238E27FC236}">
                      <a16:creationId xmlns:a16="http://schemas.microsoft.com/office/drawing/2014/main" id="{51B81C11-44F0-37A0-A9FC-6436434F8190}"/>
                    </a:ext>
                  </a:extLst>
                </p:cNvPr>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84" name="Freeform 62">
                  <a:extLst>
                    <a:ext uri="{FF2B5EF4-FFF2-40B4-BE49-F238E27FC236}">
                      <a16:creationId xmlns:a16="http://schemas.microsoft.com/office/drawing/2014/main" id="{A8AF6895-CB77-2E85-D181-61A7F9024EF3}"/>
                    </a:ext>
                  </a:extLst>
                </p:cNvPr>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85" name="Freeform 63">
                  <a:extLst>
                    <a:ext uri="{FF2B5EF4-FFF2-40B4-BE49-F238E27FC236}">
                      <a16:creationId xmlns:a16="http://schemas.microsoft.com/office/drawing/2014/main" id="{37C79021-71B3-4B1E-D203-3D2F0D25BB5C}"/>
                    </a:ext>
                  </a:extLst>
                </p:cNvPr>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86" name="Freeform 64">
                  <a:extLst>
                    <a:ext uri="{FF2B5EF4-FFF2-40B4-BE49-F238E27FC236}">
                      <a16:creationId xmlns:a16="http://schemas.microsoft.com/office/drawing/2014/main" id="{533F6047-3640-8C39-3BC8-C3D2FE9320CC}"/>
                    </a:ext>
                  </a:extLst>
                </p:cNvPr>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87" name="Freeform 65">
                  <a:extLst>
                    <a:ext uri="{FF2B5EF4-FFF2-40B4-BE49-F238E27FC236}">
                      <a16:creationId xmlns:a16="http://schemas.microsoft.com/office/drawing/2014/main" id="{6230D26A-DDE3-C0A8-4F8C-D61987042678}"/>
                    </a:ext>
                  </a:extLst>
                </p:cNvPr>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88" name="Freeform 66">
                  <a:extLst>
                    <a:ext uri="{FF2B5EF4-FFF2-40B4-BE49-F238E27FC236}">
                      <a16:creationId xmlns:a16="http://schemas.microsoft.com/office/drawing/2014/main" id="{FC5FFCFD-BDB7-3097-DF81-1654F23184AC}"/>
                    </a:ext>
                  </a:extLst>
                </p:cNvPr>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89" name="Freeform 67">
                  <a:extLst>
                    <a:ext uri="{FF2B5EF4-FFF2-40B4-BE49-F238E27FC236}">
                      <a16:creationId xmlns:a16="http://schemas.microsoft.com/office/drawing/2014/main" id="{0364F517-5B1C-8060-7EFE-B4F1741E3CF0}"/>
                    </a:ext>
                  </a:extLst>
                </p:cNvPr>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90" name="Freeform 68">
                  <a:extLst>
                    <a:ext uri="{FF2B5EF4-FFF2-40B4-BE49-F238E27FC236}">
                      <a16:creationId xmlns:a16="http://schemas.microsoft.com/office/drawing/2014/main" id="{1BD5CAAC-537C-28DE-32E0-5120E74B002E}"/>
                    </a:ext>
                  </a:extLst>
                </p:cNvPr>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91" name="Freeform 69">
                  <a:extLst>
                    <a:ext uri="{FF2B5EF4-FFF2-40B4-BE49-F238E27FC236}">
                      <a16:creationId xmlns:a16="http://schemas.microsoft.com/office/drawing/2014/main" id="{934AB9C6-52AC-78BA-2659-162A73B51A93}"/>
                    </a:ext>
                  </a:extLst>
                </p:cNvPr>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92" name="Freeform 70">
                  <a:extLst>
                    <a:ext uri="{FF2B5EF4-FFF2-40B4-BE49-F238E27FC236}">
                      <a16:creationId xmlns:a16="http://schemas.microsoft.com/office/drawing/2014/main" id="{A009680D-DA4E-5E22-0297-D733FCE5E936}"/>
                    </a:ext>
                  </a:extLst>
                </p:cNvPr>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93" name="Freeform 71">
                  <a:extLst>
                    <a:ext uri="{FF2B5EF4-FFF2-40B4-BE49-F238E27FC236}">
                      <a16:creationId xmlns:a16="http://schemas.microsoft.com/office/drawing/2014/main" id="{B8010946-C5FF-3B7A-7433-E6AE8FAC8A13}"/>
                    </a:ext>
                  </a:extLst>
                </p:cNvPr>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94" name="Freeform 72">
                  <a:extLst>
                    <a:ext uri="{FF2B5EF4-FFF2-40B4-BE49-F238E27FC236}">
                      <a16:creationId xmlns:a16="http://schemas.microsoft.com/office/drawing/2014/main" id="{118945EF-DFCA-ADCB-2042-83562C14A202}"/>
                    </a:ext>
                  </a:extLst>
                </p:cNvPr>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95" name="Freeform 73">
                  <a:extLst>
                    <a:ext uri="{FF2B5EF4-FFF2-40B4-BE49-F238E27FC236}">
                      <a16:creationId xmlns:a16="http://schemas.microsoft.com/office/drawing/2014/main" id="{6B947A9B-6B1F-E867-41C4-D41356184702}"/>
                    </a:ext>
                  </a:extLst>
                </p:cNvPr>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96" name="Freeform 74">
                  <a:extLst>
                    <a:ext uri="{FF2B5EF4-FFF2-40B4-BE49-F238E27FC236}">
                      <a16:creationId xmlns:a16="http://schemas.microsoft.com/office/drawing/2014/main" id="{DB2E4EB6-A538-BC10-253E-0192AC062BA5}"/>
                    </a:ext>
                  </a:extLst>
                </p:cNvPr>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97" name="Freeform 75">
                  <a:extLst>
                    <a:ext uri="{FF2B5EF4-FFF2-40B4-BE49-F238E27FC236}">
                      <a16:creationId xmlns:a16="http://schemas.microsoft.com/office/drawing/2014/main" id="{809ED3DF-BC9B-EE80-8110-A813120F3A70}"/>
                    </a:ext>
                  </a:extLst>
                </p:cNvPr>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98" name="Freeform 76">
                  <a:extLst>
                    <a:ext uri="{FF2B5EF4-FFF2-40B4-BE49-F238E27FC236}">
                      <a16:creationId xmlns:a16="http://schemas.microsoft.com/office/drawing/2014/main" id="{7EF16DE2-0C39-4C65-EADA-1CA902083162}"/>
                    </a:ext>
                  </a:extLst>
                </p:cNvPr>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99" name="Freeform 77">
                  <a:extLst>
                    <a:ext uri="{FF2B5EF4-FFF2-40B4-BE49-F238E27FC236}">
                      <a16:creationId xmlns:a16="http://schemas.microsoft.com/office/drawing/2014/main" id="{93B9558C-C197-B971-A943-8EB1591B7AE7}"/>
                    </a:ext>
                  </a:extLst>
                </p:cNvPr>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00" name="Freeform 78">
                  <a:extLst>
                    <a:ext uri="{FF2B5EF4-FFF2-40B4-BE49-F238E27FC236}">
                      <a16:creationId xmlns:a16="http://schemas.microsoft.com/office/drawing/2014/main" id="{AB223BD5-79B9-F2B3-B841-C24CB81A9D31}"/>
                    </a:ext>
                  </a:extLst>
                </p:cNvPr>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01" name="Freeform 79">
                  <a:extLst>
                    <a:ext uri="{FF2B5EF4-FFF2-40B4-BE49-F238E27FC236}">
                      <a16:creationId xmlns:a16="http://schemas.microsoft.com/office/drawing/2014/main" id="{BCC10A35-ECF8-9B4D-2530-78F0695A3628}"/>
                    </a:ext>
                  </a:extLst>
                </p:cNvPr>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02" name="Freeform 80">
                  <a:extLst>
                    <a:ext uri="{FF2B5EF4-FFF2-40B4-BE49-F238E27FC236}">
                      <a16:creationId xmlns:a16="http://schemas.microsoft.com/office/drawing/2014/main" id="{157ACC80-78BE-D862-71BD-91B660188F0E}"/>
                    </a:ext>
                  </a:extLst>
                </p:cNvPr>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03" name="Freeform 81">
                  <a:extLst>
                    <a:ext uri="{FF2B5EF4-FFF2-40B4-BE49-F238E27FC236}">
                      <a16:creationId xmlns:a16="http://schemas.microsoft.com/office/drawing/2014/main" id="{7C281EDF-6655-4C69-966F-F78AE4CEAC67}"/>
                    </a:ext>
                  </a:extLst>
                </p:cNvPr>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04" name="Freeform 82">
                  <a:extLst>
                    <a:ext uri="{FF2B5EF4-FFF2-40B4-BE49-F238E27FC236}">
                      <a16:creationId xmlns:a16="http://schemas.microsoft.com/office/drawing/2014/main" id="{933A53B1-29DC-2CF1-0B02-3929AC9D0840}"/>
                    </a:ext>
                  </a:extLst>
                </p:cNvPr>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05" name="Freeform 83">
                  <a:extLst>
                    <a:ext uri="{FF2B5EF4-FFF2-40B4-BE49-F238E27FC236}">
                      <a16:creationId xmlns:a16="http://schemas.microsoft.com/office/drawing/2014/main" id="{E55D6541-16C8-59B5-9611-A7573E5FD53D}"/>
                    </a:ext>
                  </a:extLst>
                </p:cNvPr>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06" name="Freeform 84">
                  <a:extLst>
                    <a:ext uri="{FF2B5EF4-FFF2-40B4-BE49-F238E27FC236}">
                      <a16:creationId xmlns:a16="http://schemas.microsoft.com/office/drawing/2014/main" id="{2C8FB60F-D274-A64C-1565-56E60233DCB8}"/>
                    </a:ext>
                  </a:extLst>
                </p:cNvPr>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07" name="Freeform 85">
                  <a:extLst>
                    <a:ext uri="{FF2B5EF4-FFF2-40B4-BE49-F238E27FC236}">
                      <a16:creationId xmlns:a16="http://schemas.microsoft.com/office/drawing/2014/main" id="{B935C7AF-43F5-28EF-964D-88749C46DFDC}"/>
                    </a:ext>
                  </a:extLst>
                </p:cNvPr>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grpSp>
          <p:grpSp>
            <p:nvGrpSpPr>
              <p:cNvPr id="159" name="Group 158">
                <a:extLst>
                  <a:ext uri="{FF2B5EF4-FFF2-40B4-BE49-F238E27FC236}">
                    <a16:creationId xmlns:a16="http://schemas.microsoft.com/office/drawing/2014/main" id="{B554366D-E552-F839-CD5C-FCB3967D5B02}"/>
                  </a:ext>
                </a:extLst>
              </p:cNvPr>
              <p:cNvGrpSpPr/>
              <p:nvPr/>
            </p:nvGrpSpPr>
            <p:grpSpPr bwMode="invGray">
              <a:xfrm rot="16200000" flipH="1">
                <a:off x="6492229" y="2755658"/>
                <a:ext cx="4114800" cy="36576"/>
                <a:chOff x="1522413" y="1514475"/>
                <a:chExt cx="10569575" cy="64008"/>
              </a:xfrm>
              <a:solidFill>
                <a:schemeClr val="accent1"/>
              </a:solidFill>
            </p:grpSpPr>
            <p:sp>
              <p:nvSpPr>
                <p:cNvPr id="160" name="Freeform 768">
                  <a:extLst>
                    <a:ext uri="{FF2B5EF4-FFF2-40B4-BE49-F238E27FC236}">
                      <a16:creationId xmlns:a16="http://schemas.microsoft.com/office/drawing/2014/main" id="{AB5A8E03-7C1E-1CFA-2EEE-D71676B15ABE}"/>
                    </a:ext>
                  </a:extLst>
                </p:cNvPr>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61" name="Freeform 769">
                  <a:extLst>
                    <a:ext uri="{FF2B5EF4-FFF2-40B4-BE49-F238E27FC236}">
                      <a16:creationId xmlns:a16="http://schemas.microsoft.com/office/drawing/2014/main" id="{F4D84996-12D7-15D1-6AFF-4118361BC48C}"/>
                    </a:ext>
                  </a:extLst>
                </p:cNvPr>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62" name="Freeform 770">
                  <a:extLst>
                    <a:ext uri="{FF2B5EF4-FFF2-40B4-BE49-F238E27FC236}">
                      <a16:creationId xmlns:a16="http://schemas.microsoft.com/office/drawing/2014/main" id="{805067F4-8FDD-07F4-CC68-F1805A54DF41}"/>
                    </a:ext>
                  </a:extLst>
                </p:cNvPr>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63" name="Freeform 15">
                  <a:extLst>
                    <a:ext uri="{FF2B5EF4-FFF2-40B4-BE49-F238E27FC236}">
                      <a16:creationId xmlns:a16="http://schemas.microsoft.com/office/drawing/2014/main" id="{1DC2F702-2A3A-F589-96E4-86F0B77FCBE8}"/>
                    </a:ext>
                  </a:extLst>
                </p:cNvPr>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64" name="Freeform 16">
                  <a:extLst>
                    <a:ext uri="{FF2B5EF4-FFF2-40B4-BE49-F238E27FC236}">
                      <a16:creationId xmlns:a16="http://schemas.microsoft.com/office/drawing/2014/main" id="{E23D40FF-6A00-1C4C-CC7F-2586B5AC93F4}"/>
                    </a:ext>
                  </a:extLst>
                </p:cNvPr>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65" name="Freeform 17">
                  <a:extLst>
                    <a:ext uri="{FF2B5EF4-FFF2-40B4-BE49-F238E27FC236}">
                      <a16:creationId xmlns:a16="http://schemas.microsoft.com/office/drawing/2014/main" id="{4404A816-1090-45BA-742E-90484F288E7D}"/>
                    </a:ext>
                  </a:extLst>
                </p:cNvPr>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66" name="Freeform 18">
                  <a:extLst>
                    <a:ext uri="{FF2B5EF4-FFF2-40B4-BE49-F238E27FC236}">
                      <a16:creationId xmlns:a16="http://schemas.microsoft.com/office/drawing/2014/main" id="{48683872-C04F-A0CE-9961-5FDF9D84430C}"/>
                    </a:ext>
                  </a:extLst>
                </p:cNvPr>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67" name="Freeform 19">
                  <a:extLst>
                    <a:ext uri="{FF2B5EF4-FFF2-40B4-BE49-F238E27FC236}">
                      <a16:creationId xmlns:a16="http://schemas.microsoft.com/office/drawing/2014/main" id="{E637C3B8-0B4B-2DE1-3966-A034F44C7E2C}"/>
                    </a:ext>
                  </a:extLst>
                </p:cNvPr>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68" name="Freeform 20">
                  <a:extLst>
                    <a:ext uri="{FF2B5EF4-FFF2-40B4-BE49-F238E27FC236}">
                      <a16:creationId xmlns:a16="http://schemas.microsoft.com/office/drawing/2014/main" id="{F50FE7B2-E33D-4E03-AA73-06ABD59BFA59}"/>
                    </a:ext>
                  </a:extLst>
                </p:cNvPr>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69" name="Freeform 21">
                  <a:extLst>
                    <a:ext uri="{FF2B5EF4-FFF2-40B4-BE49-F238E27FC236}">
                      <a16:creationId xmlns:a16="http://schemas.microsoft.com/office/drawing/2014/main" id="{69F03258-9689-3623-1065-1D527FCDA26C}"/>
                    </a:ext>
                  </a:extLst>
                </p:cNvPr>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70" name="Freeform 22">
                  <a:extLst>
                    <a:ext uri="{FF2B5EF4-FFF2-40B4-BE49-F238E27FC236}">
                      <a16:creationId xmlns:a16="http://schemas.microsoft.com/office/drawing/2014/main" id="{CC1DCD0A-BC9F-73FE-246F-4ED9B8B5156C}"/>
                    </a:ext>
                  </a:extLst>
                </p:cNvPr>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71" name="Freeform 23">
                  <a:extLst>
                    <a:ext uri="{FF2B5EF4-FFF2-40B4-BE49-F238E27FC236}">
                      <a16:creationId xmlns:a16="http://schemas.microsoft.com/office/drawing/2014/main" id="{4F280B52-84A1-426C-CAF9-1EAFF7525FB4}"/>
                    </a:ext>
                  </a:extLst>
                </p:cNvPr>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72" name="Freeform 24">
                  <a:extLst>
                    <a:ext uri="{FF2B5EF4-FFF2-40B4-BE49-F238E27FC236}">
                      <a16:creationId xmlns:a16="http://schemas.microsoft.com/office/drawing/2014/main" id="{F3689380-7BB0-0F6D-4ED4-4895874C66B8}"/>
                    </a:ext>
                  </a:extLst>
                </p:cNvPr>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73" name="Freeform 25">
                  <a:extLst>
                    <a:ext uri="{FF2B5EF4-FFF2-40B4-BE49-F238E27FC236}">
                      <a16:creationId xmlns:a16="http://schemas.microsoft.com/office/drawing/2014/main" id="{675C2F5F-2F24-143D-E608-3EA922393402}"/>
                    </a:ext>
                  </a:extLst>
                </p:cNvPr>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74" name="Freeform 26">
                  <a:extLst>
                    <a:ext uri="{FF2B5EF4-FFF2-40B4-BE49-F238E27FC236}">
                      <a16:creationId xmlns:a16="http://schemas.microsoft.com/office/drawing/2014/main" id="{1F7C3BC1-17EB-D47B-A448-75E768740B57}"/>
                    </a:ext>
                  </a:extLst>
                </p:cNvPr>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75" name="Freeform 27">
                  <a:extLst>
                    <a:ext uri="{FF2B5EF4-FFF2-40B4-BE49-F238E27FC236}">
                      <a16:creationId xmlns:a16="http://schemas.microsoft.com/office/drawing/2014/main" id="{B8D7D51E-1840-EFCC-83EC-92E4CDFB8E4E}"/>
                    </a:ext>
                  </a:extLst>
                </p:cNvPr>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76" name="Freeform 28">
                  <a:extLst>
                    <a:ext uri="{FF2B5EF4-FFF2-40B4-BE49-F238E27FC236}">
                      <a16:creationId xmlns:a16="http://schemas.microsoft.com/office/drawing/2014/main" id="{641CFB13-B25C-6F7F-A3B3-3F873131BAEC}"/>
                    </a:ext>
                  </a:extLst>
                </p:cNvPr>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77" name="Freeform 29">
                  <a:extLst>
                    <a:ext uri="{FF2B5EF4-FFF2-40B4-BE49-F238E27FC236}">
                      <a16:creationId xmlns:a16="http://schemas.microsoft.com/office/drawing/2014/main" id="{AB067458-F8BA-91D4-92FA-03F74F9B686C}"/>
                    </a:ext>
                  </a:extLst>
                </p:cNvPr>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78" name="Freeform 30">
                  <a:extLst>
                    <a:ext uri="{FF2B5EF4-FFF2-40B4-BE49-F238E27FC236}">
                      <a16:creationId xmlns:a16="http://schemas.microsoft.com/office/drawing/2014/main" id="{16C41DA3-5B5F-306E-E71E-2A8FAB03A091}"/>
                    </a:ext>
                  </a:extLst>
                </p:cNvPr>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79" name="Freeform 31">
                  <a:extLst>
                    <a:ext uri="{FF2B5EF4-FFF2-40B4-BE49-F238E27FC236}">
                      <a16:creationId xmlns:a16="http://schemas.microsoft.com/office/drawing/2014/main" id="{829D1CC7-ECF1-6B66-3199-7E5F5FD70FC1}"/>
                    </a:ext>
                  </a:extLst>
                </p:cNvPr>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80" name="Freeform 32">
                  <a:extLst>
                    <a:ext uri="{FF2B5EF4-FFF2-40B4-BE49-F238E27FC236}">
                      <a16:creationId xmlns:a16="http://schemas.microsoft.com/office/drawing/2014/main" id="{D2BBB91D-A6A5-C6AD-451A-7DF91CA7D226}"/>
                    </a:ext>
                  </a:extLst>
                </p:cNvPr>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81" name="Freeform 33">
                  <a:extLst>
                    <a:ext uri="{FF2B5EF4-FFF2-40B4-BE49-F238E27FC236}">
                      <a16:creationId xmlns:a16="http://schemas.microsoft.com/office/drawing/2014/main" id="{E0BB97B3-B51A-953C-A1EB-E889CAB96042}"/>
                    </a:ext>
                  </a:extLst>
                </p:cNvPr>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82" name="Freeform 34">
                  <a:extLst>
                    <a:ext uri="{FF2B5EF4-FFF2-40B4-BE49-F238E27FC236}">
                      <a16:creationId xmlns:a16="http://schemas.microsoft.com/office/drawing/2014/main" id="{91605267-A890-BE64-DE26-6099B07AB123}"/>
                    </a:ext>
                  </a:extLst>
                </p:cNvPr>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83" name="Freeform 35">
                  <a:extLst>
                    <a:ext uri="{FF2B5EF4-FFF2-40B4-BE49-F238E27FC236}">
                      <a16:creationId xmlns:a16="http://schemas.microsoft.com/office/drawing/2014/main" id="{D14B5F1B-73B8-DA92-69BA-1E281068C17F}"/>
                    </a:ext>
                  </a:extLst>
                </p:cNvPr>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84" name="Freeform 36">
                  <a:extLst>
                    <a:ext uri="{FF2B5EF4-FFF2-40B4-BE49-F238E27FC236}">
                      <a16:creationId xmlns:a16="http://schemas.microsoft.com/office/drawing/2014/main" id="{D4786FC3-C549-13BC-414D-9E91C3597AF0}"/>
                    </a:ext>
                  </a:extLst>
                </p:cNvPr>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85" name="Freeform 37">
                  <a:extLst>
                    <a:ext uri="{FF2B5EF4-FFF2-40B4-BE49-F238E27FC236}">
                      <a16:creationId xmlns:a16="http://schemas.microsoft.com/office/drawing/2014/main" id="{E584FC24-CE36-87DB-E585-57D7FE003000}"/>
                    </a:ext>
                  </a:extLst>
                </p:cNvPr>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86" name="Freeform 38">
                  <a:extLst>
                    <a:ext uri="{FF2B5EF4-FFF2-40B4-BE49-F238E27FC236}">
                      <a16:creationId xmlns:a16="http://schemas.microsoft.com/office/drawing/2014/main" id="{FF72FC90-77AA-AD11-AEF7-75D90E5CF480}"/>
                    </a:ext>
                  </a:extLst>
                </p:cNvPr>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87" name="Freeform 39">
                  <a:extLst>
                    <a:ext uri="{FF2B5EF4-FFF2-40B4-BE49-F238E27FC236}">
                      <a16:creationId xmlns:a16="http://schemas.microsoft.com/office/drawing/2014/main" id="{F45B9261-E2DE-FDF9-E3B1-329CF9B9C6D1}"/>
                    </a:ext>
                  </a:extLst>
                </p:cNvPr>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88" name="Freeform 40">
                  <a:extLst>
                    <a:ext uri="{FF2B5EF4-FFF2-40B4-BE49-F238E27FC236}">
                      <a16:creationId xmlns:a16="http://schemas.microsoft.com/office/drawing/2014/main" id="{B8BFB32F-D070-938A-AD6E-12755DC1EDBD}"/>
                    </a:ext>
                  </a:extLst>
                </p:cNvPr>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89" name="Freeform 41">
                  <a:extLst>
                    <a:ext uri="{FF2B5EF4-FFF2-40B4-BE49-F238E27FC236}">
                      <a16:creationId xmlns:a16="http://schemas.microsoft.com/office/drawing/2014/main" id="{7BD8B74B-C20F-478B-009D-D2838FEE2FB5}"/>
                    </a:ext>
                  </a:extLst>
                </p:cNvPr>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90" name="Freeform 42">
                  <a:extLst>
                    <a:ext uri="{FF2B5EF4-FFF2-40B4-BE49-F238E27FC236}">
                      <a16:creationId xmlns:a16="http://schemas.microsoft.com/office/drawing/2014/main" id="{D370CE3C-A2C7-D024-E790-F7FAF6AD6A74}"/>
                    </a:ext>
                  </a:extLst>
                </p:cNvPr>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91" name="Freeform 43">
                  <a:extLst>
                    <a:ext uri="{FF2B5EF4-FFF2-40B4-BE49-F238E27FC236}">
                      <a16:creationId xmlns:a16="http://schemas.microsoft.com/office/drawing/2014/main" id="{F6A360FD-0025-0FD7-8C14-6633DCA55FEC}"/>
                    </a:ext>
                  </a:extLst>
                </p:cNvPr>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92" name="Freeform 44">
                  <a:extLst>
                    <a:ext uri="{FF2B5EF4-FFF2-40B4-BE49-F238E27FC236}">
                      <a16:creationId xmlns:a16="http://schemas.microsoft.com/office/drawing/2014/main" id="{D8BA27EE-6821-413B-2486-BE81685608E9}"/>
                    </a:ext>
                  </a:extLst>
                </p:cNvPr>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93" name="Freeform 45">
                  <a:extLst>
                    <a:ext uri="{FF2B5EF4-FFF2-40B4-BE49-F238E27FC236}">
                      <a16:creationId xmlns:a16="http://schemas.microsoft.com/office/drawing/2014/main" id="{81EE6097-261F-68DD-C2F8-301C7364029D}"/>
                    </a:ext>
                  </a:extLst>
                </p:cNvPr>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94" name="Freeform 46">
                  <a:extLst>
                    <a:ext uri="{FF2B5EF4-FFF2-40B4-BE49-F238E27FC236}">
                      <a16:creationId xmlns:a16="http://schemas.microsoft.com/office/drawing/2014/main" id="{2D1F9521-6C1D-9A3C-F2C5-0B3028BBE893}"/>
                    </a:ext>
                  </a:extLst>
                </p:cNvPr>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95" name="Freeform 47">
                  <a:extLst>
                    <a:ext uri="{FF2B5EF4-FFF2-40B4-BE49-F238E27FC236}">
                      <a16:creationId xmlns:a16="http://schemas.microsoft.com/office/drawing/2014/main" id="{0A6355E9-2AFC-A07D-574D-7E2E980F796D}"/>
                    </a:ext>
                  </a:extLst>
                </p:cNvPr>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96" name="Freeform 48">
                  <a:extLst>
                    <a:ext uri="{FF2B5EF4-FFF2-40B4-BE49-F238E27FC236}">
                      <a16:creationId xmlns:a16="http://schemas.microsoft.com/office/drawing/2014/main" id="{262EDA65-EAA0-6073-257A-7C98F0479367}"/>
                    </a:ext>
                  </a:extLst>
                </p:cNvPr>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97" name="Freeform 49">
                  <a:extLst>
                    <a:ext uri="{FF2B5EF4-FFF2-40B4-BE49-F238E27FC236}">
                      <a16:creationId xmlns:a16="http://schemas.microsoft.com/office/drawing/2014/main" id="{910A832E-16BD-373E-029B-26AC32971C75}"/>
                    </a:ext>
                  </a:extLst>
                </p:cNvPr>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98" name="Freeform 50">
                  <a:extLst>
                    <a:ext uri="{FF2B5EF4-FFF2-40B4-BE49-F238E27FC236}">
                      <a16:creationId xmlns:a16="http://schemas.microsoft.com/office/drawing/2014/main" id="{22D40273-6CF3-E8F2-D50B-81DAE931216F}"/>
                    </a:ext>
                  </a:extLst>
                </p:cNvPr>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99" name="Freeform 51">
                  <a:extLst>
                    <a:ext uri="{FF2B5EF4-FFF2-40B4-BE49-F238E27FC236}">
                      <a16:creationId xmlns:a16="http://schemas.microsoft.com/office/drawing/2014/main" id="{5951DFBB-DA1E-9EC8-9E15-ED665B95E7E5}"/>
                    </a:ext>
                  </a:extLst>
                </p:cNvPr>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00" name="Freeform 52">
                  <a:extLst>
                    <a:ext uri="{FF2B5EF4-FFF2-40B4-BE49-F238E27FC236}">
                      <a16:creationId xmlns:a16="http://schemas.microsoft.com/office/drawing/2014/main" id="{38F43EBC-A754-853C-3DD0-1633E7F4F6E6}"/>
                    </a:ext>
                  </a:extLst>
                </p:cNvPr>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01" name="Freeform 53">
                  <a:extLst>
                    <a:ext uri="{FF2B5EF4-FFF2-40B4-BE49-F238E27FC236}">
                      <a16:creationId xmlns:a16="http://schemas.microsoft.com/office/drawing/2014/main" id="{794738C3-C4B5-772D-4F9E-3E30F196E3C5}"/>
                    </a:ext>
                  </a:extLst>
                </p:cNvPr>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02" name="Freeform 54">
                  <a:extLst>
                    <a:ext uri="{FF2B5EF4-FFF2-40B4-BE49-F238E27FC236}">
                      <a16:creationId xmlns:a16="http://schemas.microsoft.com/office/drawing/2014/main" id="{827D3238-DD8F-0A7B-6C29-B2FDD0854865}"/>
                    </a:ext>
                  </a:extLst>
                </p:cNvPr>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03" name="Freeform 55">
                  <a:extLst>
                    <a:ext uri="{FF2B5EF4-FFF2-40B4-BE49-F238E27FC236}">
                      <a16:creationId xmlns:a16="http://schemas.microsoft.com/office/drawing/2014/main" id="{B58547EB-DC88-080C-4C89-D9D4D31B4138}"/>
                    </a:ext>
                  </a:extLst>
                </p:cNvPr>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04" name="Freeform 56">
                  <a:extLst>
                    <a:ext uri="{FF2B5EF4-FFF2-40B4-BE49-F238E27FC236}">
                      <a16:creationId xmlns:a16="http://schemas.microsoft.com/office/drawing/2014/main" id="{7F347CD0-8F2D-A0FE-88F6-B522923BAD27}"/>
                    </a:ext>
                  </a:extLst>
                </p:cNvPr>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05" name="Freeform 57">
                  <a:extLst>
                    <a:ext uri="{FF2B5EF4-FFF2-40B4-BE49-F238E27FC236}">
                      <a16:creationId xmlns:a16="http://schemas.microsoft.com/office/drawing/2014/main" id="{842CF98D-F608-B785-1A11-C3224EFEFB73}"/>
                    </a:ext>
                  </a:extLst>
                </p:cNvPr>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06" name="Freeform 58">
                  <a:extLst>
                    <a:ext uri="{FF2B5EF4-FFF2-40B4-BE49-F238E27FC236}">
                      <a16:creationId xmlns:a16="http://schemas.microsoft.com/office/drawing/2014/main" id="{4BBA019C-98A8-0DD7-F15F-D0994480F97A}"/>
                    </a:ext>
                  </a:extLst>
                </p:cNvPr>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07" name="Freeform 59">
                  <a:extLst>
                    <a:ext uri="{FF2B5EF4-FFF2-40B4-BE49-F238E27FC236}">
                      <a16:creationId xmlns:a16="http://schemas.microsoft.com/office/drawing/2014/main" id="{CF164ABD-590C-72AC-E3CC-BCB81BF937AE}"/>
                    </a:ext>
                  </a:extLst>
                </p:cNvPr>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08" name="Freeform 60">
                  <a:extLst>
                    <a:ext uri="{FF2B5EF4-FFF2-40B4-BE49-F238E27FC236}">
                      <a16:creationId xmlns:a16="http://schemas.microsoft.com/office/drawing/2014/main" id="{F03C0E63-BBED-2F2D-B878-EE780BAF282F}"/>
                    </a:ext>
                  </a:extLst>
                </p:cNvPr>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09" name="Freeform 61">
                  <a:extLst>
                    <a:ext uri="{FF2B5EF4-FFF2-40B4-BE49-F238E27FC236}">
                      <a16:creationId xmlns:a16="http://schemas.microsoft.com/office/drawing/2014/main" id="{593426C5-9005-9939-3F0E-BBF261B0FA38}"/>
                    </a:ext>
                  </a:extLst>
                </p:cNvPr>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10" name="Freeform 62">
                  <a:extLst>
                    <a:ext uri="{FF2B5EF4-FFF2-40B4-BE49-F238E27FC236}">
                      <a16:creationId xmlns:a16="http://schemas.microsoft.com/office/drawing/2014/main" id="{9332B205-AE97-BC19-2EBA-C876A377A44A}"/>
                    </a:ext>
                  </a:extLst>
                </p:cNvPr>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11" name="Freeform 63">
                  <a:extLst>
                    <a:ext uri="{FF2B5EF4-FFF2-40B4-BE49-F238E27FC236}">
                      <a16:creationId xmlns:a16="http://schemas.microsoft.com/office/drawing/2014/main" id="{4B667E82-16C1-4959-A43B-3D938261014C}"/>
                    </a:ext>
                  </a:extLst>
                </p:cNvPr>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12" name="Freeform 64">
                  <a:extLst>
                    <a:ext uri="{FF2B5EF4-FFF2-40B4-BE49-F238E27FC236}">
                      <a16:creationId xmlns:a16="http://schemas.microsoft.com/office/drawing/2014/main" id="{D9DAD2CE-3DB5-BE2E-AF8E-544117E80789}"/>
                    </a:ext>
                  </a:extLst>
                </p:cNvPr>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13" name="Freeform 65">
                  <a:extLst>
                    <a:ext uri="{FF2B5EF4-FFF2-40B4-BE49-F238E27FC236}">
                      <a16:creationId xmlns:a16="http://schemas.microsoft.com/office/drawing/2014/main" id="{AD0E3728-2B2E-1D41-E670-0280994DFD88}"/>
                    </a:ext>
                  </a:extLst>
                </p:cNvPr>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14" name="Freeform 66">
                  <a:extLst>
                    <a:ext uri="{FF2B5EF4-FFF2-40B4-BE49-F238E27FC236}">
                      <a16:creationId xmlns:a16="http://schemas.microsoft.com/office/drawing/2014/main" id="{AE95A866-A0ED-9976-8A80-EC26F483AFE3}"/>
                    </a:ext>
                  </a:extLst>
                </p:cNvPr>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15" name="Freeform 67">
                  <a:extLst>
                    <a:ext uri="{FF2B5EF4-FFF2-40B4-BE49-F238E27FC236}">
                      <a16:creationId xmlns:a16="http://schemas.microsoft.com/office/drawing/2014/main" id="{A1048EC1-7E44-174F-EF77-50111FE8A0FA}"/>
                    </a:ext>
                  </a:extLst>
                </p:cNvPr>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16" name="Freeform 68">
                  <a:extLst>
                    <a:ext uri="{FF2B5EF4-FFF2-40B4-BE49-F238E27FC236}">
                      <a16:creationId xmlns:a16="http://schemas.microsoft.com/office/drawing/2014/main" id="{5DD763A7-845B-8F25-40F2-988B2E5062BE}"/>
                    </a:ext>
                  </a:extLst>
                </p:cNvPr>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17" name="Freeform 69">
                  <a:extLst>
                    <a:ext uri="{FF2B5EF4-FFF2-40B4-BE49-F238E27FC236}">
                      <a16:creationId xmlns:a16="http://schemas.microsoft.com/office/drawing/2014/main" id="{53B55F34-85A2-1220-18A6-29848B6F8A04}"/>
                    </a:ext>
                  </a:extLst>
                </p:cNvPr>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18" name="Freeform 70">
                  <a:extLst>
                    <a:ext uri="{FF2B5EF4-FFF2-40B4-BE49-F238E27FC236}">
                      <a16:creationId xmlns:a16="http://schemas.microsoft.com/office/drawing/2014/main" id="{398E8DE0-C29E-C359-2646-B116E14D7FB3}"/>
                    </a:ext>
                  </a:extLst>
                </p:cNvPr>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19" name="Freeform 71">
                  <a:extLst>
                    <a:ext uri="{FF2B5EF4-FFF2-40B4-BE49-F238E27FC236}">
                      <a16:creationId xmlns:a16="http://schemas.microsoft.com/office/drawing/2014/main" id="{3B779BA0-4C04-A625-BEDE-41EF476E1939}"/>
                    </a:ext>
                  </a:extLst>
                </p:cNvPr>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20" name="Freeform 72">
                  <a:extLst>
                    <a:ext uri="{FF2B5EF4-FFF2-40B4-BE49-F238E27FC236}">
                      <a16:creationId xmlns:a16="http://schemas.microsoft.com/office/drawing/2014/main" id="{AAF1B8CC-E2B8-45AC-5CF5-6D3365A98A88}"/>
                    </a:ext>
                  </a:extLst>
                </p:cNvPr>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21" name="Freeform 73">
                  <a:extLst>
                    <a:ext uri="{FF2B5EF4-FFF2-40B4-BE49-F238E27FC236}">
                      <a16:creationId xmlns:a16="http://schemas.microsoft.com/office/drawing/2014/main" id="{8DAAE3F0-1B5A-E01F-70A3-3D8673118166}"/>
                    </a:ext>
                  </a:extLst>
                </p:cNvPr>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22" name="Freeform 74">
                  <a:extLst>
                    <a:ext uri="{FF2B5EF4-FFF2-40B4-BE49-F238E27FC236}">
                      <a16:creationId xmlns:a16="http://schemas.microsoft.com/office/drawing/2014/main" id="{8EF41736-571B-A649-5A6B-5A0C19FB67DF}"/>
                    </a:ext>
                  </a:extLst>
                </p:cNvPr>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23" name="Freeform 75">
                  <a:extLst>
                    <a:ext uri="{FF2B5EF4-FFF2-40B4-BE49-F238E27FC236}">
                      <a16:creationId xmlns:a16="http://schemas.microsoft.com/office/drawing/2014/main" id="{C307286A-99FF-BAE6-0C81-CA3C469D05C8}"/>
                    </a:ext>
                  </a:extLst>
                </p:cNvPr>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24" name="Freeform 76">
                  <a:extLst>
                    <a:ext uri="{FF2B5EF4-FFF2-40B4-BE49-F238E27FC236}">
                      <a16:creationId xmlns:a16="http://schemas.microsoft.com/office/drawing/2014/main" id="{8599E9F3-455F-9C79-A45E-1CCDC27E47A9}"/>
                    </a:ext>
                  </a:extLst>
                </p:cNvPr>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25" name="Freeform 77">
                  <a:extLst>
                    <a:ext uri="{FF2B5EF4-FFF2-40B4-BE49-F238E27FC236}">
                      <a16:creationId xmlns:a16="http://schemas.microsoft.com/office/drawing/2014/main" id="{4F8AB003-597D-867C-3F6D-9C2BEF937CB8}"/>
                    </a:ext>
                  </a:extLst>
                </p:cNvPr>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26" name="Freeform 78">
                  <a:extLst>
                    <a:ext uri="{FF2B5EF4-FFF2-40B4-BE49-F238E27FC236}">
                      <a16:creationId xmlns:a16="http://schemas.microsoft.com/office/drawing/2014/main" id="{AFC050DE-3ADF-8744-56CD-CF2B45C1B45E}"/>
                    </a:ext>
                  </a:extLst>
                </p:cNvPr>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27" name="Freeform 79">
                  <a:extLst>
                    <a:ext uri="{FF2B5EF4-FFF2-40B4-BE49-F238E27FC236}">
                      <a16:creationId xmlns:a16="http://schemas.microsoft.com/office/drawing/2014/main" id="{B90AA518-64E6-B4B3-5CDD-E8EDF12E5675}"/>
                    </a:ext>
                  </a:extLst>
                </p:cNvPr>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28" name="Freeform 80">
                  <a:extLst>
                    <a:ext uri="{FF2B5EF4-FFF2-40B4-BE49-F238E27FC236}">
                      <a16:creationId xmlns:a16="http://schemas.microsoft.com/office/drawing/2014/main" id="{7F66EAF5-4078-4EA1-5FE9-B827D91C6B8A}"/>
                    </a:ext>
                  </a:extLst>
                </p:cNvPr>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29" name="Freeform 81">
                  <a:extLst>
                    <a:ext uri="{FF2B5EF4-FFF2-40B4-BE49-F238E27FC236}">
                      <a16:creationId xmlns:a16="http://schemas.microsoft.com/office/drawing/2014/main" id="{91E0C5D4-15F9-6AB7-A9FD-1C126433010F}"/>
                    </a:ext>
                  </a:extLst>
                </p:cNvPr>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30" name="Freeform 82">
                  <a:extLst>
                    <a:ext uri="{FF2B5EF4-FFF2-40B4-BE49-F238E27FC236}">
                      <a16:creationId xmlns:a16="http://schemas.microsoft.com/office/drawing/2014/main" id="{0BC8FEE6-0EEA-BAE6-2E32-95F60A5A1780}"/>
                    </a:ext>
                  </a:extLst>
                </p:cNvPr>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31" name="Freeform 83">
                  <a:extLst>
                    <a:ext uri="{FF2B5EF4-FFF2-40B4-BE49-F238E27FC236}">
                      <a16:creationId xmlns:a16="http://schemas.microsoft.com/office/drawing/2014/main" id="{3FF0F1CE-6E5E-3D65-4987-27FBDE33AC49}"/>
                    </a:ext>
                  </a:extLst>
                </p:cNvPr>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32" name="Freeform 84">
                  <a:extLst>
                    <a:ext uri="{FF2B5EF4-FFF2-40B4-BE49-F238E27FC236}">
                      <a16:creationId xmlns:a16="http://schemas.microsoft.com/office/drawing/2014/main" id="{0F5CC432-0842-9ADE-9976-B7C207507AEB}"/>
                    </a:ext>
                  </a:extLst>
                </p:cNvPr>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33" name="Freeform 85">
                  <a:extLst>
                    <a:ext uri="{FF2B5EF4-FFF2-40B4-BE49-F238E27FC236}">
                      <a16:creationId xmlns:a16="http://schemas.microsoft.com/office/drawing/2014/main" id="{F7912C5B-8FBF-E214-D7F3-5E33A301C892}"/>
                    </a:ext>
                  </a:extLst>
                </p:cNvPr>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grpSp>
        </p:grpSp>
        <p:grpSp>
          <p:nvGrpSpPr>
            <p:cNvPr id="7" name="Group 8">
              <a:extLst>
                <a:ext uri="{FF2B5EF4-FFF2-40B4-BE49-F238E27FC236}">
                  <a16:creationId xmlns:a16="http://schemas.microsoft.com/office/drawing/2014/main" id="{49B6558D-9DAA-FC4F-73D5-4B705C02D518}"/>
                </a:ext>
              </a:extLst>
            </p:cNvPr>
            <p:cNvGrpSpPr>
              <a:grpSpLocks/>
            </p:cNvGrpSpPr>
            <p:nvPr/>
          </p:nvGrpSpPr>
          <p:grpSpPr bwMode="auto">
            <a:xfrm rot="10800000">
              <a:off x="4417839" y="2091906"/>
              <a:ext cx="5294376" cy="4114800"/>
              <a:chOff x="3310555" y="716546"/>
              <a:chExt cx="5294376" cy="4114800"/>
            </a:xfrm>
          </p:grpSpPr>
          <p:grpSp>
            <p:nvGrpSpPr>
              <p:cNvPr id="8" name="Group 7">
                <a:extLst>
                  <a:ext uri="{FF2B5EF4-FFF2-40B4-BE49-F238E27FC236}">
                    <a16:creationId xmlns:a16="http://schemas.microsoft.com/office/drawing/2014/main" id="{5FC8D5F2-D951-5C0B-1635-8509E16E276E}"/>
                  </a:ext>
                </a:extLst>
              </p:cNvPr>
              <p:cNvGrpSpPr/>
              <p:nvPr/>
            </p:nvGrpSpPr>
            <p:grpSpPr bwMode="invGray">
              <a:xfrm flipH="1">
                <a:off x="3310555" y="737968"/>
                <a:ext cx="5294376" cy="54864"/>
                <a:chOff x="1522413" y="1514475"/>
                <a:chExt cx="10569575" cy="64008"/>
              </a:xfrm>
              <a:solidFill>
                <a:schemeClr val="accent1"/>
              </a:solidFill>
            </p:grpSpPr>
            <p:sp>
              <p:nvSpPr>
                <p:cNvPr id="84" name="Freeform 692">
                  <a:extLst>
                    <a:ext uri="{FF2B5EF4-FFF2-40B4-BE49-F238E27FC236}">
                      <a16:creationId xmlns:a16="http://schemas.microsoft.com/office/drawing/2014/main" id="{37E040BA-77BC-EA47-A81D-3D4EA6B1A259}"/>
                    </a:ext>
                  </a:extLst>
                </p:cNvPr>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5" name="Freeform 693">
                  <a:extLst>
                    <a:ext uri="{FF2B5EF4-FFF2-40B4-BE49-F238E27FC236}">
                      <a16:creationId xmlns:a16="http://schemas.microsoft.com/office/drawing/2014/main" id="{39960246-F800-01E3-67CE-6E868F506B20}"/>
                    </a:ext>
                  </a:extLst>
                </p:cNvPr>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6" name="Freeform 694">
                  <a:extLst>
                    <a:ext uri="{FF2B5EF4-FFF2-40B4-BE49-F238E27FC236}">
                      <a16:creationId xmlns:a16="http://schemas.microsoft.com/office/drawing/2014/main" id="{A7C97204-5190-2513-6E45-30D80991FE33}"/>
                    </a:ext>
                  </a:extLst>
                </p:cNvPr>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7" name="Freeform 15">
                  <a:extLst>
                    <a:ext uri="{FF2B5EF4-FFF2-40B4-BE49-F238E27FC236}">
                      <a16:creationId xmlns:a16="http://schemas.microsoft.com/office/drawing/2014/main" id="{7B60FAA7-1730-5EA6-BC5C-C9483438ECC4}"/>
                    </a:ext>
                  </a:extLst>
                </p:cNvPr>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8" name="Freeform 16">
                  <a:extLst>
                    <a:ext uri="{FF2B5EF4-FFF2-40B4-BE49-F238E27FC236}">
                      <a16:creationId xmlns:a16="http://schemas.microsoft.com/office/drawing/2014/main" id="{BE7804FA-04BD-00E5-8666-7FFC85A4D94B}"/>
                    </a:ext>
                  </a:extLst>
                </p:cNvPr>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9" name="Freeform 17">
                  <a:extLst>
                    <a:ext uri="{FF2B5EF4-FFF2-40B4-BE49-F238E27FC236}">
                      <a16:creationId xmlns:a16="http://schemas.microsoft.com/office/drawing/2014/main" id="{3CC5B211-5229-A298-010C-E0E394467F7B}"/>
                    </a:ext>
                  </a:extLst>
                </p:cNvPr>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0" name="Freeform 18">
                  <a:extLst>
                    <a:ext uri="{FF2B5EF4-FFF2-40B4-BE49-F238E27FC236}">
                      <a16:creationId xmlns:a16="http://schemas.microsoft.com/office/drawing/2014/main" id="{FF55376C-2411-F1DD-57D5-DD2DF09ADEF3}"/>
                    </a:ext>
                  </a:extLst>
                </p:cNvPr>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1" name="Freeform 19">
                  <a:extLst>
                    <a:ext uri="{FF2B5EF4-FFF2-40B4-BE49-F238E27FC236}">
                      <a16:creationId xmlns:a16="http://schemas.microsoft.com/office/drawing/2014/main" id="{EF981045-7A0B-E46F-9457-2E52621DC94C}"/>
                    </a:ext>
                  </a:extLst>
                </p:cNvPr>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2" name="Freeform 20">
                  <a:extLst>
                    <a:ext uri="{FF2B5EF4-FFF2-40B4-BE49-F238E27FC236}">
                      <a16:creationId xmlns:a16="http://schemas.microsoft.com/office/drawing/2014/main" id="{2CDA23AC-96CD-8F49-23D6-9B1E60BD22AA}"/>
                    </a:ext>
                  </a:extLst>
                </p:cNvPr>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3" name="Freeform 21">
                  <a:extLst>
                    <a:ext uri="{FF2B5EF4-FFF2-40B4-BE49-F238E27FC236}">
                      <a16:creationId xmlns:a16="http://schemas.microsoft.com/office/drawing/2014/main" id="{35D0E7D0-69D1-4542-0516-D6F6BF8C942E}"/>
                    </a:ext>
                  </a:extLst>
                </p:cNvPr>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4" name="Freeform 22">
                  <a:extLst>
                    <a:ext uri="{FF2B5EF4-FFF2-40B4-BE49-F238E27FC236}">
                      <a16:creationId xmlns:a16="http://schemas.microsoft.com/office/drawing/2014/main" id="{316AFB0E-E912-A9B4-BFD1-BD0F962E8A6E}"/>
                    </a:ext>
                  </a:extLst>
                </p:cNvPr>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5" name="Freeform 23">
                  <a:extLst>
                    <a:ext uri="{FF2B5EF4-FFF2-40B4-BE49-F238E27FC236}">
                      <a16:creationId xmlns:a16="http://schemas.microsoft.com/office/drawing/2014/main" id="{8ED87496-D873-F88F-3790-75572D0ABB39}"/>
                    </a:ext>
                  </a:extLst>
                </p:cNvPr>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6" name="Freeform 24">
                  <a:extLst>
                    <a:ext uri="{FF2B5EF4-FFF2-40B4-BE49-F238E27FC236}">
                      <a16:creationId xmlns:a16="http://schemas.microsoft.com/office/drawing/2014/main" id="{3425B5B7-2CFE-8BE2-54E0-8B67BD5E4082}"/>
                    </a:ext>
                  </a:extLst>
                </p:cNvPr>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7" name="Freeform 25">
                  <a:extLst>
                    <a:ext uri="{FF2B5EF4-FFF2-40B4-BE49-F238E27FC236}">
                      <a16:creationId xmlns:a16="http://schemas.microsoft.com/office/drawing/2014/main" id="{A2C90E22-50EC-B65B-BB00-C34D28ABE36B}"/>
                    </a:ext>
                  </a:extLst>
                </p:cNvPr>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8" name="Freeform 26">
                  <a:extLst>
                    <a:ext uri="{FF2B5EF4-FFF2-40B4-BE49-F238E27FC236}">
                      <a16:creationId xmlns:a16="http://schemas.microsoft.com/office/drawing/2014/main" id="{AF26BD0B-5377-FC98-058A-A41A669E58A9}"/>
                    </a:ext>
                  </a:extLst>
                </p:cNvPr>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9" name="Freeform 27">
                  <a:extLst>
                    <a:ext uri="{FF2B5EF4-FFF2-40B4-BE49-F238E27FC236}">
                      <a16:creationId xmlns:a16="http://schemas.microsoft.com/office/drawing/2014/main" id="{6F8B2DFE-CDEF-0903-366C-4F0E95E378DC}"/>
                    </a:ext>
                  </a:extLst>
                </p:cNvPr>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0" name="Freeform 28">
                  <a:extLst>
                    <a:ext uri="{FF2B5EF4-FFF2-40B4-BE49-F238E27FC236}">
                      <a16:creationId xmlns:a16="http://schemas.microsoft.com/office/drawing/2014/main" id="{E057285A-765C-1790-0134-7E8D8FD1A842}"/>
                    </a:ext>
                  </a:extLst>
                </p:cNvPr>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1" name="Freeform 29">
                  <a:extLst>
                    <a:ext uri="{FF2B5EF4-FFF2-40B4-BE49-F238E27FC236}">
                      <a16:creationId xmlns:a16="http://schemas.microsoft.com/office/drawing/2014/main" id="{6E402C8A-9587-9BD5-CE6D-AEBA353AA93C}"/>
                    </a:ext>
                  </a:extLst>
                </p:cNvPr>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2" name="Freeform 30">
                  <a:extLst>
                    <a:ext uri="{FF2B5EF4-FFF2-40B4-BE49-F238E27FC236}">
                      <a16:creationId xmlns:a16="http://schemas.microsoft.com/office/drawing/2014/main" id="{1A45327C-645D-1FCD-17B4-25801B3255BC}"/>
                    </a:ext>
                  </a:extLst>
                </p:cNvPr>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3" name="Freeform 31">
                  <a:extLst>
                    <a:ext uri="{FF2B5EF4-FFF2-40B4-BE49-F238E27FC236}">
                      <a16:creationId xmlns:a16="http://schemas.microsoft.com/office/drawing/2014/main" id="{EF189ECE-1AAF-8F2C-7715-4FE38C7BDCC1}"/>
                    </a:ext>
                  </a:extLst>
                </p:cNvPr>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4" name="Freeform 32">
                  <a:extLst>
                    <a:ext uri="{FF2B5EF4-FFF2-40B4-BE49-F238E27FC236}">
                      <a16:creationId xmlns:a16="http://schemas.microsoft.com/office/drawing/2014/main" id="{00C34E98-85C9-633F-16D6-6F91D3338B21}"/>
                    </a:ext>
                  </a:extLst>
                </p:cNvPr>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5" name="Freeform 33">
                  <a:extLst>
                    <a:ext uri="{FF2B5EF4-FFF2-40B4-BE49-F238E27FC236}">
                      <a16:creationId xmlns:a16="http://schemas.microsoft.com/office/drawing/2014/main" id="{7B1D7B24-A0EB-B0F3-E5E0-FB41C23F09EE}"/>
                    </a:ext>
                  </a:extLst>
                </p:cNvPr>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6" name="Freeform 34">
                  <a:extLst>
                    <a:ext uri="{FF2B5EF4-FFF2-40B4-BE49-F238E27FC236}">
                      <a16:creationId xmlns:a16="http://schemas.microsoft.com/office/drawing/2014/main" id="{286A5D7D-655E-7552-6F59-30636D1F9BA5}"/>
                    </a:ext>
                  </a:extLst>
                </p:cNvPr>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7" name="Freeform 35">
                  <a:extLst>
                    <a:ext uri="{FF2B5EF4-FFF2-40B4-BE49-F238E27FC236}">
                      <a16:creationId xmlns:a16="http://schemas.microsoft.com/office/drawing/2014/main" id="{5A516AC4-9EE8-FB02-5D0E-385ECCDE007A}"/>
                    </a:ext>
                  </a:extLst>
                </p:cNvPr>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8" name="Freeform 36">
                  <a:extLst>
                    <a:ext uri="{FF2B5EF4-FFF2-40B4-BE49-F238E27FC236}">
                      <a16:creationId xmlns:a16="http://schemas.microsoft.com/office/drawing/2014/main" id="{4800A672-A20E-7FE1-E39D-0C3817ECEC12}"/>
                    </a:ext>
                  </a:extLst>
                </p:cNvPr>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9" name="Freeform 37">
                  <a:extLst>
                    <a:ext uri="{FF2B5EF4-FFF2-40B4-BE49-F238E27FC236}">
                      <a16:creationId xmlns:a16="http://schemas.microsoft.com/office/drawing/2014/main" id="{FECDBE34-7CBF-09EB-AE2E-25E99F2EAEFA}"/>
                    </a:ext>
                  </a:extLst>
                </p:cNvPr>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0" name="Freeform 38">
                  <a:extLst>
                    <a:ext uri="{FF2B5EF4-FFF2-40B4-BE49-F238E27FC236}">
                      <a16:creationId xmlns:a16="http://schemas.microsoft.com/office/drawing/2014/main" id="{43ADA6DB-10C6-AE9F-7113-E80B09034A59}"/>
                    </a:ext>
                  </a:extLst>
                </p:cNvPr>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1" name="Freeform 39">
                  <a:extLst>
                    <a:ext uri="{FF2B5EF4-FFF2-40B4-BE49-F238E27FC236}">
                      <a16:creationId xmlns:a16="http://schemas.microsoft.com/office/drawing/2014/main" id="{3A282DAA-5AA3-3396-89AC-A168E46EAB41}"/>
                    </a:ext>
                  </a:extLst>
                </p:cNvPr>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2" name="Freeform 40">
                  <a:extLst>
                    <a:ext uri="{FF2B5EF4-FFF2-40B4-BE49-F238E27FC236}">
                      <a16:creationId xmlns:a16="http://schemas.microsoft.com/office/drawing/2014/main" id="{C192A41E-D375-416C-7501-13E3B8E674A4}"/>
                    </a:ext>
                  </a:extLst>
                </p:cNvPr>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3" name="Freeform 41">
                  <a:extLst>
                    <a:ext uri="{FF2B5EF4-FFF2-40B4-BE49-F238E27FC236}">
                      <a16:creationId xmlns:a16="http://schemas.microsoft.com/office/drawing/2014/main" id="{5E4101A4-BC5D-2A10-FDD4-0377EC76764B}"/>
                    </a:ext>
                  </a:extLst>
                </p:cNvPr>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4" name="Freeform 42">
                  <a:extLst>
                    <a:ext uri="{FF2B5EF4-FFF2-40B4-BE49-F238E27FC236}">
                      <a16:creationId xmlns:a16="http://schemas.microsoft.com/office/drawing/2014/main" id="{9AC6874D-C06E-F95F-0ECC-6BF2BE233555}"/>
                    </a:ext>
                  </a:extLst>
                </p:cNvPr>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5" name="Freeform 43">
                  <a:extLst>
                    <a:ext uri="{FF2B5EF4-FFF2-40B4-BE49-F238E27FC236}">
                      <a16:creationId xmlns:a16="http://schemas.microsoft.com/office/drawing/2014/main" id="{1B5B2C91-EB4C-3C41-0DC8-D6D15810CCFD}"/>
                    </a:ext>
                  </a:extLst>
                </p:cNvPr>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6" name="Freeform 44">
                  <a:extLst>
                    <a:ext uri="{FF2B5EF4-FFF2-40B4-BE49-F238E27FC236}">
                      <a16:creationId xmlns:a16="http://schemas.microsoft.com/office/drawing/2014/main" id="{9C175F86-E51F-17FA-EFFC-971B23D6D808}"/>
                    </a:ext>
                  </a:extLst>
                </p:cNvPr>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7" name="Freeform 45">
                  <a:extLst>
                    <a:ext uri="{FF2B5EF4-FFF2-40B4-BE49-F238E27FC236}">
                      <a16:creationId xmlns:a16="http://schemas.microsoft.com/office/drawing/2014/main" id="{9A296D03-4BCF-EFD8-BC43-BAA61375230D}"/>
                    </a:ext>
                  </a:extLst>
                </p:cNvPr>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8" name="Freeform 46">
                  <a:extLst>
                    <a:ext uri="{FF2B5EF4-FFF2-40B4-BE49-F238E27FC236}">
                      <a16:creationId xmlns:a16="http://schemas.microsoft.com/office/drawing/2014/main" id="{806888E7-8FA6-05C1-FA9E-F0DC8123D302}"/>
                    </a:ext>
                  </a:extLst>
                </p:cNvPr>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9" name="Freeform 47">
                  <a:extLst>
                    <a:ext uri="{FF2B5EF4-FFF2-40B4-BE49-F238E27FC236}">
                      <a16:creationId xmlns:a16="http://schemas.microsoft.com/office/drawing/2014/main" id="{1184F2F0-03B7-3056-5A53-2EA6A0CB75BE}"/>
                    </a:ext>
                  </a:extLst>
                </p:cNvPr>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0" name="Freeform 48">
                  <a:extLst>
                    <a:ext uri="{FF2B5EF4-FFF2-40B4-BE49-F238E27FC236}">
                      <a16:creationId xmlns:a16="http://schemas.microsoft.com/office/drawing/2014/main" id="{4A3AE5A6-0EE5-1A2C-F39F-E35458FB3F8C}"/>
                    </a:ext>
                  </a:extLst>
                </p:cNvPr>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1" name="Freeform 49">
                  <a:extLst>
                    <a:ext uri="{FF2B5EF4-FFF2-40B4-BE49-F238E27FC236}">
                      <a16:creationId xmlns:a16="http://schemas.microsoft.com/office/drawing/2014/main" id="{B5363CE9-829F-712F-0DF0-3E19E3214974}"/>
                    </a:ext>
                  </a:extLst>
                </p:cNvPr>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2" name="Freeform 50">
                  <a:extLst>
                    <a:ext uri="{FF2B5EF4-FFF2-40B4-BE49-F238E27FC236}">
                      <a16:creationId xmlns:a16="http://schemas.microsoft.com/office/drawing/2014/main" id="{7017FBE2-6CF2-6509-DB57-CA31B0E8B04D}"/>
                    </a:ext>
                  </a:extLst>
                </p:cNvPr>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3" name="Freeform 51">
                  <a:extLst>
                    <a:ext uri="{FF2B5EF4-FFF2-40B4-BE49-F238E27FC236}">
                      <a16:creationId xmlns:a16="http://schemas.microsoft.com/office/drawing/2014/main" id="{6C1E5B74-91DD-0FE3-E269-79864A586F08}"/>
                    </a:ext>
                  </a:extLst>
                </p:cNvPr>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4" name="Freeform 52">
                  <a:extLst>
                    <a:ext uri="{FF2B5EF4-FFF2-40B4-BE49-F238E27FC236}">
                      <a16:creationId xmlns:a16="http://schemas.microsoft.com/office/drawing/2014/main" id="{006B25C5-CAFD-74E6-0DC3-4C4FB17E6B8C}"/>
                    </a:ext>
                  </a:extLst>
                </p:cNvPr>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5" name="Freeform 53">
                  <a:extLst>
                    <a:ext uri="{FF2B5EF4-FFF2-40B4-BE49-F238E27FC236}">
                      <a16:creationId xmlns:a16="http://schemas.microsoft.com/office/drawing/2014/main" id="{64F3D9ED-ED43-ABEC-03BE-72669098192D}"/>
                    </a:ext>
                  </a:extLst>
                </p:cNvPr>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6" name="Freeform 54">
                  <a:extLst>
                    <a:ext uri="{FF2B5EF4-FFF2-40B4-BE49-F238E27FC236}">
                      <a16:creationId xmlns:a16="http://schemas.microsoft.com/office/drawing/2014/main" id="{DB4206C6-BC52-CE3C-39D6-4F0B6293E337}"/>
                    </a:ext>
                  </a:extLst>
                </p:cNvPr>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7" name="Freeform 55">
                  <a:extLst>
                    <a:ext uri="{FF2B5EF4-FFF2-40B4-BE49-F238E27FC236}">
                      <a16:creationId xmlns:a16="http://schemas.microsoft.com/office/drawing/2014/main" id="{C531A73F-F37D-43B3-FBA4-25DCC68C4D3D}"/>
                    </a:ext>
                  </a:extLst>
                </p:cNvPr>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8" name="Freeform 56">
                  <a:extLst>
                    <a:ext uri="{FF2B5EF4-FFF2-40B4-BE49-F238E27FC236}">
                      <a16:creationId xmlns:a16="http://schemas.microsoft.com/office/drawing/2014/main" id="{4F316FDF-1155-B5D5-4228-2D091FF6A8BA}"/>
                    </a:ext>
                  </a:extLst>
                </p:cNvPr>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9" name="Freeform 57">
                  <a:extLst>
                    <a:ext uri="{FF2B5EF4-FFF2-40B4-BE49-F238E27FC236}">
                      <a16:creationId xmlns:a16="http://schemas.microsoft.com/office/drawing/2014/main" id="{A6DF5A57-7327-CA30-6442-8079A71EB4E9}"/>
                    </a:ext>
                  </a:extLst>
                </p:cNvPr>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30" name="Freeform 58">
                  <a:extLst>
                    <a:ext uri="{FF2B5EF4-FFF2-40B4-BE49-F238E27FC236}">
                      <a16:creationId xmlns:a16="http://schemas.microsoft.com/office/drawing/2014/main" id="{A2DAAC74-FA2C-9259-D016-333ADAD273B7}"/>
                    </a:ext>
                  </a:extLst>
                </p:cNvPr>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31" name="Freeform 59">
                  <a:extLst>
                    <a:ext uri="{FF2B5EF4-FFF2-40B4-BE49-F238E27FC236}">
                      <a16:creationId xmlns:a16="http://schemas.microsoft.com/office/drawing/2014/main" id="{CF7E025D-A444-DDDE-7AFF-83972721A817}"/>
                    </a:ext>
                  </a:extLst>
                </p:cNvPr>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32" name="Freeform 60">
                  <a:extLst>
                    <a:ext uri="{FF2B5EF4-FFF2-40B4-BE49-F238E27FC236}">
                      <a16:creationId xmlns:a16="http://schemas.microsoft.com/office/drawing/2014/main" id="{58FC6B4E-929C-8614-880C-7B94FB58E438}"/>
                    </a:ext>
                  </a:extLst>
                </p:cNvPr>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33" name="Freeform 61">
                  <a:extLst>
                    <a:ext uri="{FF2B5EF4-FFF2-40B4-BE49-F238E27FC236}">
                      <a16:creationId xmlns:a16="http://schemas.microsoft.com/office/drawing/2014/main" id="{B960BF6C-0BFE-5255-EF83-0D486772FD50}"/>
                    </a:ext>
                  </a:extLst>
                </p:cNvPr>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34" name="Freeform 62">
                  <a:extLst>
                    <a:ext uri="{FF2B5EF4-FFF2-40B4-BE49-F238E27FC236}">
                      <a16:creationId xmlns:a16="http://schemas.microsoft.com/office/drawing/2014/main" id="{1B7E9E93-54E1-E563-97E1-F0991B51C3FF}"/>
                    </a:ext>
                  </a:extLst>
                </p:cNvPr>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35" name="Freeform 63">
                  <a:extLst>
                    <a:ext uri="{FF2B5EF4-FFF2-40B4-BE49-F238E27FC236}">
                      <a16:creationId xmlns:a16="http://schemas.microsoft.com/office/drawing/2014/main" id="{8DA20054-FC2D-6D51-AB9A-E9BBCE48F0CE}"/>
                    </a:ext>
                  </a:extLst>
                </p:cNvPr>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36" name="Freeform 64">
                  <a:extLst>
                    <a:ext uri="{FF2B5EF4-FFF2-40B4-BE49-F238E27FC236}">
                      <a16:creationId xmlns:a16="http://schemas.microsoft.com/office/drawing/2014/main" id="{1038D1EB-3A6F-81A2-50D8-310A75680C14}"/>
                    </a:ext>
                  </a:extLst>
                </p:cNvPr>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37" name="Freeform 65">
                  <a:extLst>
                    <a:ext uri="{FF2B5EF4-FFF2-40B4-BE49-F238E27FC236}">
                      <a16:creationId xmlns:a16="http://schemas.microsoft.com/office/drawing/2014/main" id="{914CBFBD-5C51-471E-EE29-3EF0C8EC6398}"/>
                    </a:ext>
                  </a:extLst>
                </p:cNvPr>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38" name="Freeform 66">
                  <a:extLst>
                    <a:ext uri="{FF2B5EF4-FFF2-40B4-BE49-F238E27FC236}">
                      <a16:creationId xmlns:a16="http://schemas.microsoft.com/office/drawing/2014/main" id="{AB980D77-7909-23BE-9CD3-E3FFDA3983DD}"/>
                    </a:ext>
                  </a:extLst>
                </p:cNvPr>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39" name="Freeform 67">
                  <a:extLst>
                    <a:ext uri="{FF2B5EF4-FFF2-40B4-BE49-F238E27FC236}">
                      <a16:creationId xmlns:a16="http://schemas.microsoft.com/office/drawing/2014/main" id="{CFAC6C4F-AF02-8395-AD07-F4B5A3F4F8D6}"/>
                    </a:ext>
                  </a:extLst>
                </p:cNvPr>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40" name="Freeform 68">
                  <a:extLst>
                    <a:ext uri="{FF2B5EF4-FFF2-40B4-BE49-F238E27FC236}">
                      <a16:creationId xmlns:a16="http://schemas.microsoft.com/office/drawing/2014/main" id="{E9B93B7E-5154-0FAE-761D-2C7878F6E5E6}"/>
                    </a:ext>
                  </a:extLst>
                </p:cNvPr>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41" name="Freeform 69">
                  <a:extLst>
                    <a:ext uri="{FF2B5EF4-FFF2-40B4-BE49-F238E27FC236}">
                      <a16:creationId xmlns:a16="http://schemas.microsoft.com/office/drawing/2014/main" id="{F5D9C726-9945-88E8-3784-A4ECE7E7DCE3}"/>
                    </a:ext>
                  </a:extLst>
                </p:cNvPr>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42" name="Freeform 70">
                  <a:extLst>
                    <a:ext uri="{FF2B5EF4-FFF2-40B4-BE49-F238E27FC236}">
                      <a16:creationId xmlns:a16="http://schemas.microsoft.com/office/drawing/2014/main" id="{F16FA8A6-B027-4C1F-547C-892E8FAB3FC1}"/>
                    </a:ext>
                  </a:extLst>
                </p:cNvPr>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43" name="Freeform 71">
                  <a:extLst>
                    <a:ext uri="{FF2B5EF4-FFF2-40B4-BE49-F238E27FC236}">
                      <a16:creationId xmlns:a16="http://schemas.microsoft.com/office/drawing/2014/main" id="{AF87C1DB-AD37-74FE-C72E-CFA004696D1F}"/>
                    </a:ext>
                  </a:extLst>
                </p:cNvPr>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44" name="Freeform 72">
                  <a:extLst>
                    <a:ext uri="{FF2B5EF4-FFF2-40B4-BE49-F238E27FC236}">
                      <a16:creationId xmlns:a16="http://schemas.microsoft.com/office/drawing/2014/main" id="{FDC21715-9566-446E-18D5-015A4E65DD3E}"/>
                    </a:ext>
                  </a:extLst>
                </p:cNvPr>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45" name="Freeform 73">
                  <a:extLst>
                    <a:ext uri="{FF2B5EF4-FFF2-40B4-BE49-F238E27FC236}">
                      <a16:creationId xmlns:a16="http://schemas.microsoft.com/office/drawing/2014/main" id="{D2365C71-A6F9-DE53-DD3B-BB10D798312F}"/>
                    </a:ext>
                  </a:extLst>
                </p:cNvPr>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46" name="Freeform 74">
                  <a:extLst>
                    <a:ext uri="{FF2B5EF4-FFF2-40B4-BE49-F238E27FC236}">
                      <a16:creationId xmlns:a16="http://schemas.microsoft.com/office/drawing/2014/main" id="{E44E9DDD-3943-1363-5AC7-36C4F6FFF7AD}"/>
                    </a:ext>
                  </a:extLst>
                </p:cNvPr>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47" name="Freeform 75">
                  <a:extLst>
                    <a:ext uri="{FF2B5EF4-FFF2-40B4-BE49-F238E27FC236}">
                      <a16:creationId xmlns:a16="http://schemas.microsoft.com/office/drawing/2014/main" id="{98FE3527-4444-F3F0-6CAB-138A80F872E0}"/>
                    </a:ext>
                  </a:extLst>
                </p:cNvPr>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48" name="Freeform 76">
                  <a:extLst>
                    <a:ext uri="{FF2B5EF4-FFF2-40B4-BE49-F238E27FC236}">
                      <a16:creationId xmlns:a16="http://schemas.microsoft.com/office/drawing/2014/main" id="{6A8AB2AE-E077-257E-D46F-35147F4452D2}"/>
                    </a:ext>
                  </a:extLst>
                </p:cNvPr>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49" name="Freeform 77">
                  <a:extLst>
                    <a:ext uri="{FF2B5EF4-FFF2-40B4-BE49-F238E27FC236}">
                      <a16:creationId xmlns:a16="http://schemas.microsoft.com/office/drawing/2014/main" id="{B6A3E3B7-1AC2-FA4C-B63C-E1BF0DB47926}"/>
                    </a:ext>
                  </a:extLst>
                </p:cNvPr>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50" name="Freeform 78">
                  <a:extLst>
                    <a:ext uri="{FF2B5EF4-FFF2-40B4-BE49-F238E27FC236}">
                      <a16:creationId xmlns:a16="http://schemas.microsoft.com/office/drawing/2014/main" id="{E44A8A00-6BD2-8E9B-3451-71BC6F2DE2C2}"/>
                    </a:ext>
                  </a:extLst>
                </p:cNvPr>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51" name="Freeform 79">
                  <a:extLst>
                    <a:ext uri="{FF2B5EF4-FFF2-40B4-BE49-F238E27FC236}">
                      <a16:creationId xmlns:a16="http://schemas.microsoft.com/office/drawing/2014/main" id="{6A60D702-26C0-69DA-A2DD-7E8B051F7C58}"/>
                    </a:ext>
                  </a:extLst>
                </p:cNvPr>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52" name="Freeform 80">
                  <a:extLst>
                    <a:ext uri="{FF2B5EF4-FFF2-40B4-BE49-F238E27FC236}">
                      <a16:creationId xmlns:a16="http://schemas.microsoft.com/office/drawing/2014/main" id="{259DCC3E-6114-4DE1-944E-C2C3283614BF}"/>
                    </a:ext>
                  </a:extLst>
                </p:cNvPr>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53" name="Freeform 81">
                  <a:extLst>
                    <a:ext uri="{FF2B5EF4-FFF2-40B4-BE49-F238E27FC236}">
                      <a16:creationId xmlns:a16="http://schemas.microsoft.com/office/drawing/2014/main" id="{C2679EE3-8DB6-721F-F4C0-7C08FD9D55F9}"/>
                    </a:ext>
                  </a:extLst>
                </p:cNvPr>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54" name="Freeform 82">
                  <a:extLst>
                    <a:ext uri="{FF2B5EF4-FFF2-40B4-BE49-F238E27FC236}">
                      <a16:creationId xmlns:a16="http://schemas.microsoft.com/office/drawing/2014/main" id="{DC7DB48B-F3C6-A4C9-B259-BBA950EE7844}"/>
                    </a:ext>
                  </a:extLst>
                </p:cNvPr>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55" name="Freeform 83">
                  <a:extLst>
                    <a:ext uri="{FF2B5EF4-FFF2-40B4-BE49-F238E27FC236}">
                      <a16:creationId xmlns:a16="http://schemas.microsoft.com/office/drawing/2014/main" id="{05D1BC3D-2BB0-4DD9-D430-1277D188F330}"/>
                    </a:ext>
                  </a:extLst>
                </p:cNvPr>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56" name="Freeform 84">
                  <a:extLst>
                    <a:ext uri="{FF2B5EF4-FFF2-40B4-BE49-F238E27FC236}">
                      <a16:creationId xmlns:a16="http://schemas.microsoft.com/office/drawing/2014/main" id="{D8F20D95-AE42-334C-5C47-54532AF206C1}"/>
                    </a:ext>
                  </a:extLst>
                </p:cNvPr>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57" name="Freeform 85">
                  <a:extLst>
                    <a:ext uri="{FF2B5EF4-FFF2-40B4-BE49-F238E27FC236}">
                      <a16:creationId xmlns:a16="http://schemas.microsoft.com/office/drawing/2014/main" id="{36EE7471-6B43-C325-DDF4-89987D20ABC9}"/>
                    </a:ext>
                  </a:extLst>
                </p:cNvPr>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grpSp>
          <p:grpSp>
            <p:nvGrpSpPr>
              <p:cNvPr id="9" name="Group 8">
                <a:extLst>
                  <a:ext uri="{FF2B5EF4-FFF2-40B4-BE49-F238E27FC236}">
                    <a16:creationId xmlns:a16="http://schemas.microsoft.com/office/drawing/2014/main" id="{FABF009F-EEB9-A271-7E15-33BB6ED2C39E}"/>
                  </a:ext>
                </a:extLst>
              </p:cNvPr>
              <p:cNvGrpSpPr/>
              <p:nvPr/>
            </p:nvGrpSpPr>
            <p:grpSpPr bwMode="invGray">
              <a:xfrm rot="16200000" flipH="1">
                <a:off x="6492229" y="2755658"/>
                <a:ext cx="4114800" cy="36576"/>
                <a:chOff x="1522413" y="1514475"/>
                <a:chExt cx="10569575" cy="64008"/>
              </a:xfrm>
              <a:solidFill>
                <a:schemeClr val="accent1"/>
              </a:solidFill>
            </p:grpSpPr>
            <p:sp>
              <p:nvSpPr>
                <p:cNvPr id="10" name="Freeform 618">
                  <a:extLst>
                    <a:ext uri="{FF2B5EF4-FFF2-40B4-BE49-F238E27FC236}">
                      <a16:creationId xmlns:a16="http://schemas.microsoft.com/office/drawing/2014/main" id="{E700FDB8-1289-5418-9511-AD52F11DDB0D}"/>
                    </a:ext>
                  </a:extLst>
                </p:cNvPr>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 name="Freeform 619">
                  <a:extLst>
                    <a:ext uri="{FF2B5EF4-FFF2-40B4-BE49-F238E27FC236}">
                      <a16:creationId xmlns:a16="http://schemas.microsoft.com/office/drawing/2014/main" id="{FE93E8E5-F8C5-B602-E1AC-31C0A7FA445B}"/>
                    </a:ext>
                  </a:extLst>
                </p:cNvPr>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 name="Freeform 620">
                  <a:extLst>
                    <a:ext uri="{FF2B5EF4-FFF2-40B4-BE49-F238E27FC236}">
                      <a16:creationId xmlns:a16="http://schemas.microsoft.com/office/drawing/2014/main" id="{FE29C86B-A691-19CD-7598-AE29AF227751}"/>
                    </a:ext>
                  </a:extLst>
                </p:cNvPr>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3" name="Freeform 621">
                  <a:extLst>
                    <a:ext uri="{FF2B5EF4-FFF2-40B4-BE49-F238E27FC236}">
                      <a16:creationId xmlns:a16="http://schemas.microsoft.com/office/drawing/2014/main" id="{E6FE1A0C-4FF0-676C-92EF-AAAEAC7047A8}"/>
                    </a:ext>
                  </a:extLst>
                </p:cNvPr>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4" name="Freeform 622">
                  <a:extLst>
                    <a:ext uri="{FF2B5EF4-FFF2-40B4-BE49-F238E27FC236}">
                      <a16:creationId xmlns:a16="http://schemas.microsoft.com/office/drawing/2014/main" id="{DDD85336-1292-1D16-7633-1C7DC913AD05}"/>
                    </a:ext>
                  </a:extLst>
                </p:cNvPr>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5" name="Freeform 623">
                  <a:extLst>
                    <a:ext uri="{FF2B5EF4-FFF2-40B4-BE49-F238E27FC236}">
                      <a16:creationId xmlns:a16="http://schemas.microsoft.com/office/drawing/2014/main" id="{B90F5C7C-14FF-3817-0111-6061B8C29A33}"/>
                    </a:ext>
                  </a:extLst>
                </p:cNvPr>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6" name="Freeform 624">
                  <a:extLst>
                    <a:ext uri="{FF2B5EF4-FFF2-40B4-BE49-F238E27FC236}">
                      <a16:creationId xmlns:a16="http://schemas.microsoft.com/office/drawing/2014/main" id="{47E4804D-D0EF-FB9A-2006-41830A7C8D59}"/>
                    </a:ext>
                  </a:extLst>
                </p:cNvPr>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7" name="Freeform 625">
                  <a:extLst>
                    <a:ext uri="{FF2B5EF4-FFF2-40B4-BE49-F238E27FC236}">
                      <a16:creationId xmlns:a16="http://schemas.microsoft.com/office/drawing/2014/main" id="{BC234A04-A9F0-3FE0-9C13-FF0885953E6B}"/>
                    </a:ext>
                  </a:extLst>
                </p:cNvPr>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8" name="Freeform 626">
                  <a:extLst>
                    <a:ext uri="{FF2B5EF4-FFF2-40B4-BE49-F238E27FC236}">
                      <a16:creationId xmlns:a16="http://schemas.microsoft.com/office/drawing/2014/main" id="{CF7EA560-9CBF-36DF-4F7B-CA370AA75AA0}"/>
                    </a:ext>
                  </a:extLst>
                </p:cNvPr>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9" name="Freeform 627">
                  <a:extLst>
                    <a:ext uri="{FF2B5EF4-FFF2-40B4-BE49-F238E27FC236}">
                      <a16:creationId xmlns:a16="http://schemas.microsoft.com/office/drawing/2014/main" id="{7D8B69A3-BB4D-76A0-AE8E-094BBF2FE1EE}"/>
                    </a:ext>
                  </a:extLst>
                </p:cNvPr>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0" name="Freeform 628">
                  <a:extLst>
                    <a:ext uri="{FF2B5EF4-FFF2-40B4-BE49-F238E27FC236}">
                      <a16:creationId xmlns:a16="http://schemas.microsoft.com/office/drawing/2014/main" id="{7090BF60-61F0-6A6A-4F1B-01020B8B04C1}"/>
                    </a:ext>
                  </a:extLst>
                </p:cNvPr>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1" name="Freeform 629">
                  <a:extLst>
                    <a:ext uri="{FF2B5EF4-FFF2-40B4-BE49-F238E27FC236}">
                      <a16:creationId xmlns:a16="http://schemas.microsoft.com/office/drawing/2014/main" id="{63AAEE12-82BF-683A-FA66-2F9DC7C6E5E2}"/>
                    </a:ext>
                  </a:extLst>
                </p:cNvPr>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2" name="Freeform 630">
                  <a:extLst>
                    <a:ext uri="{FF2B5EF4-FFF2-40B4-BE49-F238E27FC236}">
                      <a16:creationId xmlns:a16="http://schemas.microsoft.com/office/drawing/2014/main" id="{3D57128A-AFAC-6C69-3FAD-D5E646B70878}"/>
                    </a:ext>
                  </a:extLst>
                </p:cNvPr>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3" name="Freeform 631">
                  <a:extLst>
                    <a:ext uri="{FF2B5EF4-FFF2-40B4-BE49-F238E27FC236}">
                      <a16:creationId xmlns:a16="http://schemas.microsoft.com/office/drawing/2014/main" id="{FCC022B5-D685-9697-4851-C625F086B1A7}"/>
                    </a:ext>
                  </a:extLst>
                </p:cNvPr>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4" name="Freeform 632">
                  <a:extLst>
                    <a:ext uri="{FF2B5EF4-FFF2-40B4-BE49-F238E27FC236}">
                      <a16:creationId xmlns:a16="http://schemas.microsoft.com/office/drawing/2014/main" id="{BEE91A71-47D7-3C04-E5FA-340C79F459AF}"/>
                    </a:ext>
                  </a:extLst>
                </p:cNvPr>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5" name="Freeform 633">
                  <a:extLst>
                    <a:ext uri="{FF2B5EF4-FFF2-40B4-BE49-F238E27FC236}">
                      <a16:creationId xmlns:a16="http://schemas.microsoft.com/office/drawing/2014/main" id="{F5E3D545-E3A4-7FAB-91F5-429E249BF7D5}"/>
                    </a:ext>
                  </a:extLst>
                </p:cNvPr>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6" name="Freeform 634">
                  <a:extLst>
                    <a:ext uri="{FF2B5EF4-FFF2-40B4-BE49-F238E27FC236}">
                      <a16:creationId xmlns:a16="http://schemas.microsoft.com/office/drawing/2014/main" id="{726F6B0D-A5D8-E4F3-05A3-EC1266B0A2E4}"/>
                    </a:ext>
                  </a:extLst>
                </p:cNvPr>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7" name="Freeform 635">
                  <a:extLst>
                    <a:ext uri="{FF2B5EF4-FFF2-40B4-BE49-F238E27FC236}">
                      <a16:creationId xmlns:a16="http://schemas.microsoft.com/office/drawing/2014/main" id="{B48C23F7-593B-9B77-70D4-6651ABAC7F5C}"/>
                    </a:ext>
                  </a:extLst>
                </p:cNvPr>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8" name="Freeform 636">
                  <a:extLst>
                    <a:ext uri="{FF2B5EF4-FFF2-40B4-BE49-F238E27FC236}">
                      <a16:creationId xmlns:a16="http://schemas.microsoft.com/office/drawing/2014/main" id="{A0CCF9D5-860A-658B-92D6-0495F14E1AFD}"/>
                    </a:ext>
                  </a:extLst>
                </p:cNvPr>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9" name="Freeform 637">
                  <a:extLst>
                    <a:ext uri="{FF2B5EF4-FFF2-40B4-BE49-F238E27FC236}">
                      <a16:creationId xmlns:a16="http://schemas.microsoft.com/office/drawing/2014/main" id="{C27B0630-D188-9833-C0C6-215B421D9417}"/>
                    </a:ext>
                  </a:extLst>
                </p:cNvPr>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0" name="Freeform 638">
                  <a:extLst>
                    <a:ext uri="{FF2B5EF4-FFF2-40B4-BE49-F238E27FC236}">
                      <a16:creationId xmlns:a16="http://schemas.microsoft.com/office/drawing/2014/main" id="{13C985EC-ABD2-21F3-39D4-A484F2C32862}"/>
                    </a:ext>
                  </a:extLst>
                </p:cNvPr>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1" name="Freeform 639">
                  <a:extLst>
                    <a:ext uri="{FF2B5EF4-FFF2-40B4-BE49-F238E27FC236}">
                      <a16:creationId xmlns:a16="http://schemas.microsoft.com/office/drawing/2014/main" id="{2463D1FE-45EF-54D5-A728-CB2014D223E1}"/>
                    </a:ext>
                  </a:extLst>
                </p:cNvPr>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2" name="Freeform 640">
                  <a:extLst>
                    <a:ext uri="{FF2B5EF4-FFF2-40B4-BE49-F238E27FC236}">
                      <a16:creationId xmlns:a16="http://schemas.microsoft.com/office/drawing/2014/main" id="{E2B000CF-0142-F9BE-8433-3EE1C5EC6752}"/>
                    </a:ext>
                  </a:extLst>
                </p:cNvPr>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3" name="Freeform 641">
                  <a:extLst>
                    <a:ext uri="{FF2B5EF4-FFF2-40B4-BE49-F238E27FC236}">
                      <a16:creationId xmlns:a16="http://schemas.microsoft.com/office/drawing/2014/main" id="{8F543B49-0B05-C8A3-646E-DB0513E900AA}"/>
                    </a:ext>
                  </a:extLst>
                </p:cNvPr>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4" name="Freeform 642">
                  <a:extLst>
                    <a:ext uri="{FF2B5EF4-FFF2-40B4-BE49-F238E27FC236}">
                      <a16:creationId xmlns:a16="http://schemas.microsoft.com/office/drawing/2014/main" id="{40587BA1-810F-2FCC-DBBA-5ED501BCB8A5}"/>
                    </a:ext>
                  </a:extLst>
                </p:cNvPr>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5" name="Freeform 643">
                  <a:extLst>
                    <a:ext uri="{FF2B5EF4-FFF2-40B4-BE49-F238E27FC236}">
                      <a16:creationId xmlns:a16="http://schemas.microsoft.com/office/drawing/2014/main" id="{844E353A-EBE1-8148-2452-9B7524413207}"/>
                    </a:ext>
                  </a:extLst>
                </p:cNvPr>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6" name="Freeform 644">
                  <a:extLst>
                    <a:ext uri="{FF2B5EF4-FFF2-40B4-BE49-F238E27FC236}">
                      <a16:creationId xmlns:a16="http://schemas.microsoft.com/office/drawing/2014/main" id="{A6AA9C01-B68E-AD60-ABB1-C73F5FEADA98}"/>
                    </a:ext>
                  </a:extLst>
                </p:cNvPr>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7" name="Freeform 645">
                  <a:extLst>
                    <a:ext uri="{FF2B5EF4-FFF2-40B4-BE49-F238E27FC236}">
                      <a16:creationId xmlns:a16="http://schemas.microsoft.com/office/drawing/2014/main" id="{39CF5CA0-D547-59A0-2D43-1025062D6C94}"/>
                    </a:ext>
                  </a:extLst>
                </p:cNvPr>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8" name="Freeform 646">
                  <a:extLst>
                    <a:ext uri="{FF2B5EF4-FFF2-40B4-BE49-F238E27FC236}">
                      <a16:creationId xmlns:a16="http://schemas.microsoft.com/office/drawing/2014/main" id="{E9CC1C07-EE79-44B8-481A-0260A12275C4}"/>
                    </a:ext>
                  </a:extLst>
                </p:cNvPr>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9" name="Freeform 647">
                  <a:extLst>
                    <a:ext uri="{FF2B5EF4-FFF2-40B4-BE49-F238E27FC236}">
                      <a16:creationId xmlns:a16="http://schemas.microsoft.com/office/drawing/2014/main" id="{41CD49B2-F99C-76CB-D86E-86713611B07A}"/>
                    </a:ext>
                  </a:extLst>
                </p:cNvPr>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0" name="Freeform 648">
                  <a:extLst>
                    <a:ext uri="{FF2B5EF4-FFF2-40B4-BE49-F238E27FC236}">
                      <a16:creationId xmlns:a16="http://schemas.microsoft.com/office/drawing/2014/main" id="{BBAA39FA-CAB9-A443-81EE-9F5B92131FC2}"/>
                    </a:ext>
                  </a:extLst>
                </p:cNvPr>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1" name="Freeform 649">
                  <a:extLst>
                    <a:ext uri="{FF2B5EF4-FFF2-40B4-BE49-F238E27FC236}">
                      <a16:creationId xmlns:a16="http://schemas.microsoft.com/office/drawing/2014/main" id="{C7C559E1-8C75-DDFE-9C98-2F39C7912D58}"/>
                    </a:ext>
                  </a:extLst>
                </p:cNvPr>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2" name="Freeform 650">
                  <a:extLst>
                    <a:ext uri="{FF2B5EF4-FFF2-40B4-BE49-F238E27FC236}">
                      <a16:creationId xmlns:a16="http://schemas.microsoft.com/office/drawing/2014/main" id="{2DABD590-2F40-1216-EEB0-3EB40809AC39}"/>
                    </a:ext>
                  </a:extLst>
                </p:cNvPr>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3" name="Freeform 651">
                  <a:extLst>
                    <a:ext uri="{FF2B5EF4-FFF2-40B4-BE49-F238E27FC236}">
                      <a16:creationId xmlns:a16="http://schemas.microsoft.com/office/drawing/2014/main" id="{8953E9A5-5AE7-5642-AAAC-8930FB02A208}"/>
                    </a:ext>
                  </a:extLst>
                </p:cNvPr>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4" name="Freeform 652">
                  <a:extLst>
                    <a:ext uri="{FF2B5EF4-FFF2-40B4-BE49-F238E27FC236}">
                      <a16:creationId xmlns:a16="http://schemas.microsoft.com/office/drawing/2014/main" id="{6ABAD3B1-C148-46A7-1EAB-9EF919D7D656}"/>
                    </a:ext>
                  </a:extLst>
                </p:cNvPr>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5" name="Freeform 653">
                  <a:extLst>
                    <a:ext uri="{FF2B5EF4-FFF2-40B4-BE49-F238E27FC236}">
                      <a16:creationId xmlns:a16="http://schemas.microsoft.com/office/drawing/2014/main" id="{6D0C1C47-FCFD-4D51-8913-68F7A4C24430}"/>
                    </a:ext>
                  </a:extLst>
                </p:cNvPr>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6" name="Freeform 654">
                  <a:extLst>
                    <a:ext uri="{FF2B5EF4-FFF2-40B4-BE49-F238E27FC236}">
                      <a16:creationId xmlns:a16="http://schemas.microsoft.com/office/drawing/2014/main" id="{40854FA3-83E7-6E14-52A0-D82809F479F6}"/>
                    </a:ext>
                  </a:extLst>
                </p:cNvPr>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7" name="Freeform 655">
                  <a:extLst>
                    <a:ext uri="{FF2B5EF4-FFF2-40B4-BE49-F238E27FC236}">
                      <a16:creationId xmlns:a16="http://schemas.microsoft.com/office/drawing/2014/main" id="{39ACF6A8-94C6-2E9A-576A-02729A381C92}"/>
                    </a:ext>
                  </a:extLst>
                </p:cNvPr>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8" name="Freeform 656">
                  <a:extLst>
                    <a:ext uri="{FF2B5EF4-FFF2-40B4-BE49-F238E27FC236}">
                      <a16:creationId xmlns:a16="http://schemas.microsoft.com/office/drawing/2014/main" id="{39388BAC-33F7-BC04-5E42-0318B9DE862D}"/>
                    </a:ext>
                  </a:extLst>
                </p:cNvPr>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9" name="Freeform 657">
                  <a:extLst>
                    <a:ext uri="{FF2B5EF4-FFF2-40B4-BE49-F238E27FC236}">
                      <a16:creationId xmlns:a16="http://schemas.microsoft.com/office/drawing/2014/main" id="{1620C3B0-7B67-8CE0-7517-5CCF2C39A640}"/>
                    </a:ext>
                  </a:extLst>
                </p:cNvPr>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0" name="Freeform 658">
                  <a:extLst>
                    <a:ext uri="{FF2B5EF4-FFF2-40B4-BE49-F238E27FC236}">
                      <a16:creationId xmlns:a16="http://schemas.microsoft.com/office/drawing/2014/main" id="{E4EBA8A0-346A-6353-67B7-6D1D329A6346}"/>
                    </a:ext>
                  </a:extLst>
                </p:cNvPr>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1" name="Freeform 659">
                  <a:extLst>
                    <a:ext uri="{FF2B5EF4-FFF2-40B4-BE49-F238E27FC236}">
                      <a16:creationId xmlns:a16="http://schemas.microsoft.com/office/drawing/2014/main" id="{4ECC94C0-33E8-3AE6-25C4-76F2636A15AC}"/>
                    </a:ext>
                  </a:extLst>
                </p:cNvPr>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2" name="Freeform 660">
                  <a:extLst>
                    <a:ext uri="{FF2B5EF4-FFF2-40B4-BE49-F238E27FC236}">
                      <a16:creationId xmlns:a16="http://schemas.microsoft.com/office/drawing/2014/main" id="{BF99BEFA-DB7A-2D47-B5AB-EAA7ABD07363}"/>
                    </a:ext>
                  </a:extLst>
                </p:cNvPr>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3" name="Freeform 661">
                  <a:extLst>
                    <a:ext uri="{FF2B5EF4-FFF2-40B4-BE49-F238E27FC236}">
                      <a16:creationId xmlns:a16="http://schemas.microsoft.com/office/drawing/2014/main" id="{89F299D9-B7A8-8F0C-265A-CC136E80C0EB}"/>
                    </a:ext>
                  </a:extLst>
                </p:cNvPr>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4" name="Freeform 662">
                  <a:extLst>
                    <a:ext uri="{FF2B5EF4-FFF2-40B4-BE49-F238E27FC236}">
                      <a16:creationId xmlns:a16="http://schemas.microsoft.com/office/drawing/2014/main" id="{83A06E04-4107-491D-54F5-BBD0BDAA1EA4}"/>
                    </a:ext>
                  </a:extLst>
                </p:cNvPr>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5" name="Freeform 663">
                  <a:extLst>
                    <a:ext uri="{FF2B5EF4-FFF2-40B4-BE49-F238E27FC236}">
                      <a16:creationId xmlns:a16="http://schemas.microsoft.com/office/drawing/2014/main" id="{1B0937C3-5088-909D-8638-9BFBD5B68DC6}"/>
                    </a:ext>
                  </a:extLst>
                </p:cNvPr>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6" name="Freeform 664">
                  <a:extLst>
                    <a:ext uri="{FF2B5EF4-FFF2-40B4-BE49-F238E27FC236}">
                      <a16:creationId xmlns:a16="http://schemas.microsoft.com/office/drawing/2014/main" id="{63BC4C3F-6F3F-9051-6DC5-5E1385658F88}"/>
                    </a:ext>
                  </a:extLst>
                </p:cNvPr>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7" name="Freeform 665">
                  <a:extLst>
                    <a:ext uri="{FF2B5EF4-FFF2-40B4-BE49-F238E27FC236}">
                      <a16:creationId xmlns:a16="http://schemas.microsoft.com/office/drawing/2014/main" id="{6974B4C0-CABD-E22C-26E6-8E25AF1CC7E7}"/>
                    </a:ext>
                  </a:extLst>
                </p:cNvPr>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8" name="Freeform 666">
                  <a:extLst>
                    <a:ext uri="{FF2B5EF4-FFF2-40B4-BE49-F238E27FC236}">
                      <a16:creationId xmlns:a16="http://schemas.microsoft.com/office/drawing/2014/main" id="{1E51BE0A-5C09-3A9E-4132-F11DD10DCE11}"/>
                    </a:ext>
                  </a:extLst>
                </p:cNvPr>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9" name="Freeform 667">
                  <a:extLst>
                    <a:ext uri="{FF2B5EF4-FFF2-40B4-BE49-F238E27FC236}">
                      <a16:creationId xmlns:a16="http://schemas.microsoft.com/office/drawing/2014/main" id="{8A72583F-2835-0298-A13D-AC9E84B38B1F}"/>
                    </a:ext>
                  </a:extLst>
                </p:cNvPr>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0" name="Freeform 668">
                  <a:extLst>
                    <a:ext uri="{FF2B5EF4-FFF2-40B4-BE49-F238E27FC236}">
                      <a16:creationId xmlns:a16="http://schemas.microsoft.com/office/drawing/2014/main" id="{EDE311B1-D7B9-A412-F4C4-16D8D3AAB1FD}"/>
                    </a:ext>
                  </a:extLst>
                </p:cNvPr>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1" name="Freeform 669">
                  <a:extLst>
                    <a:ext uri="{FF2B5EF4-FFF2-40B4-BE49-F238E27FC236}">
                      <a16:creationId xmlns:a16="http://schemas.microsoft.com/office/drawing/2014/main" id="{9542F85C-CC9F-5D90-03C4-D67AA0B75DBD}"/>
                    </a:ext>
                  </a:extLst>
                </p:cNvPr>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2" name="Freeform 670">
                  <a:extLst>
                    <a:ext uri="{FF2B5EF4-FFF2-40B4-BE49-F238E27FC236}">
                      <a16:creationId xmlns:a16="http://schemas.microsoft.com/office/drawing/2014/main" id="{9C99779B-D8C5-8FEE-0094-77C89F4DE54B}"/>
                    </a:ext>
                  </a:extLst>
                </p:cNvPr>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3" name="Freeform 671">
                  <a:extLst>
                    <a:ext uri="{FF2B5EF4-FFF2-40B4-BE49-F238E27FC236}">
                      <a16:creationId xmlns:a16="http://schemas.microsoft.com/office/drawing/2014/main" id="{8BBF85B0-7534-2873-70BF-A3662292AAD6}"/>
                    </a:ext>
                  </a:extLst>
                </p:cNvPr>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4" name="Freeform 672">
                  <a:extLst>
                    <a:ext uri="{FF2B5EF4-FFF2-40B4-BE49-F238E27FC236}">
                      <a16:creationId xmlns:a16="http://schemas.microsoft.com/office/drawing/2014/main" id="{7249B1DC-C6C9-C64E-ED30-49B414C60428}"/>
                    </a:ext>
                  </a:extLst>
                </p:cNvPr>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5" name="Freeform 673">
                  <a:extLst>
                    <a:ext uri="{FF2B5EF4-FFF2-40B4-BE49-F238E27FC236}">
                      <a16:creationId xmlns:a16="http://schemas.microsoft.com/office/drawing/2014/main" id="{D28115F2-17E2-5292-ABF3-C3AE846EC2F0}"/>
                    </a:ext>
                  </a:extLst>
                </p:cNvPr>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6" name="Freeform 674">
                  <a:extLst>
                    <a:ext uri="{FF2B5EF4-FFF2-40B4-BE49-F238E27FC236}">
                      <a16:creationId xmlns:a16="http://schemas.microsoft.com/office/drawing/2014/main" id="{77BCFBB5-C8BF-8679-2EC4-D3122E6AAC99}"/>
                    </a:ext>
                  </a:extLst>
                </p:cNvPr>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7" name="Freeform 675">
                  <a:extLst>
                    <a:ext uri="{FF2B5EF4-FFF2-40B4-BE49-F238E27FC236}">
                      <a16:creationId xmlns:a16="http://schemas.microsoft.com/office/drawing/2014/main" id="{6D9A4878-DF80-2375-B165-6D201FC61A0F}"/>
                    </a:ext>
                  </a:extLst>
                </p:cNvPr>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8" name="Freeform 676">
                  <a:extLst>
                    <a:ext uri="{FF2B5EF4-FFF2-40B4-BE49-F238E27FC236}">
                      <a16:creationId xmlns:a16="http://schemas.microsoft.com/office/drawing/2014/main" id="{4A037FB4-FE52-8D5C-C72D-9FAACD71A5A1}"/>
                    </a:ext>
                  </a:extLst>
                </p:cNvPr>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9" name="Freeform 677">
                  <a:extLst>
                    <a:ext uri="{FF2B5EF4-FFF2-40B4-BE49-F238E27FC236}">
                      <a16:creationId xmlns:a16="http://schemas.microsoft.com/office/drawing/2014/main" id="{9253C628-81F0-CAD2-4D4B-94328705F5FD}"/>
                    </a:ext>
                  </a:extLst>
                </p:cNvPr>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0" name="Freeform 678">
                  <a:extLst>
                    <a:ext uri="{FF2B5EF4-FFF2-40B4-BE49-F238E27FC236}">
                      <a16:creationId xmlns:a16="http://schemas.microsoft.com/office/drawing/2014/main" id="{8A0AACAF-A23B-0B1F-7FC0-86609C19FDED}"/>
                    </a:ext>
                  </a:extLst>
                </p:cNvPr>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1" name="Freeform 679">
                  <a:extLst>
                    <a:ext uri="{FF2B5EF4-FFF2-40B4-BE49-F238E27FC236}">
                      <a16:creationId xmlns:a16="http://schemas.microsoft.com/office/drawing/2014/main" id="{BE009501-8526-72B8-843B-B0E0CBD13065}"/>
                    </a:ext>
                  </a:extLst>
                </p:cNvPr>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2" name="Freeform 680">
                  <a:extLst>
                    <a:ext uri="{FF2B5EF4-FFF2-40B4-BE49-F238E27FC236}">
                      <a16:creationId xmlns:a16="http://schemas.microsoft.com/office/drawing/2014/main" id="{822FEA75-2AC8-9B55-D9EE-A5A82BC35783}"/>
                    </a:ext>
                  </a:extLst>
                </p:cNvPr>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3" name="Freeform 681">
                  <a:extLst>
                    <a:ext uri="{FF2B5EF4-FFF2-40B4-BE49-F238E27FC236}">
                      <a16:creationId xmlns:a16="http://schemas.microsoft.com/office/drawing/2014/main" id="{5915D585-F7D8-F0B3-6162-003EEADC2F26}"/>
                    </a:ext>
                  </a:extLst>
                </p:cNvPr>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4" name="Freeform 682">
                  <a:extLst>
                    <a:ext uri="{FF2B5EF4-FFF2-40B4-BE49-F238E27FC236}">
                      <a16:creationId xmlns:a16="http://schemas.microsoft.com/office/drawing/2014/main" id="{6015B36D-61F5-5102-F42C-EFDBD7A5C8DF}"/>
                    </a:ext>
                  </a:extLst>
                </p:cNvPr>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5" name="Freeform 683">
                  <a:extLst>
                    <a:ext uri="{FF2B5EF4-FFF2-40B4-BE49-F238E27FC236}">
                      <a16:creationId xmlns:a16="http://schemas.microsoft.com/office/drawing/2014/main" id="{AB491EE1-46F9-BB41-43FA-03E577CBA697}"/>
                    </a:ext>
                  </a:extLst>
                </p:cNvPr>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6" name="Freeform 684">
                  <a:extLst>
                    <a:ext uri="{FF2B5EF4-FFF2-40B4-BE49-F238E27FC236}">
                      <a16:creationId xmlns:a16="http://schemas.microsoft.com/office/drawing/2014/main" id="{89E28158-F5FC-8AEF-8D5F-2527FD30C11C}"/>
                    </a:ext>
                  </a:extLst>
                </p:cNvPr>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7" name="Freeform 685">
                  <a:extLst>
                    <a:ext uri="{FF2B5EF4-FFF2-40B4-BE49-F238E27FC236}">
                      <a16:creationId xmlns:a16="http://schemas.microsoft.com/office/drawing/2014/main" id="{846336BA-5F81-A5C7-8D22-10F8950DFFF3}"/>
                    </a:ext>
                  </a:extLst>
                </p:cNvPr>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8" name="Freeform 686">
                  <a:extLst>
                    <a:ext uri="{FF2B5EF4-FFF2-40B4-BE49-F238E27FC236}">
                      <a16:creationId xmlns:a16="http://schemas.microsoft.com/office/drawing/2014/main" id="{1291F2BB-74B3-ACAE-A14E-F5793DF66472}"/>
                    </a:ext>
                  </a:extLst>
                </p:cNvPr>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9" name="Freeform 687">
                  <a:extLst>
                    <a:ext uri="{FF2B5EF4-FFF2-40B4-BE49-F238E27FC236}">
                      <a16:creationId xmlns:a16="http://schemas.microsoft.com/office/drawing/2014/main" id="{4BAF1778-9EC3-05B3-735C-6975545F1557}"/>
                    </a:ext>
                  </a:extLst>
                </p:cNvPr>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0" name="Freeform 688">
                  <a:extLst>
                    <a:ext uri="{FF2B5EF4-FFF2-40B4-BE49-F238E27FC236}">
                      <a16:creationId xmlns:a16="http://schemas.microsoft.com/office/drawing/2014/main" id="{890A3FD4-C981-75FD-7CA7-35CDAEDC7226}"/>
                    </a:ext>
                  </a:extLst>
                </p:cNvPr>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1" name="Freeform 689">
                  <a:extLst>
                    <a:ext uri="{FF2B5EF4-FFF2-40B4-BE49-F238E27FC236}">
                      <a16:creationId xmlns:a16="http://schemas.microsoft.com/office/drawing/2014/main" id="{591CE702-FD25-566E-B097-325C95FCC314}"/>
                    </a:ext>
                  </a:extLst>
                </p:cNvPr>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2" name="Freeform 690">
                  <a:extLst>
                    <a:ext uri="{FF2B5EF4-FFF2-40B4-BE49-F238E27FC236}">
                      <a16:creationId xmlns:a16="http://schemas.microsoft.com/office/drawing/2014/main" id="{99961C5F-66F6-E608-320B-4BA88F19B2FB}"/>
                    </a:ext>
                  </a:extLst>
                </p:cNvPr>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3" name="Freeform 691">
                  <a:extLst>
                    <a:ext uri="{FF2B5EF4-FFF2-40B4-BE49-F238E27FC236}">
                      <a16:creationId xmlns:a16="http://schemas.microsoft.com/office/drawing/2014/main" id="{0A05C179-5FE4-28A0-7A12-E1003C7AD40B}"/>
                    </a:ext>
                  </a:extLst>
                </p:cNvPr>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grpSp>
        </p:grpSp>
      </p:grpSp>
      <p:sp>
        <p:nvSpPr>
          <p:cNvPr id="2" name="Title 1"/>
          <p:cNvSpPr>
            <a:spLocks noGrp="1"/>
          </p:cNvSpPr>
          <p:nvPr>
            <p:ph type="title"/>
          </p:nvPr>
        </p:nvSpPr>
        <p:spPr>
          <a:xfrm>
            <a:off x="1522811" y="274638"/>
            <a:ext cx="9146380" cy="1020762"/>
          </a:xfrm>
        </p:spPr>
        <p:txBody>
          <a:bodyPr>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6293" y="1884311"/>
            <a:ext cx="5670757" cy="4041648"/>
          </a:xfrm>
          <a:solidFill>
            <a:schemeClr val="bg1"/>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4" name="Text Placeholder 3"/>
          <p:cNvSpPr>
            <a:spLocks noGrp="1"/>
          </p:cNvSpPr>
          <p:nvPr>
            <p:ph type="body" sz="half" idx="2"/>
          </p:nvPr>
        </p:nvSpPr>
        <p:spPr>
          <a:xfrm>
            <a:off x="7908018" y="3411748"/>
            <a:ext cx="2743915"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08" name="Footer Placeholder 5">
            <a:extLst>
              <a:ext uri="{FF2B5EF4-FFF2-40B4-BE49-F238E27FC236}">
                <a16:creationId xmlns:a16="http://schemas.microsoft.com/office/drawing/2014/main" id="{1014109F-2181-DC92-040D-8751D81BABB9}"/>
              </a:ext>
            </a:extLst>
          </p:cNvPr>
          <p:cNvSpPr>
            <a:spLocks noGrp="1"/>
          </p:cNvSpPr>
          <p:nvPr>
            <p:ph type="ftr" sz="quarter" idx="10"/>
          </p:nvPr>
        </p:nvSpPr>
        <p:spPr/>
        <p:txBody>
          <a:bodyPr/>
          <a:lstStyle>
            <a:lvl1pPr>
              <a:defRPr/>
            </a:lvl1pPr>
          </a:lstStyle>
          <a:p>
            <a:pPr>
              <a:defRPr/>
            </a:pPr>
            <a:endParaRPr lang="en-US"/>
          </a:p>
        </p:txBody>
      </p:sp>
      <p:sp>
        <p:nvSpPr>
          <p:cNvPr id="309" name="Date Placeholder 4">
            <a:extLst>
              <a:ext uri="{FF2B5EF4-FFF2-40B4-BE49-F238E27FC236}">
                <a16:creationId xmlns:a16="http://schemas.microsoft.com/office/drawing/2014/main" id="{135D3B2D-BF67-EDF6-DA33-9FE902B2B191}"/>
              </a:ext>
            </a:extLst>
          </p:cNvPr>
          <p:cNvSpPr>
            <a:spLocks noGrp="1"/>
          </p:cNvSpPr>
          <p:nvPr>
            <p:ph type="dt" sz="half" idx="11"/>
          </p:nvPr>
        </p:nvSpPr>
        <p:spPr/>
        <p:txBody>
          <a:bodyPr/>
          <a:lstStyle>
            <a:lvl1pPr>
              <a:defRPr/>
            </a:lvl1pPr>
          </a:lstStyle>
          <a:p>
            <a:pPr>
              <a:defRPr/>
            </a:pPr>
            <a:fld id="{A0AA33F8-2281-47A2-AEF1-46C47EC217B5}" type="datetimeFigureOut">
              <a:rPr lang="en-US"/>
              <a:pPr>
                <a:defRPr/>
              </a:pPr>
              <a:t>10/14/2022</a:t>
            </a:fld>
            <a:endParaRPr lang="en-US"/>
          </a:p>
        </p:txBody>
      </p:sp>
      <p:sp>
        <p:nvSpPr>
          <p:cNvPr id="310" name="Slide Number Placeholder 6">
            <a:extLst>
              <a:ext uri="{FF2B5EF4-FFF2-40B4-BE49-F238E27FC236}">
                <a16:creationId xmlns:a16="http://schemas.microsoft.com/office/drawing/2014/main" id="{DE30E325-499D-B087-C810-F56302312D52}"/>
              </a:ext>
            </a:extLst>
          </p:cNvPr>
          <p:cNvSpPr>
            <a:spLocks noGrp="1"/>
          </p:cNvSpPr>
          <p:nvPr>
            <p:ph type="sldNum" sz="quarter" idx="12"/>
          </p:nvPr>
        </p:nvSpPr>
        <p:spPr/>
        <p:txBody>
          <a:bodyPr/>
          <a:lstStyle>
            <a:lvl1pPr>
              <a:defRPr/>
            </a:lvl1pPr>
          </a:lstStyle>
          <a:p>
            <a:pPr>
              <a:defRPr/>
            </a:pPr>
            <a:fld id="{D5411400-6B86-4108-841A-E33ED9483BDD}" type="slidenum">
              <a:rPr lang="en-US"/>
              <a:pPr>
                <a:defRPr/>
              </a:pPr>
              <a:t>‹#›</a:t>
            </a:fld>
            <a:endParaRPr lang="en-US"/>
          </a:p>
        </p:txBody>
      </p:sp>
    </p:spTree>
    <p:extLst>
      <p:ext uri="{BB962C8B-B14F-4D97-AF65-F5344CB8AC3E}">
        <p14:creationId xmlns:p14="http://schemas.microsoft.com/office/powerpoint/2010/main" val="3063982033"/>
      </p:ext>
    </p:extLst>
  </p:cSld>
  <p:clrMapOvr>
    <a:masterClrMapping/>
  </p:clrMapOvr>
  <p:transition spd="med">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line" descr="Line graphic">
            <a:extLst>
              <a:ext uri="{FF2B5EF4-FFF2-40B4-BE49-F238E27FC236}">
                <a16:creationId xmlns:a16="http://schemas.microsoft.com/office/drawing/2014/main" id="{4C33D12D-7D4C-0020-FC43-A989C54C928D}"/>
              </a:ext>
            </a:extLst>
          </p:cNvPr>
          <p:cNvGrpSpPr>
            <a:grpSpLocks/>
          </p:cNvGrpSpPr>
          <p:nvPr/>
        </p:nvGrpSpPr>
        <p:grpSpPr bwMode="auto">
          <a:xfrm>
            <a:off x="1522413" y="1514475"/>
            <a:ext cx="10572750" cy="63500"/>
            <a:chOff x="1522413" y="1514475"/>
            <a:chExt cx="10569575" cy="64008"/>
          </a:xfrm>
        </p:grpSpPr>
        <p:sp>
          <p:nvSpPr>
            <p:cNvPr id="5" name="Freeform 7">
              <a:extLst>
                <a:ext uri="{FF2B5EF4-FFF2-40B4-BE49-F238E27FC236}">
                  <a16:creationId xmlns:a16="http://schemas.microsoft.com/office/drawing/2014/main" id="{BBF3DCCB-6ED9-E082-1515-B8061A2D701A}"/>
                </a:ext>
              </a:extLst>
            </p:cNvPr>
            <p:cNvSpPr>
              <a:spLocks/>
            </p:cNvSpPr>
            <p:nvPr/>
          </p:nvSpPr>
          <p:spPr bwMode="invGray">
            <a:xfrm>
              <a:off x="12028488" y="1525554"/>
              <a:ext cx="63500" cy="4924"/>
            </a:xfrm>
            <a:custGeom>
              <a:avLst/>
              <a:gdLst>
                <a:gd name="T0" fmla="*/ 2147483646 w 67"/>
                <a:gd name="T1" fmla="*/ 2147483646 h 6"/>
                <a:gd name="T2" fmla="*/ 2147483646 w 67"/>
                <a:gd name="T3" fmla="*/ 2147483646 h 6"/>
                <a:gd name="T4" fmla="*/ 2147483646 w 67"/>
                <a:gd name="T5" fmla="*/ 1658141407 h 6"/>
                <a:gd name="T6" fmla="*/ 2147483646 w 67"/>
                <a:gd name="T7" fmla="*/ 0 h 6"/>
                <a:gd name="T8" fmla="*/ 2147483646 w 67"/>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 name="Freeform 8">
              <a:extLst>
                <a:ext uri="{FF2B5EF4-FFF2-40B4-BE49-F238E27FC236}">
                  <a16:creationId xmlns:a16="http://schemas.microsoft.com/office/drawing/2014/main" id="{0946D723-4F7C-773D-1EF9-7C069CC83AE6}"/>
                </a:ext>
              </a:extLst>
            </p:cNvPr>
            <p:cNvSpPr>
              <a:spLocks/>
            </p:cNvSpPr>
            <p:nvPr/>
          </p:nvSpPr>
          <p:spPr bwMode="invGray">
            <a:xfrm>
              <a:off x="12022138" y="1532939"/>
              <a:ext cx="19050" cy="1231"/>
            </a:xfrm>
            <a:custGeom>
              <a:avLst/>
              <a:gdLst>
                <a:gd name="T0" fmla="*/ 0 w 20"/>
                <a:gd name="T1" fmla="*/ 466352656 h 2"/>
                <a:gd name="T2" fmla="*/ 0 w 20"/>
                <a:gd name="T3" fmla="*/ 466352656 h 2"/>
                <a:gd name="T4" fmla="*/ 2147483646 w 20"/>
                <a:gd name="T5" fmla="*/ 233365594 h 2"/>
                <a:gd name="T6" fmla="*/ 0 w 20"/>
                <a:gd name="T7" fmla="*/ 466352656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
                  <a:moveTo>
                    <a:pt x="0" y="2"/>
                  </a:moveTo>
                  <a:lnTo>
                    <a:pt x="0" y="2"/>
                  </a:lnTo>
                  <a:lnTo>
                    <a:pt x="20" y="1"/>
                  </a:lnTo>
                  <a:cubicBezTo>
                    <a:pt x="16" y="0"/>
                    <a:pt x="11" y="0"/>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 name="Freeform 9">
              <a:extLst>
                <a:ext uri="{FF2B5EF4-FFF2-40B4-BE49-F238E27FC236}">
                  <a16:creationId xmlns:a16="http://schemas.microsoft.com/office/drawing/2014/main" id="{8580EEFB-088E-EF78-7AE0-F6F074FFB25B}"/>
                </a:ext>
              </a:extLst>
            </p:cNvPr>
            <p:cNvSpPr>
              <a:spLocks/>
            </p:cNvSpPr>
            <p:nvPr/>
          </p:nvSpPr>
          <p:spPr bwMode="invGray">
            <a:xfrm>
              <a:off x="12041188" y="1531708"/>
              <a:ext cx="39687" cy="6155"/>
            </a:xfrm>
            <a:custGeom>
              <a:avLst/>
              <a:gdLst>
                <a:gd name="T0" fmla="*/ 2147483646 w 41"/>
                <a:gd name="T1" fmla="*/ 0 h 6"/>
                <a:gd name="T2" fmla="*/ 2147483646 w 41"/>
                <a:gd name="T3" fmla="*/ 0 h 6"/>
                <a:gd name="T4" fmla="*/ 0 w 41"/>
                <a:gd name="T5" fmla="*/ 2147483646 h 6"/>
                <a:gd name="T6" fmla="*/ 2147483646 w 41"/>
                <a:gd name="T7" fmla="*/ 1079694713 h 6"/>
                <a:gd name="T8" fmla="*/ 2147483646 w 4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8" name="Freeform 15">
              <a:extLst>
                <a:ext uri="{FF2B5EF4-FFF2-40B4-BE49-F238E27FC236}">
                  <a16:creationId xmlns:a16="http://schemas.microsoft.com/office/drawing/2014/main" id="{D9B4A4AD-5489-59BD-0220-A04022B7A565}"/>
                </a:ext>
              </a:extLst>
            </p:cNvPr>
            <p:cNvSpPr>
              <a:spLocks/>
            </p:cNvSpPr>
            <p:nvPr/>
          </p:nvSpPr>
          <p:spPr bwMode="invGray">
            <a:xfrm>
              <a:off x="11831638" y="1526784"/>
              <a:ext cx="42862" cy="4924"/>
            </a:xfrm>
            <a:custGeom>
              <a:avLst/>
              <a:gdLst>
                <a:gd name="T0" fmla="*/ 1728282516 w 45"/>
                <a:gd name="T1" fmla="*/ 0 h 6"/>
                <a:gd name="T2" fmla="*/ 1728282516 w 45"/>
                <a:gd name="T3" fmla="*/ 0 h 6"/>
                <a:gd name="T4" fmla="*/ 2147483646 w 45"/>
                <a:gd name="T5" fmla="*/ 2147483646 h 6"/>
                <a:gd name="T6" fmla="*/ 2147483646 w 45"/>
                <a:gd name="T7" fmla="*/ 2147483646 h 6"/>
                <a:gd name="T8" fmla="*/ 1728282516 w 45"/>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9" name="Freeform 16">
              <a:extLst>
                <a:ext uri="{FF2B5EF4-FFF2-40B4-BE49-F238E27FC236}">
                  <a16:creationId xmlns:a16="http://schemas.microsoft.com/office/drawing/2014/main" id="{F08D3FC3-3F07-A44B-4814-8F900BCB53AB}"/>
                </a:ext>
              </a:extLst>
            </p:cNvPr>
            <p:cNvSpPr>
              <a:spLocks/>
            </p:cNvSpPr>
            <p:nvPr/>
          </p:nvSpPr>
          <p:spPr bwMode="invGray">
            <a:xfrm>
              <a:off x="11809413" y="1531708"/>
              <a:ext cx="41275" cy="2462"/>
            </a:xfrm>
            <a:custGeom>
              <a:avLst/>
              <a:gdLst>
                <a:gd name="T0" fmla="*/ 2147483646 w 44"/>
                <a:gd name="T1" fmla="*/ 0 h 3"/>
                <a:gd name="T2" fmla="*/ 2147483646 w 44"/>
                <a:gd name="T3" fmla="*/ 0 h 3"/>
                <a:gd name="T4" fmla="*/ 0 w 44"/>
                <a:gd name="T5" fmla="*/ 1658141407 h 3"/>
                <a:gd name="T6" fmla="*/ 2147483646 w 44"/>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
                  <a:moveTo>
                    <a:pt x="42" y="0"/>
                  </a:moveTo>
                  <a:lnTo>
                    <a:pt x="42" y="0"/>
                  </a:lnTo>
                  <a:lnTo>
                    <a:pt x="0" y="3"/>
                  </a:lnTo>
                  <a:cubicBezTo>
                    <a:pt x="37" y="3"/>
                    <a:pt x="44" y="2"/>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 name="Freeform 17">
              <a:extLst>
                <a:ext uri="{FF2B5EF4-FFF2-40B4-BE49-F238E27FC236}">
                  <a16:creationId xmlns:a16="http://schemas.microsoft.com/office/drawing/2014/main" id="{C12DC148-5A19-5CE1-CB9E-A37FF8CB4C18}"/>
                </a:ext>
              </a:extLst>
            </p:cNvPr>
            <p:cNvSpPr>
              <a:spLocks/>
            </p:cNvSpPr>
            <p:nvPr/>
          </p:nvSpPr>
          <p:spPr bwMode="invGray">
            <a:xfrm>
              <a:off x="12003088" y="1537863"/>
              <a:ext cx="77787" cy="3693"/>
            </a:xfrm>
            <a:custGeom>
              <a:avLst/>
              <a:gdLst>
                <a:gd name="T0" fmla="*/ 2147483646 w 82"/>
                <a:gd name="T1" fmla="*/ 2014642290 h 5"/>
                <a:gd name="T2" fmla="*/ 2147483646 w 82"/>
                <a:gd name="T3" fmla="*/ 2014642290 h 5"/>
                <a:gd name="T4" fmla="*/ 2147483646 w 82"/>
                <a:gd name="T5" fmla="*/ 0 h 5"/>
                <a:gd name="T6" fmla="*/ 0 w 82"/>
                <a:gd name="T7" fmla="*/ 2014642290 h 5"/>
                <a:gd name="T8" fmla="*/ 2147483646 w 82"/>
                <a:gd name="T9" fmla="*/ 201464229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5">
                  <a:moveTo>
                    <a:pt x="14" y="5"/>
                  </a:moveTo>
                  <a:lnTo>
                    <a:pt x="14" y="5"/>
                  </a:lnTo>
                  <a:lnTo>
                    <a:pt x="82" y="0"/>
                  </a:lnTo>
                  <a:lnTo>
                    <a:pt x="0" y="5"/>
                  </a:lnTo>
                  <a:lnTo>
                    <a:pt x="14"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1" name="Freeform 18">
              <a:extLst>
                <a:ext uri="{FF2B5EF4-FFF2-40B4-BE49-F238E27FC236}">
                  <a16:creationId xmlns:a16="http://schemas.microsoft.com/office/drawing/2014/main" id="{FEFC1A30-AA22-E77D-8B0C-BEFC4F3CB0D8}"/>
                </a:ext>
              </a:extLst>
            </p:cNvPr>
            <p:cNvSpPr>
              <a:spLocks/>
            </p:cNvSpPr>
            <p:nvPr/>
          </p:nvSpPr>
          <p:spPr bwMode="invGray">
            <a:xfrm>
              <a:off x="11664950" y="1523092"/>
              <a:ext cx="39687" cy="4924"/>
            </a:xfrm>
            <a:custGeom>
              <a:avLst/>
              <a:gdLst>
                <a:gd name="T0" fmla="*/ 2147483646 w 42"/>
                <a:gd name="T1" fmla="*/ 2147483646 h 5"/>
                <a:gd name="T2" fmla="*/ 2147483646 w 42"/>
                <a:gd name="T3" fmla="*/ 2147483646 h 5"/>
                <a:gd name="T4" fmla="*/ 2147483646 w 42"/>
                <a:gd name="T5" fmla="*/ 0 h 5"/>
                <a:gd name="T6" fmla="*/ 0 w 42"/>
                <a:gd name="T7" fmla="*/ 2147483646 h 5"/>
                <a:gd name="T8" fmla="*/ 2147483646 w 42"/>
                <a:gd name="T9" fmla="*/ 2147483646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
                  <a:moveTo>
                    <a:pt x="19" y="4"/>
                  </a:moveTo>
                  <a:lnTo>
                    <a:pt x="19" y="4"/>
                  </a:lnTo>
                  <a:lnTo>
                    <a:pt x="42" y="0"/>
                  </a:lnTo>
                  <a:lnTo>
                    <a:pt x="0" y="5"/>
                  </a:lnTo>
                  <a:lnTo>
                    <a:pt x="19"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2" name="Freeform 19">
              <a:extLst>
                <a:ext uri="{FF2B5EF4-FFF2-40B4-BE49-F238E27FC236}">
                  <a16:creationId xmlns:a16="http://schemas.microsoft.com/office/drawing/2014/main" id="{F74047C6-1272-139D-BCE0-E6A6CF0E90D3}"/>
                </a:ext>
              </a:extLst>
            </p:cNvPr>
            <p:cNvSpPr>
              <a:spLocks/>
            </p:cNvSpPr>
            <p:nvPr/>
          </p:nvSpPr>
          <p:spPr bwMode="invGray">
            <a:xfrm>
              <a:off x="11506200" y="1521861"/>
              <a:ext cx="92075" cy="4924"/>
            </a:xfrm>
            <a:custGeom>
              <a:avLst/>
              <a:gdLst>
                <a:gd name="T0" fmla="*/ 2147483646 w 98"/>
                <a:gd name="T1" fmla="*/ 2147483646 h 6"/>
                <a:gd name="T2" fmla="*/ 2147483646 w 98"/>
                <a:gd name="T3" fmla="*/ 2147483646 h 6"/>
                <a:gd name="T4" fmla="*/ 2147483646 w 98"/>
                <a:gd name="T5" fmla="*/ 0 h 6"/>
                <a:gd name="T6" fmla="*/ 0 w 98"/>
                <a:gd name="T7" fmla="*/ 2147483646 h 6"/>
                <a:gd name="T8" fmla="*/ 2147483646 w 98"/>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3" name="Freeform 20">
              <a:extLst>
                <a:ext uri="{FF2B5EF4-FFF2-40B4-BE49-F238E27FC236}">
                  <a16:creationId xmlns:a16="http://schemas.microsoft.com/office/drawing/2014/main" id="{8B093F4D-F9D5-5887-70B8-D0E3611BE143}"/>
                </a:ext>
              </a:extLst>
            </p:cNvPr>
            <p:cNvSpPr>
              <a:spLocks/>
            </p:cNvSpPr>
            <p:nvPr/>
          </p:nvSpPr>
          <p:spPr bwMode="invGray">
            <a:xfrm>
              <a:off x="11471275" y="1525554"/>
              <a:ext cx="34925" cy="3693"/>
            </a:xfrm>
            <a:custGeom>
              <a:avLst/>
              <a:gdLst>
                <a:gd name="T0" fmla="*/ 0 w 36"/>
                <a:gd name="T1" fmla="*/ 2147483646 h 3"/>
                <a:gd name="T2" fmla="*/ 0 w 36"/>
                <a:gd name="T3" fmla="*/ 2147483646 h 3"/>
                <a:gd name="T4" fmla="*/ 2147483646 w 36"/>
                <a:gd name="T5" fmla="*/ 0 h 3"/>
                <a:gd name="T6" fmla="*/ 0 w 36"/>
                <a:gd name="T7" fmla="*/ 2147483646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4" name="Freeform 21">
              <a:extLst>
                <a:ext uri="{FF2B5EF4-FFF2-40B4-BE49-F238E27FC236}">
                  <a16:creationId xmlns:a16="http://schemas.microsoft.com/office/drawing/2014/main" id="{578A4261-D6AB-31D5-552E-560B021724CB}"/>
                </a:ext>
              </a:extLst>
            </p:cNvPr>
            <p:cNvSpPr>
              <a:spLocks/>
            </p:cNvSpPr>
            <p:nvPr/>
          </p:nvSpPr>
          <p:spPr bwMode="invGray">
            <a:xfrm>
              <a:off x="11710988" y="1529246"/>
              <a:ext cx="30162" cy="4924"/>
            </a:xfrm>
            <a:custGeom>
              <a:avLst/>
              <a:gdLst>
                <a:gd name="T0" fmla="*/ 2147483646 w 32"/>
                <a:gd name="T1" fmla="*/ 2147483646 h 5"/>
                <a:gd name="T2" fmla="*/ 2147483646 w 32"/>
                <a:gd name="T3" fmla="*/ 2147483646 h 5"/>
                <a:gd name="T4" fmla="*/ 0 w 32"/>
                <a:gd name="T5" fmla="*/ 0 h 5"/>
                <a:gd name="T6" fmla="*/ 2147483646 w 32"/>
                <a:gd name="T7" fmla="*/ 2147483646 h 5"/>
                <a:gd name="T8" fmla="*/ 2147483646 w 32"/>
                <a:gd name="T9" fmla="*/ 2147483646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5" name="Freeform 22">
              <a:extLst>
                <a:ext uri="{FF2B5EF4-FFF2-40B4-BE49-F238E27FC236}">
                  <a16:creationId xmlns:a16="http://schemas.microsoft.com/office/drawing/2014/main" id="{127FFA4D-9D59-07D7-5F3B-C667B2A83DAF}"/>
                </a:ext>
              </a:extLst>
            </p:cNvPr>
            <p:cNvSpPr>
              <a:spLocks/>
            </p:cNvSpPr>
            <p:nvPr/>
          </p:nvSpPr>
          <p:spPr bwMode="invGray">
            <a:xfrm>
              <a:off x="11691938" y="1532939"/>
              <a:ext cx="34925" cy="1231"/>
            </a:xfrm>
            <a:custGeom>
              <a:avLst/>
              <a:gdLst>
                <a:gd name="T0" fmla="*/ 2147483646 w 36"/>
                <a:gd name="T1" fmla="*/ 1865409391 h 1"/>
                <a:gd name="T2" fmla="*/ 2147483646 w 36"/>
                <a:gd name="T3" fmla="*/ 1865409391 h 1"/>
                <a:gd name="T4" fmla="*/ 2147483646 w 36"/>
                <a:gd name="T5" fmla="*/ 1865409391 h 1"/>
                <a:gd name="T6" fmla="*/ 0 w 36"/>
                <a:gd name="T7" fmla="*/ 0 h 1"/>
                <a:gd name="T8" fmla="*/ 2147483646 w 36"/>
                <a:gd name="T9" fmla="*/ 186540939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
                  <a:moveTo>
                    <a:pt x="36" y="1"/>
                  </a:moveTo>
                  <a:lnTo>
                    <a:pt x="36" y="1"/>
                  </a:lnTo>
                  <a:lnTo>
                    <a:pt x="35" y="1"/>
                  </a:lnTo>
                  <a:lnTo>
                    <a:pt x="0" y="0"/>
                  </a:lnTo>
                  <a:lnTo>
                    <a:pt x="36"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6" name="Freeform 23">
              <a:extLst>
                <a:ext uri="{FF2B5EF4-FFF2-40B4-BE49-F238E27FC236}">
                  <a16:creationId xmlns:a16="http://schemas.microsoft.com/office/drawing/2014/main" id="{4C46120C-E086-68D3-D287-01FFE476E65D}"/>
                </a:ext>
              </a:extLst>
            </p:cNvPr>
            <p:cNvSpPr>
              <a:spLocks/>
            </p:cNvSpPr>
            <p:nvPr/>
          </p:nvSpPr>
          <p:spPr bwMode="invGray">
            <a:xfrm>
              <a:off x="11741150" y="1534170"/>
              <a:ext cx="4762" cy="0"/>
            </a:xfrm>
            <a:custGeom>
              <a:avLst/>
              <a:gdLst>
                <a:gd name="T0" fmla="*/ 2147483646 w 5"/>
                <a:gd name="T1" fmla="*/ 2147483646 w 5"/>
                <a:gd name="T2" fmla="*/ 0 w 5"/>
                <a:gd name="T3" fmla="*/ 2147483646 w 5"/>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5">
                  <a:moveTo>
                    <a:pt x="5" y="0"/>
                  </a:moveTo>
                  <a:lnTo>
                    <a:pt x="5" y="0"/>
                  </a:lnTo>
                  <a:lnTo>
                    <a:pt x="0" y="0"/>
                  </a:lnTo>
                  <a:cubicBezTo>
                    <a:pt x="2" y="0"/>
                    <a:pt x="3" y="0"/>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7" name="Freeform 24">
              <a:extLst>
                <a:ext uri="{FF2B5EF4-FFF2-40B4-BE49-F238E27FC236}">
                  <a16:creationId xmlns:a16="http://schemas.microsoft.com/office/drawing/2014/main" id="{C56DB0EE-E5EC-6704-0975-2194ED4A701C}"/>
                </a:ext>
              </a:extLst>
            </p:cNvPr>
            <p:cNvSpPr>
              <a:spLocks/>
            </p:cNvSpPr>
            <p:nvPr/>
          </p:nvSpPr>
          <p:spPr bwMode="invGray">
            <a:xfrm>
              <a:off x="11841163" y="1537863"/>
              <a:ext cx="71437" cy="8617"/>
            </a:xfrm>
            <a:custGeom>
              <a:avLst/>
              <a:gdLst>
                <a:gd name="T0" fmla="*/ 2147483646 w 75"/>
                <a:gd name="T1" fmla="*/ 0 h 9"/>
                <a:gd name="T2" fmla="*/ 2147483646 w 75"/>
                <a:gd name="T3" fmla="*/ 0 h 9"/>
                <a:gd name="T4" fmla="*/ 2147483646 w 75"/>
                <a:gd name="T5" fmla="*/ 2147483646 h 9"/>
                <a:gd name="T6" fmla="*/ 2147483646 w 75"/>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8" name="Freeform 25">
              <a:extLst>
                <a:ext uri="{FF2B5EF4-FFF2-40B4-BE49-F238E27FC236}">
                  <a16:creationId xmlns:a16="http://schemas.microsoft.com/office/drawing/2014/main" id="{104135FE-1284-DF67-12D4-28E64E35B923}"/>
                </a:ext>
              </a:extLst>
            </p:cNvPr>
            <p:cNvSpPr>
              <a:spLocks/>
            </p:cNvSpPr>
            <p:nvPr/>
          </p:nvSpPr>
          <p:spPr bwMode="invGray">
            <a:xfrm>
              <a:off x="11764963" y="1535401"/>
              <a:ext cx="44450" cy="3693"/>
            </a:xfrm>
            <a:custGeom>
              <a:avLst/>
              <a:gdLst>
                <a:gd name="T0" fmla="*/ 0 w 47"/>
                <a:gd name="T1" fmla="*/ 2147483646 h 4"/>
                <a:gd name="T2" fmla="*/ 0 w 47"/>
                <a:gd name="T3" fmla="*/ 2147483646 h 4"/>
                <a:gd name="T4" fmla="*/ 2147483646 w 47"/>
                <a:gd name="T5" fmla="*/ 2147483646 h 4"/>
                <a:gd name="T6" fmla="*/ 2147483646 w 47"/>
                <a:gd name="T7" fmla="*/ 0 h 4"/>
                <a:gd name="T8" fmla="*/ 0 w 47"/>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9" name="Freeform 26">
              <a:extLst>
                <a:ext uri="{FF2B5EF4-FFF2-40B4-BE49-F238E27FC236}">
                  <a16:creationId xmlns:a16="http://schemas.microsoft.com/office/drawing/2014/main" id="{DDA82AE2-144F-9E08-A104-BBC27705305A}"/>
                </a:ext>
              </a:extLst>
            </p:cNvPr>
            <p:cNvSpPr>
              <a:spLocks/>
            </p:cNvSpPr>
            <p:nvPr/>
          </p:nvSpPr>
          <p:spPr bwMode="invGray">
            <a:xfrm>
              <a:off x="11744325" y="1537863"/>
              <a:ext cx="20637" cy="2462"/>
            </a:xfrm>
            <a:custGeom>
              <a:avLst/>
              <a:gdLst>
                <a:gd name="T0" fmla="*/ 0 w 22"/>
                <a:gd name="T1" fmla="*/ 2147483646 h 2"/>
                <a:gd name="T2" fmla="*/ 0 w 22"/>
                <a:gd name="T3" fmla="*/ 2147483646 h 2"/>
                <a:gd name="T4" fmla="*/ 2147483646 w 22"/>
                <a:gd name="T5" fmla="*/ 0 h 2"/>
                <a:gd name="T6" fmla="*/ 2147483646 w 22"/>
                <a:gd name="T7" fmla="*/ 0 h 2"/>
                <a:gd name="T8" fmla="*/ 0 w 2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
                  <a:moveTo>
                    <a:pt x="0" y="2"/>
                  </a:moveTo>
                  <a:lnTo>
                    <a:pt x="0" y="2"/>
                  </a:lnTo>
                  <a:lnTo>
                    <a:pt x="22" y="0"/>
                  </a:lnTo>
                  <a:lnTo>
                    <a:pt x="5" y="0"/>
                  </a:lnTo>
                  <a:lnTo>
                    <a:pt x="0"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0" name="Freeform 27">
              <a:extLst>
                <a:ext uri="{FF2B5EF4-FFF2-40B4-BE49-F238E27FC236}">
                  <a16:creationId xmlns:a16="http://schemas.microsoft.com/office/drawing/2014/main" id="{6F4B0872-853C-EF8C-C1DE-EE1E03CEFBED}"/>
                </a:ext>
              </a:extLst>
            </p:cNvPr>
            <p:cNvSpPr>
              <a:spLocks/>
            </p:cNvSpPr>
            <p:nvPr/>
          </p:nvSpPr>
          <p:spPr bwMode="invGray">
            <a:xfrm>
              <a:off x="11482388" y="1531708"/>
              <a:ext cx="85725" cy="3693"/>
            </a:xfrm>
            <a:custGeom>
              <a:avLst/>
              <a:gdLst>
                <a:gd name="T0" fmla="*/ 2147483646 w 90"/>
                <a:gd name="T1" fmla="*/ 0 h 4"/>
                <a:gd name="T2" fmla="*/ 2147483646 w 90"/>
                <a:gd name="T3" fmla="*/ 0 h 4"/>
                <a:gd name="T4" fmla="*/ 0 w 90"/>
                <a:gd name="T5" fmla="*/ 1574365600 h 4"/>
                <a:gd name="T6" fmla="*/ 2147483646 w 90"/>
                <a:gd name="T7" fmla="*/ 2147483646 h 4"/>
                <a:gd name="T8" fmla="*/ 2147483646 w 90"/>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1" name="Freeform 28">
              <a:extLst>
                <a:ext uri="{FF2B5EF4-FFF2-40B4-BE49-F238E27FC236}">
                  <a16:creationId xmlns:a16="http://schemas.microsoft.com/office/drawing/2014/main" id="{68A3050F-4D98-8006-AD0B-454711E20A3F}"/>
                </a:ext>
              </a:extLst>
            </p:cNvPr>
            <p:cNvSpPr>
              <a:spLocks/>
            </p:cNvSpPr>
            <p:nvPr/>
          </p:nvSpPr>
          <p:spPr bwMode="invGray">
            <a:xfrm>
              <a:off x="11626850" y="1532939"/>
              <a:ext cx="4762" cy="1231"/>
            </a:xfrm>
            <a:custGeom>
              <a:avLst/>
              <a:gdLst>
                <a:gd name="T0" fmla="*/ 2147483646 w 5"/>
                <a:gd name="T1" fmla="*/ 0 h 1"/>
                <a:gd name="T2" fmla="*/ 2147483646 w 5"/>
                <a:gd name="T3" fmla="*/ 0 h 1"/>
                <a:gd name="T4" fmla="*/ 0 w 5"/>
                <a:gd name="T5" fmla="*/ 1865409391 h 1"/>
                <a:gd name="T6" fmla="*/ 2147483646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5" y="0"/>
                  </a:moveTo>
                  <a:lnTo>
                    <a:pt x="5" y="0"/>
                  </a:lnTo>
                  <a:lnTo>
                    <a:pt x="0" y="1"/>
                  </a:lnTo>
                  <a:cubicBezTo>
                    <a:pt x="3" y="1"/>
                    <a:pt x="5" y="1"/>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2" name="Freeform 29">
              <a:extLst>
                <a:ext uri="{FF2B5EF4-FFF2-40B4-BE49-F238E27FC236}">
                  <a16:creationId xmlns:a16="http://schemas.microsoft.com/office/drawing/2014/main" id="{78D49CA7-D2F8-D255-7760-9CE7FDBFD911}"/>
                </a:ext>
              </a:extLst>
            </p:cNvPr>
            <p:cNvSpPr>
              <a:spLocks/>
            </p:cNvSpPr>
            <p:nvPr/>
          </p:nvSpPr>
          <p:spPr bwMode="invGray">
            <a:xfrm>
              <a:off x="11261725" y="1534170"/>
              <a:ext cx="4762" cy="0"/>
            </a:xfrm>
            <a:custGeom>
              <a:avLst/>
              <a:gdLst>
                <a:gd name="T0" fmla="*/ 0 w 5"/>
                <a:gd name="T1" fmla="*/ 0 h 1"/>
                <a:gd name="T2" fmla="*/ 0 w 5"/>
                <a:gd name="T3" fmla="*/ 0 h 1"/>
                <a:gd name="T4" fmla="*/ 2147483646 w 5"/>
                <a:gd name="T5" fmla="*/ 1 h 1"/>
                <a:gd name="T6" fmla="*/ 2147483646 w 5"/>
                <a:gd name="T7" fmla="*/ 0 h 1"/>
                <a:gd name="T8" fmla="*/ 0 w 5"/>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3" name="Freeform 30">
              <a:extLst>
                <a:ext uri="{FF2B5EF4-FFF2-40B4-BE49-F238E27FC236}">
                  <a16:creationId xmlns:a16="http://schemas.microsoft.com/office/drawing/2014/main" id="{6E4F051C-A5AC-4F94-DF57-18AE7BC88170}"/>
                </a:ext>
              </a:extLst>
            </p:cNvPr>
            <p:cNvSpPr>
              <a:spLocks/>
            </p:cNvSpPr>
            <p:nvPr/>
          </p:nvSpPr>
          <p:spPr bwMode="invGray">
            <a:xfrm>
              <a:off x="11553825" y="1534170"/>
              <a:ext cx="44450" cy="2462"/>
            </a:xfrm>
            <a:custGeom>
              <a:avLst/>
              <a:gdLst>
                <a:gd name="T0" fmla="*/ 2147483646 w 47"/>
                <a:gd name="T1" fmla="*/ 2147483646 h 2"/>
                <a:gd name="T2" fmla="*/ 2147483646 w 47"/>
                <a:gd name="T3" fmla="*/ 2147483646 h 2"/>
                <a:gd name="T4" fmla="*/ 2147483646 w 47"/>
                <a:gd name="T5" fmla="*/ 0 h 2"/>
                <a:gd name="T6" fmla="*/ 1691372624 w 47"/>
                <a:gd name="T7" fmla="*/ 1865409391 h 2"/>
                <a:gd name="T8" fmla="*/ 2147483646 w 4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4" name="Freeform 31">
              <a:extLst>
                <a:ext uri="{FF2B5EF4-FFF2-40B4-BE49-F238E27FC236}">
                  <a16:creationId xmlns:a16="http://schemas.microsoft.com/office/drawing/2014/main" id="{D28CD398-1386-D1F0-C779-781DA6294EEA}"/>
                </a:ext>
              </a:extLst>
            </p:cNvPr>
            <p:cNvSpPr>
              <a:spLocks/>
            </p:cNvSpPr>
            <p:nvPr/>
          </p:nvSpPr>
          <p:spPr bwMode="invGray">
            <a:xfrm>
              <a:off x="11409363" y="1529246"/>
              <a:ext cx="31750" cy="2462"/>
            </a:xfrm>
            <a:custGeom>
              <a:avLst/>
              <a:gdLst>
                <a:gd name="T0" fmla="*/ 0 w 33"/>
                <a:gd name="T1" fmla="*/ 552938118 h 3"/>
                <a:gd name="T2" fmla="*/ 0 w 33"/>
                <a:gd name="T3" fmla="*/ 552938118 h 3"/>
                <a:gd name="T4" fmla="*/ 2147483646 w 33"/>
                <a:gd name="T5" fmla="*/ 1658141407 h 3"/>
                <a:gd name="T6" fmla="*/ 0 w 33"/>
                <a:gd name="T7" fmla="*/ 552938118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5" name="Freeform 32">
              <a:extLst>
                <a:ext uri="{FF2B5EF4-FFF2-40B4-BE49-F238E27FC236}">
                  <a16:creationId xmlns:a16="http://schemas.microsoft.com/office/drawing/2014/main" id="{DB10F572-D0EF-8724-9A0D-7D3ABD88F124}"/>
                </a:ext>
              </a:extLst>
            </p:cNvPr>
            <p:cNvSpPr>
              <a:spLocks/>
            </p:cNvSpPr>
            <p:nvPr/>
          </p:nvSpPr>
          <p:spPr bwMode="invGray">
            <a:xfrm>
              <a:off x="11618913" y="1531708"/>
              <a:ext cx="6350" cy="0"/>
            </a:xfrm>
            <a:custGeom>
              <a:avLst/>
              <a:gdLst>
                <a:gd name="T0" fmla="*/ 2147483646 w 6"/>
                <a:gd name="T1" fmla="*/ 1 h 1"/>
                <a:gd name="T2" fmla="*/ 2147483646 w 6"/>
                <a:gd name="T3" fmla="*/ 1 h 1"/>
                <a:gd name="T4" fmla="*/ 2147483646 w 6"/>
                <a:gd name="T5" fmla="*/ 1 h 1"/>
                <a:gd name="T6" fmla="*/ 2147483646 w 6"/>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3" y="1"/>
                  </a:moveTo>
                  <a:lnTo>
                    <a:pt x="3" y="1"/>
                  </a:lnTo>
                  <a:lnTo>
                    <a:pt x="6" y="1"/>
                  </a:lnTo>
                  <a:cubicBezTo>
                    <a:pt x="0" y="0"/>
                    <a:pt x="0" y="1"/>
                    <a:pt x="3"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6" name="Freeform 33">
              <a:extLst>
                <a:ext uri="{FF2B5EF4-FFF2-40B4-BE49-F238E27FC236}">
                  <a16:creationId xmlns:a16="http://schemas.microsoft.com/office/drawing/2014/main" id="{F3A7136E-3C31-6C70-60BC-B0F6F7A6875C}"/>
                </a:ext>
              </a:extLst>
            </p:cNvPr>
            <p:cNvSpPr>
              <a:spLocks/>
            </p:cNvSpPr>
            <p:nvPr/>
          </p:nvSpPr>
          <p:spPr bwMode="invGray">
            <a:xfrm>
              <a:off x="11598275" y="1531708"/>
              <a:ext cx="28575" cy="2462"/>
            </a:xfrm>
            <a:custGeom>
              <a:avLst/>
              <a:gdLst>
                <a:gd name="T0" fmla="*/ 2147483646 w 31"/>
                <a:gd name="T1" fmla="*/ 0 h 3"/>
                <a:gd name="T2" fmla="*/ 2147483646 w 31"/>
                <a:gd name="T3" fmla="*/ 0 h 3"/>
                <a:gd name="T4" fmla="*/ 0 w 31"/>
                <a:gd name="T5" fmla="*/ 1658141407 h 3"/>
                <a:gd name="T6" fmla="*/ 2147483646 w 31"/>
                <a:gd name="T7" fmla="*/ 1105203289 h 3"/>
                <a:gd name="T8" fmla="*/ 2147483646 w 31"/>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7" name="Freeform 34">
              <a:extLst>
                <a:ext uri="{FF2B5EF4-FFF2-40B4-BE49-F238E27FC236}">
                  <a16:creationId xmlns:a16="http://schemas.microsoft.com/office/drawing/2014/main" id="{AA71BD96-80A5-2092-E261-92C1DBC1F122}"/>
                </a:ext>
              </a:extLst>
            </p:cNvPr>
            <p:cNvSpPr>
              <a:spLocks/>
            </p:cNvSpPr>
            <p:nvPr/>
          </p:nvSpPr>
          <p:spPr bwMode="invGray">
            <a:xfrm>
              <a:off x="11137900" y="1534170"/>
              <a:ext cx="188912" cy="23388"/>
            </a:xfrm>
            <a:custGeom>
              <a:avLst/>
              <a:gdLst>
                <a:gd name="T0" fmla="*/ 2147483646 w 198"/>
                <a:gd name="T1" fmla="*/ 2147483646 h 27"/>
                <a:gd name="T2" fmla="*/ 2147483646 w 198"/>
                <a:gd name="T3" fmla="*/ 2147483646 h 27"/>
                <a:gd name="T4" fmla="*/ 2147483646 w 198"/>
                <a:gd name="T5" fmla="*/ 2147483646 h 27"/>
                <a:gd name="T6" fmla="*/ 2147483646 w 198"/>
                <a:gd name="T7" fmla="*/ 0 h 27"/>
                <a:gd name="T8" fmla="*/ 2147483646 w 198"/>
                <a:gd name="T9" fmla="*/ 2147483646 h 27"/>
                <a:gd name="T10" fmla="*/ 2147483646 w 198"/>
                <a:gd name="T11" fmla="*/ 2147483646 h 27"/>
                <a:gd name="T12" fmla="*/ 2147483646 w 198"/>
                <a:gd name="T13" fmla="*/ 2147483646 h 27"/>
                <a:gd name="T14" fmla="*/ 2147483646 w 198"/>
                <a:gd name="T15" fmla="*/ 2147483646 h 27"/>
                <a:gd name="T16" fmla="*/ 2147483646 w 198"/>
                <a:gd name="T17" fmla="*/ 2147483646 h 27"/>
                <a:gd name="T18" fmla="*/ 2147483646 w 198"/>
                <a:gd name="T19" fmla="*/ 2147483646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8" name="Freeform 35">
              <a:extLst>
                <a:ext uri="{FF2B5EF4-FFF2-40B4-BE49-F238E27FC236}">
                  <a16:creationId xmlns:a16="http://schemas.microsoft.com/office/drawing/2014/main" id="{A1DD382C-7E80-D104-1403-814B603BFAFB}"/>
                </a:ext>
              </a:extLst>
            </p:cNvPr>
            <p:cNvSpPr>
              <a:spLocks/>
            </p:cNvSpPr>
            <p:nvPr/>
          </p:nvSpPr>
          <p:spPr bwMode="invGray">
            <a:xfrm>
              <a:off x="11266488" y="1529246"/>
              <a:ext cx="95250" cy="4924"/>
            </a:xfrm>
            <a:custGeom>
              <a:avLst/>
              <a:gdLst>
                <a:gd name="T0" fmla="*/ 2147483646 w 100"/>
                <a:gd name="T1" fmla="*/ 2147483646 h 6"/>
                <a:gd name="T2" fmla="*/ 2147483646 w 100"/>
                <a:gd name="T3" fmla="*/ 2147483646 h 6"/>
                <a:gd name="T4" fmla="*/ 2147483646 w 100"/>
                <a:gd name="T5" fmla="*/ 2147483646 h 6"/>
                <a:gd name="T6" fmla="*/ 2147483646 w 100"/>
                <a:gd name="T7" fmla="*/ 0 h 6"/>
                <a:gd name="T8" fmla="*/ 0 w 100"/>
                <a:gd name="T9" fmla="*/ 2147483646 h 6"/>
                <a:gd name="T10" fmla="*/ 2147483646 w 100"/>
                <a:gd name="T11" fmla="*/ 2147483646 h 6"/>
                <a:gd name="T12" fmla="*/ 2147483646 w 100"/>
                <a:gd name="T13" fmla="*/ 2147483646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9" name="Freeform 36">
              <a:extLst>
                <a:ext uri="{FF2B5EF4-FFF2-40B4-BE49-F238E27FC236}">
                  <a16:creationId xmlns:a16="http://schemas.microsoft.com/office/drawing/2014/main" id="{9FF882F3-FD3A-F5BC-FB74-D9FC60D98889}"/>
                </a:ext>
              </a:extLst>
            </p:cNvPr>
            <p:cNvSpPr>
              <a:spLocks/>
            </p:cNvSpPr>
            <p:nvPr/>
          </p:nvSpPr>
          <p:spPr bwMode="invGray">
            <a:xfrm>
              <a:off x="11361738" y="1531708"/>
              <a:ext cx="134937" cy="12309"/>
            </a:xfrm>
            <a:custGeom>
              <a:avLst/>
              <a:gdLst>
                <a:gd name="T0" fmla="*/ 2147483646 w 142"/>
                <a:gd name="T1" fmla="*/ 2039220600 h 14"/>
                <a:gd name="T2" fmla="*/ 2147483646 w 142"/>
                <a:gd name="T3" fmla="*/ 2039220600 h 14"/>
                <a:gd name="T4" fmla="*/ 2147483646 w 142"/>
                <a:gd name="T5" fmla="*/ 2147483646 h 14"/>
                <a:gd name="T6" fmla="*/ 2147483646 w 142"/>
                <a:gd name="T7" fmla="*/ 2147483646 h 14"/>
                <a:gd name="T8" fmla="*/ 2147483646 w 142"/>
                <a:gd name="T9" fmla="*/ 2039220600 h 14"/>
                <a:gd name="T10" fmla="*/ 2147483646 w 142"/>
                <a:gd name="T11" fmla="*/ 1358965474 h 14"/>
                <a:gd name="T12" fmla="*/ 2147483646 w 142"/>
                <a:gd name="T13" fmla="*/ 0 h 14"/>
                <a:gd name="T14" fmla="*/ 2147483646 w 142"/>
                <a:gd name="T15" fmla="*/ 679482297 h 14"/>
                <a:gd name="T16" fmla="*/ 2147483646 w 142"/>
                <a:gd name="T17" fmla="*/ 679482297 h 14"/>
                <a:gd name="T18" fmla="*/ 2147483646 w 142"/>
                <a:gd name="T19" fmla="*/ 679482297 h 14"/>
                <a:gd name="T20" fmla="*/ 2147483646 w 142"/>
                <a:gd name="T21" fmla="*/ 679482297 h 14"/>
                <a:gd name="T22" fmla="*/ 2147483646 w 142"/>
                <a:gd name="T23" fmla="*/ 679482297 h 14"/>
                <a:gd name="T24" fmla="*/ 2147483646 w 142"/>
                <a:gd name="T25" fmla="*/ 2039220600 h 14"/>
                <a:gd name="T26" fmla="*/ 2147483646 w 142"/>
                <a:gd name="T27" fmla="*/ 679482297 h 14"/>
                <a:gd name="T28" fmla="*/ 2147483646 w 142"/>
                <a:gd name="T29" fmla="*/ 679482297 h 14"/>
                <a:gd name="T30" fmla="*/ 2147483646 w 142"/>
                <a:gd name="T31" fmla="*/ 679482297 h 14"/>
                <a:gd name="T32" fmla="*/ 0 w 142"/>
                <a:gd name="T33" fmla="*/ 2039220600 h 14"/>
                <a:gd name="T34" fmla="*/ 2147483646 w 142"/>
                <a:gd name="T35" fmla="*/ 203922060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0" y="3"/>
                  </a:lnTo>
                  <a:cubicBezTo>
                    <a:pt x="18" y="3"/>
                    <a:pt x="40" y="3"/>
                    <a:pt x="8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0" name="Freeform 37">
              <a:extLst>
                <a:ext uri="{FF2B5EF4-FFF2-40B4-BE49-F238E27FC236}">
                  <a16:creationId xmlns:a16="http://schemas.microsoft.com/office/drawing/2014/main" id="{134944FD-F1ED-7554-BF1D-A817FB1B9183}"/>
                </a:ext>
              </a:extLst>
            </p:cNvPr>
            <p:cNvSpPr>
              <a:spLocks/>
            </p:cNvSpPr>
            <p:nvPr/>
          </p:nvSpPr>
          <p:spPr bwMode="invGray">
            <a:xfrm>
              <a:off x="11834813" y="1552634"/>
              <a:ext cx="9525" cy="1231"/>
            </a:xfrm>
            <a:custGeom>
              <a:avLst/>
              <a:gdLst>
                <a:gd name="T0" fmla="*/ 2147483646 w 11"/>
                <a:gd name="T1" fmla="*/ 1865409391 h 1"/>
                <a:gd name="T2" fmla="*/ 2147483646 w 11"/>
                <a:gd name="T3" fmla="*/ 1865409391 h 1"/>
                <a:gd name="T4" fmla="*/ 2147483646 w 11"/>
                <a:gd name="T5" fmla="*/ 0 h 1"/>
                <a:gd name="T6" fmla="*/ 2147483646 w 11"/>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1" name="Freeform 38">
              <a:extLst>
                <a:ext uri="{FF2B5EF4-FFF2-40B4-BE49-F238E27FC236}">
                  <a16:creationId xmlns:a16="http://schemas.microsoft.com/office/drawing/2014/main" id="{1B7C08A2-D4F0-4037-318A-87743C63C2D3}"/>
                </a:ext>
              </a:extLst>
            </p:cNvPr>
            <p:cNvSpPr>
              <a:spLocks/>
            </p:cNvSpPr>
            <p:nvPr/>
          </p:nvSpPr>
          <p:spPr bwMode="invGray">
            <a:xfrm>
              <a:off x="11764963" y="1542787"/>
              <a:ext cx="117475" cy="9847"/>
            </a:xfrm>
            <a:custGeom>
              <a:avLst/>
              <a:gdLst>
                <a:gd name="T0" fmla="*/ 2147483646 w 122"/>
                <a:gd name="T1" fmla="*/ 2147483646 h 12"/>
                <a:gd name="T2" fmla="*/ 2147483646 w 122"/>
                <a:gd name="T3" fmla="*/ 2147483646 h 12"/>
                <a:gd name="T4" fmla="*/ 2147483646 w 122"/>
                <a:gd name="T5" fmla="*/ 2147483646 h 12"/>
                <a:gd name="T6" fmla="*/ 2147483646 w 122"/>
                <a:gd name="T7" fmla="*/ 2147483646 h 12"/>
                <a:gd name="T8" fmla="*/ 2147483646 w 122"/>
                <a:gd name="T9" fmla="*/ 2147483646 h 12"/>
                <a:gd name="T10" fmla="*/ 2147483646 w 122"/>
                <a:gd name="T11" fmla="*/ 2147483646 h 12"/>
                <a:gd name="T12" fmla="*/ 2147483646 w 122"/>
                <a:gd name="T13" fmla="*/ 0 h 12"/>
                <a:gd name="T14" fmla="*/ 2147483646 w 122"/>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2" name="Freeform 39">
              <a:extLst>
                <a:ext uri="{FF2B5EF4-FFF2-40B4-BE49-F238E27FC236}">
                  <a16:creationId xmlns:a16="http://schemas.microsoft.com/office/drawing/2014/main" id="{68EC8BF6-B0DE-D339-AEBC-A7CB6CF8B836}"/>
                </a:ext>
              </a:extLst>
            </p:cNvPr>
            <p:cNvSpPr>
              <a:spLocks/>
            </p:cNvSpPr>
            <p:nvPr/>
          </p:nvSpPr>
          <p:spPr bwMode="invGray">
            <a:xfrm>
              <a:off x="11555413" y="1544017"/>
              <a:ext cx="69850" cy="4924"/>
            </a:xfrm>
            <a:custGeom>
              <a:avLst/>
              <a:gdLst>
                <a:gd name="T0" fmla="*/ 2147483646 w 74"/>
                <a:gd name="T1" fmla="*/ 0 h 6"/>
                <a:gd name="T2" fmla="*/ 2147483646 w 74"/>
                <a:gd name="T3" fmla="*/ 0 h 6"/>
                <a:gd name="T4" fmla="*/ 0 w 74"/>
                <a:gd name="T5" fmla="*/ 1105203289 h 6"/>
                <a:gd name="T6" fmla="*/ 2147483646 w 74"/>
                <a:gd name="T7" fmla="*/ 2147483646 h 6"/>
                <a:gd name="T8" fmla="*/ 2147483646 w 74"/>
                <a:gd name="T9" fmla="*/ 2147483646 h 6"/>
                <a:gd name="T10" fmla="*/ 2147483646 w 7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3" name="Freeform 40">
              <a:extLst>
                <a:ext uri="{FF2B5EF4-FFF2-40B4-BE49-F238E27FC236}">
                  <a16:creationId xmlns:a16="http://schemas.microsoft.com/office/drawing/2014/main" id="{4690D1A9-A266-D36F-9802-F29998B0951F}"/>
                </a:ext>
              </a:extLst>
            </p:cNvPr>
            <p:cNvSpPr>
              <a:spLocks/>
            </p:cNvSpPr>
            <p:nvPr/>
          </p:nvSpPr>
          <p:spPr bwMode="invGray">
            <a:xfrm>
              <a:off x="11223625" y="1528016"/>
              <a:ext cx="38100" cy="6155"/>
            </a:xfrm>
            <a:custGeom>
              <a:avLst/>
              <a:gdLst>
                <a:gd name="T0" fmla="*/ 2147483646 w 40"/>
                <a:gd name="T1" fmla="*/ 2147483646 h 7"/>
                <a:gd name="T2" fmla="*/ 2147483646 w 40"/>
                <a:gd name="T3" fmla="*/ 2147483646 h 7"/>
                <a:gd name="T4" fmla="*/ 2147483646 w 40"/>
                <a:gd name="T5" fmla="*/ 0 h 7"/>
                <a:gd name="T6" fmla="*/ 0 w 40"/>
                <a:gd name="T7" fmla="*/ 2147483646 h 7"/>
                <a:gd name="T8" fmla="*/ 2147483646 w 40"/>
                <a:gd name="T9" fmla="*/ 214748364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7">
                  <a:moveTo>
                    <a:pt x="31" y="5"/>
                  </a:moveTo>
                  <a:lnTo>
                    <a:pt x="31" y="5"/>
                  </a:lnTo>
                  <a:lnTo>
                    <a:pt x="40" y="0"/>
                  </a:lnTo>
                  <a:lnTo>
                    <a:pt x="0" y="7"/>
                  </a:lnTo>
                  <a:lnTo>
                    <a:pt x="31"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4" name="Freeform 41">
              <a:extLst>
                <a:ext uri="{FF2B5EF4-FFF2-40B4-BE49-F238E27FC236}">
                  <a16:creationId xmlns:a16="http://schemas.microsoft.com/office/drawing/2014/main" id="{39DA8CD8-7056-E21C-928B-7443E4C9C634}"/>
                </a:ext>
              </a:extLst>
            </p:cNvPr>
            <p:cNvSpPr>
              <a:spLocks/>
            </p:cNvSpPr>
            <p:nvPr/>
          </p:nvSpPr>
          <p:spPr bwMode="invGray">
            <a:xfrm>
              <a:off x="11145838" y="1529246"/>
              <a:ext cx="22225" cy="2462"/>
            </a:xfrm>
            <a:custGeom>
              <a:avLst/>
              <a:gdLst>
                <a:gd name="T0" fmla="*/ 2147483646 w 24"/>
                <a:gd name="T1" fmla="*/ 932704696 h 4"/>
                <a:gd name="T2" fmla="*/ 2147483646 w 24"/>
                <a:gd name="T3" fmla="*/ 932704696 h 4"/>
                <a:gd name="T4" fmla="*/ 2147483646 w 24"/>
                <a:gd name="T5" fmla="*/ 0 h 4"/>
                <a:gd name="T6" fmla="*/ 0 w 24"/>
                <a:gd name="T7" fmla="*/ 699718250 h 4"/>
                <a:gd name="T8" fmla="*/ 2147483646 w 24"/>
                <a:gd name="T9" fmla="*/ 93270469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
                  <a:moveTo>
                    <a:pt x="21" y="4"/>
                  </a:moveTo>
                  <a:lnTo>
                    <a:pt x="21" y="4"/>
                  </a:lnTo>
                  <a:lnTo>
                    <a:pt x="24" y="0"/>
                  </a:lnTo>
                  <a:lnTo>
                    <a:pt x="0" y="3"/>
                  </a:lnTo>
                  <a:lnTo>
                    <a:pt x="2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5" name="Freeform 42">
              <a:extLst>
                <a:ext uri="{FF2B5EF4-FFF2-40B4-BE49-F238E27FC236}">
                  <a16:creationId xmlns:a16="http://schemas.microsoft.com/office/drawing/2014/main" id="{AF5EEC9E-DDEC-6B4A-D457-E49416556C56}"/>
                </a:ext>
              </a:extLst>
            </p:cNvPr>
            <p:cNvSpPr>
              <a:spLocks/>
            </p:cNvSpPr>
            <p:nvPr/>
          </p:nvSpPr>
          <p:spPr bwMode="invGray">
            <a:xfrm>
              <a:off x="6197600" y="1566174"/>
              <a:ext cx="20637" cy="1231"/>
            </a:xfrm>
            <a:custGeom>
              <a:avLst/>
              <a:gdLst>
                <a:gd name="T0" fmla="*/ 2147483646 w 21"/>
                <a:gd name="T1" fmla="*/ 0 h 1"/>
                <a:gd name="T2" fmla="*/ 2147483646 w 21"/>
                <a:gd name="T3" fmla="*/ 0 h 1"/>
                <a:gd name="T4" fmla="*/ 0 w 21"/>
                <a:gd name="T5" fmla="*/ 1865409391 h 1"/>
                <a:gd name="T6" fmla="*/ 2147483646 w 2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
                  <a:moveTo>
                    <a:pt x="21" y="0"/>
                  </a:moveTo>
                  <a:lnTo>
                    <a:pt x="21" y="0"/>
                  </a:lnTo>
                  <a:lnTo>
                    <a:pt x="0" y="1"/>
                  </a:lnTo>
                  <a:cubicBezTo>
                    <a:pt x="10" y="0"/>
                    <a:pt x="16" y="0"/>
                    <a:pt x="2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6" name="Freeform 43">
              <a:extLst>
                <a:ext uri="{FF2B5EF4-FFF2-40B4-BE49-F238E27FC236}">
                  <a16:creationId xmlns:a16="http://schemas.microsoft.com/office/drawing/2014/main" id="{990E3147-F06B-6E63-B228-8705223F4635}"/>
                </a:ext>
              </a:extLst>
            </p:cNvPr>
            <p:cNvSpPr>
              <a:spLocks/>
            </p:cNvSpPr>
            <p:nvPr/>
          </p:nvSpPr>
          <p:spPr bwMode="invGray">
            <a:xfrm>
              <a:off x="6356350" y="1564943"/>
              <a:ext cx="9525" cy="1231"/>
            </a:xfrm>
            <a:custGeom>
              <a:avLst/>
              <a:gdLst>
                <a:gd name="T0" fmla="*/ 2147483646 w 10"/>
                <a:gd name="T1" fmla="*/ 466352656 h 2"/>
                <a:gd name="T2" fmla="*/ 2147483646 w 10"/>
                <a:gd name="T3" fmla="*/ 466352656 h 2"/>
                <a:gd name="T4" fmla="*/ 2147483646 w 10"/>
                <a:gd name="T5" fmla="*/ 0 h 2"/>
                <a:gd name="T6" fmla="*/ 2147483646 w 10"/>
                <a:gd name="T7" fmla="*/ 466352656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
                  <a:moveTo>
                    <a:pt x="6" y="2"/>
                  </a:moveTo>
                  <a:lnTo>
                    <a:pt x="6" y="2"/>
                  </a:lnTo>
                  <a:lnTo>
                    <a:pt x="10" y="0"/>
                  </a:lnTo>
                  <a:cubicBezTo>
                    <a:pt x="3"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7" name="Freeform 44">
              <a:extLst>
                <a:ext uri="{FF2B5EF4-FFF2-40B4-BE49-F238E27FC236}">
                  <a16:creationId xmlns:a16="http://schemas.microsoft.com/office/drawing/2014/main" id="{A41CF8EE-AA8C-1037-3656-992473EAA3B4}"/>
                </a:ext>
              </a:extLst>
            </p:cNvPr>
            <p:cNvSpPr>
              <a:spLocks/>
            </p:cNvSpPr>
            <p:nvPr/>
          </p:nvSpPr>
          <p:spPr bwMode="invGray">
            <a:xfrm>
              <a:off x="8950325" y="1521861"/>
              <a:ext cx="61912" cy="7386"/>
            </a:xfrm>
            <a:custGeom>
              <a:avLst/>
              <a:gdLst>
                <a:gd name="T0" fmla="*/ 2147483646 w 65"/>
                <a:gd name="T1" fmla="*/ 2147483646 h 9"/>
                <a:gd name="T2" fmla="*/ 2147483646 w 65"/>
                <a:gd name="T3" fmla="*/ 2147483646 h 9"/>
                <a:gd name="T4" fmla="*/ 2147483646 w 65"/>
                <a:gd name="T5" fmla="*/ 2147483646 h 9"/>
                <a:gd name="T6" fmla="*/ 2147483646 w 65"/>
                <a:gd name="T7" fmla="*/ 2147483646 h 9"/>
                <a:gd name="T8" fmla="*/ 2147483646 w 65"/>
                <a:gd name="T9" fmla="*/ 2147483646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8" name="Freeform 45">
              <a:extLst>
                <a:ext uri="{FF2B5EF4-FFF2-40B4-BE49-F238E27FC236}">
                  <a16:creationId xmlns:a16="http://schemas.microsoft.com/office/drawing/2014/main" id="{F3B99833-5B81-43C5-0658-548690C43965}"/>
                </a:ext>
              </a:extLst>
            </p:cNvPr>
            <p:cNvSpPr>
              <a:spLocks/>
            </p:cNvSpPr>
            <p:nvPr/>
          </p:nvSpPr>
          <p:spPr bwMode="invGray">
            <a:xfrm>
              <a:off x="7537450" y="1546479"/>
              <a:ext cx="28575" cy="3693"/>
            </a:xfrm>
            <a:custGeom>
              <a:avLst/>
              <a:gdLst>
                <a:gd name="T0" fmla="*/ 0 w 29"/>
                <a:gd name="T1" fmla="*/ 2147483646 h 4"/>
                <a:gd name="T2" fmla="*/ 0 w 29"/>
                <a:gd name="T3" fmla="*/ 2147483646 h 4"/>
                <a:gd name="T4" fmla="*/ 2147483646 w 29"/>
                <a:gd name="T5" fmla="*/ 2147483646 h 4"/>
                <a:gd name="T6" fmla="*/ 2147483646 w 29"/>
                <a:gd name="T7" fmla="*/ 0 h 4"/>
                <a:gd name="T8" fmla="*/ 0 w 29"/>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
                  <a:moveTo>
                    <a:pt x="0" y="3"/>
                  </a:moveTo>
                  <a:lnTo>
                    <a:pt x="0" y="3"/>
                  </a:lnTo>
                  <a:lnTo>
                    <a:pt x="9" y="4"/>
                  </a:lnTo>
                  <a:lnTo>
                    <a:pt x="29" y="0"/>
                  </a:ln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9" name="Freeform 46">
              <a:extLst>
                <a:ext uri="{FF2B5EF4-FFF2-40B4-BE49-F238E27FC236}">
                  <a16:creationId xmlns:a16="http://schemas.microsoft.com/office/drawing/2014/main" id="{02BA9B65-C54D-9760-708B-AFAD795E404B}"/>
                </a:ext>
              </a:extLst>
            </p:cNvPr>
            <p:cNvSpPr>
              <a:spLocks/>
            </p:cNvSpPr>
            <p:nvPr/>
          </p:nvSpPr>
          <p:spPr bwMode="invGray">
            <a:xfrm>
              <a:off x="7478713" y="1562481"/>
              <a:ext cx="38100" cy="2462"/>
            </a:xfrm>
            <a:custGeom>
              <a:avLst/>
              <a:gdLst>
                <a:gd name="T0" fmla="*/ 2147483646 w 40"/>
                <a:gd name="T1" fmla="*/ 1658141407 h 3"/>
                <a:gd name="T2" fmla="*/ 2147483646 w 40"/>
                <a:gd name="T3" fmla="*/ 1658141407 h 3"/>
                <a:gd name="T4" fmla="*/ 0 w 40"/>
                <a:gd name="T5" fmla="*/ 0 h 3"/>
                <a:gd name="T6" fmla="*/ 2147483646 w 40"/>
                <a:gd name="T7" fmla="*/ 165814140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3">
                  <a:moveTo>
                    <a:pt x="40" y="3"/>
                  </a:moveTo>
                  <a:lnTo>
                    <a:pt x="40" y="3"/>
                  </a:lnTo>
                  <a:lnTo>
                    <a:pt x="0" y="0"/>
                  </a:lnTo>
                  <a:cubicBezTo>
                    <a:pt x="9" y="1"/>
                    <a:pt x="22" y="2"/>
                    <a:pt x="4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0" name="Freeform 47">
              <a:extLst>
                <a:ext uri="{FF2B5EF4-FFF2-40B4-BE49-F238E27FC236}">
                  <a16:creationId xmlns:a16="http://schemas.microsoft.com/office/drawing/2014/main" id="{5E562BE1-228F-CD90-DEF2-92DD0BE4F6C6}"/>
                </a:ext>
              </a:extLst>
            </p:cNvPr>
            <p:cNvSpPr>
              <a:spLocks/>
            </p:cNvSpPr>
            <p:nvPr/>
          </p:nvSpPr>
          <p:spPr bwMode="invGray">
            <a:xfrm>
              <a:off x="5410200" y="1568636"/>
              <a:ext cx="36512" cy="3693"/>
            </a:xfrm>
            <a:custGeom>
              <a:avLst/>
              <a:gdLst>
                <a:gd name="T0" fmla="*/ 2147483646 w 38"/>
                <a:gd name="T1" fmla="*/ 0 h 5"/>
                <a:gd name="T2" fmla="*/ 2147483646 w 38"/>
                <a:gd name="T3" fmla="*/ 0 h 5"/>
                <a:gd name="T4" fmla="*/ 0 w 38"/>
                <a:gd name="T5" fmla="*/ 2014642290 h 5"/>
                <a:gd name="T6" fmla="*/ 2147483646 w 38"/>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5">
                  <a:moveTo>
                    <a:pt x="24" y="0"/>
                  </a:moveTo>
                  <a:lnTo>
                    <a:pt x="24" y="0"/>
                  </a:lnTo>
                  <a:lnTo>
                    <a:pt x="0" y="5"/>
                  </a:lnTo>
                  <a:cubicBezTo>
                    <a:pt x="38" y="5"/>
                    <a:pt x="21" y="3"/>
                    <a:pt x="24"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1" name="Freeform 48">
              <a:extLst>
                <a:ext uri="{FF2B5EF4-FFF2-40B4-BE49-F238E27FC236}">
                  <a16:creationId xmlns:a16="http://schemas.microsoft.com/office/drawing/2014/main" id="{90CE327A-2748-53B1-137E-4462275B5099}"/>
                </a:ext>
              </a:extLst>
            </p:cNvPr>
            <p:cNvSpPr>
              <a:spLocks/>
            </p:cNvSpPr>
            <p:nvPr/>
          </p:nvSpPr>
          <p:spPr bwMode="invGray">
            <a:xfrm>
              <a:off x="10206038" y="1530477"/>
              <a:ext cx="61912" cy="4924"/>
            </a:xfrm>
            <a:custGeom>
              <a:avLst/>
              <a:gdLst>
                <a:gd name="T0" fmla="*/ 2147483646 w 65"/>
                <a:gd name="T1" fmla="*/ 1658141407 h 6"/>
                <a:gd name="T2" fmla="*/ 2147483646 w 65"/>
                <a:gd name="T3" fmla="*/ 1658141407 h 6"/>
                <a:gd name="T4" fmla="*/ 0 w 65"/>
                <a:gd name="T5" fmla="*/ 0 h 6"/>
                <a:gd name="T6" fmla="*/ 2147483646 w 65"/>
                <a:gd name="T7" fmla="*/ 165814140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2" name="Freeform 49">
              <a:extLst>
                <a:ext uri="{FF2B5EF4-FFF2-40B4-BE49-F238E27FC236}">
                  <a16:creationId xmlns:a16="http://schemas.microsoft.com/office/drawing/2014/main" id="{2ED53F5F-2B59-6225-BB5A-02EDCCFFE5D2}"/>
                </a:ext>
              </a:extLst>
            </p:cNvPr>
            <p:cNvSpPr>
              <a:spLocks/>
            </p:cNvSpPr>
            <p:nvPr/>
          </p:nvSpPr>
          <p:spPr bwMode="invGray">
            <a:xfrm>
              <a:off x="6257925" y="1525554"/>
              <a:ext cx="19050" cy="2462"/>
            </a:xfrm>
            <a:custGeom>
              <a:avLst/>
              <a:gdLst>
                <a:gd name="T0" fmla="*/ 2147483646 w 21"/>
                <a:gd name="T1" fmla="*/ 0 h 2"/>
                <a:gd name="T2" fmla="*/ 2147483646 w 21"/>
                <a:gd name="T3" fmla="*/ 0 h 2"/>
                <a:gd name="T4" fmla="*/ 0 w 21"/>
                <a:gd name="T5" fmla="*/ 2147483646 h 2"/>
                <a:gd name="T6" fmla="*/ 2147483646 w 2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3" name="Freeform 50">
              <a:extLst>
                <a:ext uri="{FF2B5EF4-FFF2-40B4-BE49-F238E27FC236}">
                  <a16:creationId xmlns:a16="http://schemas.microsoft.com/office/drawing/2014/main" id="{943726EB-748A-0EBD-DE7A-10FA6FFB0DAF}"/>
                </a:ext>
              </a:extLst>
            </p:cNvPr>
            <p:cNvSpPr>
              <a:spLocks/>
            </p:cNvSpPr>
            <p:nvPr/>
          </p:nvSpPr>
          <p:spPr bwMode="invGray">
            <a:xfrm>
              <a:off x="10134600" y="1528016"/>
              <a:ext cx="71437" cy="3693"/>
            </a:xfrm>
            <a:custGeom>
              <a:avLst/>
              <a:gdLst>
                <a:gd name="T0" fmla="*/ 0 w 75"/>
                <a:gd name="T1" fmla="*/ 2147483646 h 4"/>
                <a:gd name="T2" fmla="*/ 0 w 75"/>
                <a:gd name="T3" fmla="*/ 2147483646 h 4"/>
                <a:gd name="T4" fmla="*/ 2147483646 w 75"/>
                <a:gd name="T5" fmla="*/ 2147483646 h 4"/>
                <a:gd name="T6" fmla="*/ 2147483646 w 75"/>
                <a:gd name="T7" fmla="*/ 2147483646 h 4"/>
                <a:gd name="T8" fmla="*/ 0 w 75"/>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4" name="Freeform 51">
              <a:extLst>
                <a:ext uri="{FF2B5EF4-FFF2-40B4-BE49-F238E27FC236}">
                  <a16:creationId xmlns:a16="http://schemas.microsoft.com/office/drawing/2014/main" id="{876FB71A-070B-52C4-D96D-43557697FE5D}"/>
                </a:ext>
              </a:extLst>
            </p:cNvPr>
            <p:cNvSpPr>
              <a:spLocks/>
            </p:cNvSpPr>
            <p:nvPr/>
          </p:nvSpPr>
          <p:spPr bwMode="invGray">
            <a:xfrm>
              <a:off x="2582863" y="1560020"/>
              <a:ext cx="7937" cy="1231"/>
            </a:xfrm>
            <a:custGeom>
              <a:avLst/>
              <a:gdLst>
                <a:gd name="T0" fmla="*/ 2147483646 w 8"/>
                <a:gd name="T1" fmla="*/ 1865409391 h 1"/>
                <a:gd name="T2" fmla="*/ 2147483646 w 8"/>
                <a:gd name="T3" fmla="*/ 1865409391 h 1"/>
                <a:gd name="T4" fmla="*/ 976437520 w 8"/>
                <a:gd name="T5" fmla="*/ 0 h 1"/>
                <a:gd name="T6" fmla="*/ 2147483646 w 8"/>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8" y="1"/>
                  </a:moveTo>
                  <a:lnTo>
                    <a:pt x="8" y="1"/>
                  </a:lnTo>
                  <a:lnTo>
                    <a:pt x="1" y="0"/>
                  </a:lnTo>
                  <a:cubicBezTo>
                    <a:pt x="0" y="1"/>
                    <a:pt x="3" y="1"/>
                    <a:pt x="8"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5" name="Freeform 52">
              <a:extLst>
                <a:ext uri="{FF2B5EF4-FFF2-40B4-BE49-F238E27FC236}">
                  <a16:creationId xmlns:a16="http://schemas.microsoft.com/office/drawing/2014/main" id="{4C1B178E-2932-925F-BC98-408F32273908}"/>
                </a:ext>
              </a:extLst>
            </p:cNvPr>
            <p:cNvSpPr>
              <a:spLocks/>
            </p:cNvSpPr>
            <p:nvPr/>
          </p:nvSpPr>
          <p:spPr bwMode="invGray">
            <a:xfrm>
              <a:off x="1762125" y="1521861"/>
              <a:ext cx="34925" cy="1231"/>
            </a:xfrm>
            <a:custGeom>
              <a:avLst/>
              <a:gdLst>
                <a:gd name="T0" fmla="*/ 0 w 36"/>
                <a:gd name="T1" fmla="*/ 1865409391 h 1"/>
                <a:gd name="T2" fmla="*/ 0 w 36"/>
                <a:gd name="T3" fmla="*/ 1865409391 h 1"/>
                <a:gd name="T4" fmla="*/ 2147483646 w 36"/>
                <a:gd name="T5" fmla="*/ 1865409391 h 1"/>
                <a:gd name="T6" fmla="*/ 0 w 36"/>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6" name="Freeform 53">
              <a:extLst>
                <a:ext uri="{FF2B5EF4-FFF2-40B4-BE49-F238E27FC236}">
                  <a16:creationId xmlns:a16="http://schemas.microsoft.com/office/drawing/2014/main" id="{54CD0D8F-2A49-0514-A748-21525D0B74FC}"/>
                </a:ext>
              </a:extLst>
            </p:cNvPr>
            <p:cNvSpPr>
              <a:spLocks/>
            </p:cNvSpPr>
            <p:nvPr/>
          </p:nvSpPr>
          <p:spPr bwMode="invGray">
            <a:xfrm>
              <a:off x="10812463" y="1529246"/>
              <a:ext cx="19050" cy="1231"/>
            </a:xfrm>
            <a:custGeom>
              <a:avLst/>
              <a:gdLst>
                <a:gd name="T0" fmla="*/ 0 w 20"/>
                <a:gd name="T1" fmla="*/ 1865409391 h 1"/>
                <a:gd name="T2" fmla="*/ 0 w 20"/>
                <a:gd name="T3" fmla="*/ 1865409391 h 1"/>
                <a:gd name="T4" fmla="*/ 0 w 20"/>
                <a:gd name="T5" fmla="*/ 1865409391 h 1"/>
                <a:gd name="T6" fmla="*/ 0 60000 65536"/>
                <a:gd name="T7" fmla="*/ 0 60000 65536"/>
                <a:gd name="T8" fmla="*/ 0 60000 65536"/>
              </a:gdLst>
              <a:ahLst/>
              <a:cxnLst>
                <a:cxn ang="T6">
                  <a:pos x="T0" y="T1"/>
                </a:cxn>
                <a:cxn ang="T7">
                  <a:pos x="T2" y="T3"/>
                </a:cxn>
                <a:cxn ang="T8">
                  <a:pos x="T4" y="T5"/>
                </a:cxn>
              </a:cxnLst>
              <a:rect l="0" t="0" r="r" b="b"/>
              <a:pathLst>
                <a:path w="20" h="1">
                  <a:moveTo>
                    <a:pt x="0" y="1"/>
                  </a:moveTo>
                  <a:lnTo>
                    <a:pt x="0" y="1"/>
                  </a:lnTo>
                  <a:cubicBezTo>
                    <a:pt x="20" y="1"/>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7" name="Freeform 54">
              <a:extLst>
                <a:ext uri="{FF2B5EF4-FFF2-40B4-BE49-F238E27FC236}">
                  <a16:creationId xmlns:a16="http://schemas.microsoft.com/office/drawing/2014/main" id="{B509B4F8-049E-B68B-B7F5-AF4F77334DB1}"/>
                </a:ext>
              </a:extLst>
            </p:cNvPr>
            <p:cNvSpPr>
              <a:spLocks/>
            </p:cNvSpPr>
            <p:nvPr/>
          </p:nvSpPr>
          <p:spPr bwMode="invGray">
            <a:xfrm>
              <a:off x="10896600" y="1545248"/>
              <a:ext cx="7937" cy="2462"/>
            </a:xfrm>
            <a:custGeom>
              <a:avLst/>
              <a:gdLst>
                <a:gd name="T0" fmla="*/ 2147483646 w 8"/>
                <a:gd name="T1" fmla="*/ 0 h 3"/>
                <a:gd name="T2" fmla="*/ 2147483646 w 8"/>
                <a:gd name="T3" fmla="*/ 0 h 3"/>
                <a:gd name="T4" fmla="*/ 0 w 8"/>
                <a:gd name="T5" fmla="*/ 1658141407 h 3"/>
                <a:gd name="T6" fmla="*/ 2147483646 w 8"/>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8" name="Freeform 55">
              <a:extLst>
                <a:ext uri="{FF2B5EF4-FFF2-40B4-BE49-F238E27FC236}">
                  <a16:creationId xmlns:a16="http://schemas.microsoft.com/office/drawing/2014/main" id="{CE17D48F-2E91-59BD-ADF6-8FE3A828D973}"/>
                </a:ext>
              </a:extLst>
            </p:cNvPr>
            <p:cNvSpPr>
              <a:spLocks/>
            </p:cNvSpPr>
            <p:nvPr/>
          </p:nvSpPr>
          <p:spPr bwMode="invGray">
            <a:xfrm>
              <a:off x="9947275" y="1553865"/>
              <a:ext cx="4762" cy="1231"/>
            </a:xfrm>
            <a:custGeom>
              <a:avLst/>
              <a:gdLst>
                <a:gd name="T0" fmla="*/ 863526794 w 5"/>
                <a:gd name="T1" fmla="*/ 0 h 1"/>
                <a:gd name="T2" fmla="*/ 863526794 w 5"/>
                <a:gd name="T3" fmla="*/ 0 h 1"/>
                <a:gd name="T4" fmla="*/ 0 w 5"/>
                <a:gd name="T5" fmla="*/ 0 h 1"/>
                <a:gd name="T6" fmla="*/ 863526794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1" y="0"/>
                  </a:moveTo>
                  <a:lnTo>
                    <a:pt x="1" y="0"/>
                  </a:lnTo>
                  <a:lnTo>
                    <a:pt x="0" y="0"/>
                  </a:lnTo>
                  <a:cubicBezTo>
                    <a:pt x="5" y="1"/>
                    <a:pt x="4" y="0"/>
                    <a:pt x="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 name="Freeform 56">
              <a:extLst>
                <a:ext uri="{FF2B5EF4-FFF2-40B4-BE49-F238E27FC236}">
                  <a16:creationId xmlns:a16="http://schemas.microsoft.com/office/drawing/2014/main" id="{613F827C-261A-4501-6CE2-1CB881F151C7}"/>
                </a:ext>
              </a:extLst>
            </p:cNvPr>
            <p:cNvSpPr>
              <a:spLocks/>
            </p:cNvSpPr>
            <p:nvPr/>
          </p:nvSpPr>
          <p:spPr bwMode="invGray">
            <a:xfrm>
              <a:off x="10817225" y="1531708"/>
              <a:ext cx="23812" cy="0"/>
            </a:xfrm>
            <a:custGeom>
              <a:avLst/>
              <a:gdLst>
                <a:gd name="T0" fmla="*/ 2147483646 w 25"/>
                <a:gd name="T1" fmla="*/ 1 h 1"/>
                <a:gd name="T2" fmla="*/ 2147483646 w 25"/>
                <a:gd name="T3" fmla="*/ 1 h 1"/>
                <a:gd name="T4" fmla="*/ 0 w 25"/>
                <a:gd name="T5" fmla="*/ 0 h 1"/>
                <a:gd name="T6" fmla="*/ 2147483646 w 25"/>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0" name="Freeform 57">
              <a:extLst>
                <a:ext uri="{FF2B5EF4-FFF2-40B4-BE49-F238E27FC236}">
                  <a16:creationId xmlns:a16="http://schemas.microsoft.com/office/drawing/2014/main" id="{E32BFB7C-CF81-5863-61DC-801EDCD9F0F7}"/>
                </a:ext>
              </a:extLst>
            </p:cNvPr>
            <p:cNvSpPr>
              <a:spLocks/>
            </p:cNvSpPr>
            <p:nvPr/>
          </p:nvSpPr>
          <p:spPr bwMode="invGray">
            <a:xfrm>
              <a:off x="10836275" y="1529246"/>
              <a:ext cx="19050" cy="1231"/>
            </a:xfrm>
            <a:custGeom>
              <a:avLst/>
              <a:gdLst>
                <a:gd name="T0" fmla="*/ 0 w 20"/>
                <a:gd name="T1" fmla="*/ 1865409391 h 1"/>
                <a:gd name="T2" fmla="*/ 0 w 20"/>
                <a:gd name="T3" fmla="*/ 1865409391 h 1"/>
                <a:gd name="T4" fmla="*/ 2147483646 w 20"/>
                <a:gd name="T5" fmla="*/ 1865409391 h 1"/>
                <a:gd name="T6" fmla="*/ 0 w 20"/>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0" y="1"/>
                  </a:moveTo>
                  <a:lnTo>
                    <a:pt x="0" y="1"/>
                  </a:lnTo>
                  <a:lnTo>
                    <a:pt x="18" y="1"/>
                  </a:lnTo>
                  <a:cubicBezTo>
                    <a:pt x="20" y="1"/>
                    <a:pt x="18"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1" name="Freeform 58">
              <a:extLst>
                <a:ext uri="{FF2B5EF4-FFF2-40B4-BE49-F238E27FC236}">
                  <a16:creationId xmlns:a16="http://schemas.microsoft.com/office/drawing/2014/main" id="{9D23AFCB-6001-CB7B-74BB-FD0FBC26B6E6}"/>
                </a:ext>
              </a:extLst>
            </p:cNvPr>
            <p:cNvSpPr>
              <a:spLocks/>
            </p:cNvSpPr>
            <p:nvPr/>
          </p:nvSpPr>
          <p:spPr bwMode="invGray">
            <a:xfrm>
              <a:off x="10787063" y="1530477"/>
              <a:ext cx="30162" cy="1231"/>
            </a:xfrm>
            <a:custGeom>
              <a:avLst/>
              <a:gdLst>
                <a:gd name="T0" fmla="*/ 0 w 31"/>
                <a:gd name="T1" fmla="*/ 0 h 1"/>
                <a:gd name="T2" fmla="*/ 0 w 31"/>
                <a:gd name="T3" fmla="*/ 0 h 1"/>
                <a:gd name="T4" fmla="*/ 2147483646 w 31"/>
                <a:gd name="T5" fmla="*/ 1865409391 h 1"/>
                <a:gd name="T6" fmla="*/ 2147483646 w 31"/>
                <a:gd name="T7" fmla="*/ 0 h 1"/>
                <a:gd name="T8" fmla="*/ 0 w 3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2" name="Freeform 59">
              <a:extLst>
                <a:ext uri="{FF2B5EF4-FFF2-40B4-BE49-F238E27FC236}">
                  <a16:creationId xmlns:a16="http://schemas.microsoft.com/office/drawing/2014/main" id="{1DA6E542-7534-EE02-44D9-2BACA12A6E58}"/>
                </a:ext>
              </a:extLst>
            </p:cNvPr>
            <p:cNvSpPr>
              <a:spLocks/>
            </p:cNvSpPr>
            <p:nvPr/>
          </p:nvSpPr>
          <p:spPr bwMode="invGray">
            <a:xfrm>
              <a:off x="4092575" y="1552634"/>
              <a:ext cx="20637" cy="2462"/>
            </a:xfrm>
            <a:custGeom>
              <a:avLst/>
              <a:gdLst>
                <a:gd name="T0" fmla="*/ 2147483646 w 23"/>
                <a:gd name="T1" fmla="*/ 0 h 2"/>
                <a:gd name="T2" fmla="*/ 2147483646 w 23"/>
                <a:gd name="T3" fmla="*/ 0 h 2"/>
                <a:gd name="T4" fmla="*/ 2147483646 w 23"/>
                <a:gd name="T5" fmla="*/ 0 h 2"/>
                <a:gd name="T6" fmla="*/ 2147483646 w 2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
                  <a:moveTo>
                    <a:pt x="23" y="0"/>
                  </a:moveTo>
                  <a:lnTo>
                    <a:pt x="23" y="0"/>
                  </a:lnTo>
                  <a:lnTo>
                    <a:pt x="19" y="0"/>
                  </a:lnTo>
                  <a:cubicBezTo>
                    <a:pt x="0" y="2"/>
                    <a:pt x="8" y="1"/>
                    <a:pt x="2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3" name="Freeform 60">
              <a:extLst>
                <a:ext uri="{FF2B5EF4-FFF2-40B4-BE49-F238E27FC236}">
                  <a16:creationId xmlns:a16="http://schemas.microsoft.com/office/drawing/2014/main" id="{936864A4-3104-D9E4-3B79-AACD59B51C8E}"/>
                </a:ext>
              </a:extLst>
            </p:cNvPr>
            <p:cNvSpPr>
              <a:spLocks/>
            </p:cNvSpPr>
            <p:nvPr/>
          </p:nvSpPr>
          <p:spPr bwMode="invGray">
            <a:xfrm>
              <a:off x="8528050" y="1567405"/>
              <a:ext cx="3175" cy="1231"/>
            </a:xfrm>
            <a:custGeom>
              <a:avLst/>
              <a:gdLst>
                <a:gd name="T0" fmla="*/ 1185033825 w 3"/>
                <a:gd name="T1" fmla="*/ 1865409391 h 1"/>
                <a:gd name="T2" fmla="*/ 1185033825 w 3"/>
                <a:gd name="T3" fmla="*/ 1865409391 h 1"/>
                <a:gd name="T4" fmla="*/ 2147483646 w 3"/>
                <a:gd name="T5" fmla="*/ 0 h 1"/>
                <a:gd name="T6" fmla="*/ 0 w 3"/>
                <a:gd name="T7" fmla="*/ 0 h 1"/>
                <a:gd name="T8" fmla="*/ 1185033825 w 3"/>
                <a:gd name="T9" fmla="*/ 186540939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1" y="1"/>
                  </a:moveTo>
                  <a:lnTo>
                    <a:pt x="1" y="1"/>
                  </a:lnTo>
                  <a:lnTo>
                    <a:pt x="3" y="0"/>
                  </a:lnTo>
                  <a:lnTo>
                    <a:pt x="0" y="0"/>
                  </a:lnTo>
                  <a:lnTo>
                    <a:pt x="1"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4" name="Freeform 61">
              <a:extLst>
                <a:ext uri="{FF2B5EF4-FFF2-40B4-BE49-F238E27FC236}">
                  <a16:creationId xmlns:a16="http://schemas.microsoft.com/office/drawing/2014/main" id="{17C25A25-6806-2443-80E6-30219B5C3416}"/>
                </a:ext>
              </a:extLst>
            </p:cNvPr>
            <p:cNvSpPr>
              <a:spLocks/>
            </p:cNvSpPr>
            <p:nvPr/>
          </p:nvSpPr>
          <p:spPr bwMode="invGray">
            <a:xfrm>
              <a:off x="8461375" y="1556326"/>
              <a:ext cx="66675" cy="14771"/>
            </a:xfrm>
            <a:custGeom>
              <a:avLst/>
              <a:gdLst>
                <a:gd name="T0" fmla="*/ 0 w 69"/>
                <a:gd name="T1" fmla="*/ 2147483646 h 17"/>
                <a:gd name="T2" fmla="*/ 0 w 69"/>
                <a:gd name="T3" fmla="*/ 2147483646 h 17"/>
                <a:gd name="T4" fmla="*/ 2147483646 w 69"/>
                <a:gd name="T5" fmla="*/ 2147483646 h 17"/>
                <a:gd name="T6" fmla="*/ 2147483646 w 69"/>
                <a:gd name="T7" fmla="*/ 0 h 17"/>
                <a:gd name="T8" fmla="*/ 0 w 69"/>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5" name="Freeform 62">
              <a:extLst>
                <a:ext uri="{FF2B5EF4-FFF2-40B4-BE49-F238E27FC236}">
                  <a16:creationId xmlns:a16="http://schemas.microsoft.com/office/drawing/2014/main" id="{1440309C-885D-ED7F-4A2D-938419D659D6}"/>
                </a:ext>
              </a:extLst>
            </p:cNvPr>
            <p:cNvSpPr>
              <a:spLocks noEditPoints="1"/>
            </p:cNvSpPr>
            <p:nvPr/>
          </p:nvSpPr>
          <p:spPr bwMode="invGray">
            <a:xfrm>
              <a:off x="1562100" y="1514475"/>
              <a:ext cx="9563100" cy="64008"/>
            </a:xfrm>
            <a:custGeom>
              <a:avLst/>
              <a:gdLst>
                <a:gd name="T0" fmla="*/ 2147483646 w 10030"/>
                <a:gd name="T1" fmla="*/ 2147483646 h 75"/>
                <a:gd name="T2" fmla="*/ 2147483646 w 10030"/>
                <a:gd name="T3" fmla="*/ 2147483646 h 75"/>
                <a:gd name="T4" fmla="*/ 2147483646 w 10030"/>
                <a:gd name="T5" fmla="*/ 2147483646 h 75"/>
                <a:gd name="T6" fmla="*/ 2147483646 w 10030"/>
                <a:gd name="T7" fmla="*/ 2147483646 h 75"/>
                <a:gd name="T8" fmla="*/ 2147483646 w 10030"/>
                <a:gd name="T9" fmla="*/ 2147483646 h 75"/>
                <a:gd name="T10" fmla="*/ 2147483646 w 10030"/>
                <a:gd name="T11" fmla="*/ 2147483646 h 75"/>
                <a:gd name="T12" fmla="*/ 2147483646 w 10030"/>
                <a:gd name="T13" fmla="*/ 2147483646 h 75"/>
                <a:gd name="T14" fmla="*/ 2147483646 w 10030"/>
                <a:gd name="T15" fmla="*/ 2147483646 h 75"/>
                <a:gd name="T16" fmla="*/ 2147483646 w 10030"/>
                <a:gd name="T17" fmla="*/ 2147483646 h 75"/>
                <a:gd name="T18" fmla="*/ 2147483646 w 10030"/>
                <a:gd name="T19" fmla="*/ 2147483646 h 75"/>
                <a:gd name="T20" fmla="*/ 2147483646 w 10030"/>
                <a:gd name="T21" fmla="*/ 2147483646 h 75"/>
                <a:gd name="T22" fmla="*/ 2147483646 w 10030"/>
                <a:gd name="T23" fmla="*/ 2147483646 h 75"/>
                <a:gd name="T24" fmla="*/ 2147483646 w 10030"/>
                <a:gd name="T25" fmla="*/ 2147483646 h 75"/>
                <a:gd name="T26" fmla="*/ 2147483646 w 10030"/>
                <a:gd name="T27" fmla="*/ 2147483646 h 75"/>
                <a:gd name="T28" fmla="*/ 2147483646 w 10030"/>
                <a:gd name="T29" fmla="*/ 2147483646 h 75"/>
                <a:gd name="T30" fmla="*/ 2147483646 w 10030"/>
                <a:gd name="T31" fmla="*/ 2147483646 h 75"/>
                <a:gd name="T32" fmla="*/ 2147483646 w 10030"/>
                <a:gd name="T33" fmla="*/ 2147483646 h 75"/>
                <a:gd name="T34" fmla="*/ 2147483646 w 10030"/>
                <a:gd name="T35" fmla="*/ 2147483646 h 75"/>
                <a:gd name="T36" fmla="*/ 2147483646 w 10030"/>
                <a:gd name="T37" fmla="*/ 2147483646 h 75"/>
                <a:gd name="T38" fmla="*/ 2147483646 w 10030"/>
                <a:gd name="T39" fmla="*/ 2147483646 h 75"/>
                <a:gd name="T40" fmla="*/ 2147483646 w 10030"/>
                <a:gd name="T41" fmla="*/ 2147483646 h 75"/>
                <a:gd name="T42" fmla="*/ 2147483646 w 10030"/>
                <a:gd name="T43" fmla="*/ 2147483646 h 75"/>
                <a:gd name="T44" fmla="*/ 2147483646 w 10030"/>
                <a:gd name="T45" fmla="*/ 2147483646 h 75"/>
                <a:gd name="T46" fmla="*/ 2147483646 w 10030"/>
                <a:gd name="T47" fmla="*/ 2147483646 h 75"/>
                <a:gd name="T48" fmla="*/ 2147483646 w 10030"/>
                <a:gd name="T49" fmla="*/ 2147483646 h 75"/>
                <a:gd name="T50" fmla="*/ 2147483646 w 10030"/>
                <a:gd name="T51" fmla="*/ 2147483646 h 75"/>
                <a:gd name="T52" fmla="*/ 2147483646 w 10030"/>
                <a:gd name="T53" fmla="*/ 2147483646 h 75"/>
                <a:gd name="T54" fmla="*/ 2147483646 w 10030"/>
                <a:gd name="T55" fmla="*/ 2147483646 h 75"/>
                <a:gd name="T56" fmla="*/ 2147483646 w 10030"/>
                <a:gd name="T57" fmla="*/ 2147483646 h 75"/>
                <a:gd name="T58" fmla="*/ 2147483646 w 10030"/>
                <a:gd name="T59" fmla="*/ 2147483646 h 75"/>
                <a:gd name="T60" fmla="*/ 2147483646 w 10030"/>
                <a:gd name="T61" fmla="*/ 2147483646 h 75"/>
                <a:gd name="T62" fmla="*/ 2147483646 w 10030"/>
                <a:gd name="T63" fmla="*/ 2147483646 h 75"/>
                <a:gd name="T64" fmla="*/ 2147483646 w 10030"/>
                <a:gd name="T65" fmla="*/ 2147483646 h 75"/>
                <a:gd name="T66" fmla="*/ 2147483646 w 10030"/>
                <a:gd name="T67" fmla="*/ 2147483646 h 75"/>
                <a:gd name="T68" fmla="*/ 2147483646 w 10030"/>
                <a:gd name="T69" fmla="*/ 2147483646 h 75"/>
                <a:gd name="T70" fmla="*/ 2147483646 w 10030"/>
                <a:gd name="T71" fmla="*/ 2147483646 h 75"/>
                <a:gd name="T72" fmla="*/ 2147483646 w 10030"/>
                <a:gd name="T73" fmla="*/ 2147483646 h 75"/>
                <a:gd name="T74" fmla="*/ 2147483646 w 10030"/>
                <a:gd name="T75" fmla="*/ 2147483646 h 75"/>
                <a:gd name="T76" fmla="*/ 2147483646 w 10030"/>
                <a:gd name="T77" fmla="*/ 2147483646 h 75"/>
                <a:gd name="T78" fmla="*/ 2147483646 w 10030"/>
                <a:gd name="T79" fmla="*/ 2147483646 h 75"/>
                <a:gd name="T80" fmla="*/ 2147483646 w 10030"/>
                <a:gd name="T81" fmla="*/ 2147483646 h 75"/>
                <a:gd name="T82" fmla="*/ 2147483646 w 10030"/>
                <a:gd name="T83" fmla="*/ 2147483646 h 75"/>
                <a:gd name="T84" fmla="*/ 2147483646 w 10030"/>
                <a:gd name="T85" fmla="*/ 2147483646 h 75"/>
                <a:gd name="T86" fmla="*/ 2147483646 w 10030"/>
                <a:gd name="T87" fmla="*/ 2147483646 h 75"/>
                <a:gd name="T88" fmla="*/ 2147483646 w 10030"/>
                <a:gd name="T89" fmla="*/ 2147483646 h 75"/>
                <a:gd name="T90" fmla="*/ 2147483646 w 10030"/>
                <a:gd name="T91" fmla="*/ 2147483646 h 75"/>
                <a:gd name="T92" fmla="*/ 2147483646 w 10030"/>
                <a:gd name="T93" fmla="*/ 2147483646 h 75"/>
                <a:gd name="T94" fmla="*/ 2147483646 w 10030"/>
                <a:gd name="T95" fmla="*/ 2147483646 h 75"/>
                <a:gd name="T96" fmla="*/ 2147483646 w 10030"/>
                <a:gd name="T97" fmla="*/ 2147483646 h 75"/>
                <a:gd name="T98" fmla="*/ 2147483646 w 10030"/>
                <a:gd name="T99" fmla="*/ 2147483646 h 75"/>
                <a:gd name="T100" fmla="*/ 2147483646 w 10030"/>
                <a:gd name="T101" fmla="*/ 2147483646 h 75"/>
                <a:gd name="T102" fmla="*/ 2147483646 w 10030"/>
                <a:gd name="T103" fmla="*/ 2147483646 h 75"/>
                <a:gd name="T104" fmla="*/ 2147483646 w 10030"/>
                <a:gd name="T105" fmla="*/ 2147483646 h 75"/>
                <a:gd name="T106" fmla="*/ 2147483646 w 10030"/>
                <a:gd name="T107" fmla="*/ 2147483646 h 75"/>
                <a:gd name="T108" fmla="*/ 2147483646 w 10030"/>
                <a:gd name="T109" fmla="*/ 2147483646 h 75"/>
                <a:gd name="T110" fmla="*/ 2147483646 w 10030"/>
                <a:gd name="T111" fmla="*/ 2147483646 h 75"/>
                <a:gd name="T112" fmla="*/ 2147483646 w 10030"/>
                <a:gd name="T113" fmla="*/ 2147483646 h 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6" name="Freeform 63">
              <a:extLst>
                <a:ext uri="{FF2B5EF4-FFF2-40B4-BE49-F238E27FC236}">
                  <a16:creationId xmlns:a16="http://schemas.microsoft.com/office/drawing/2014/main" id="{44FEDCB4-C169-C355-F5F3-0AC390AB77AF}"/>
                </a:ext>
              </a:extLst>
            </p:cNvPr>
            <p:cNvSpPr>
              <a:spLocks/>
            </p:cNvSpPr>
            <p:nvPr/>
          </p:nvSpPr>
          <p:spPr bwMode="invGray">
            <a:xfrm>
              <a:off x="7508875" y="1560020"/>
              <a:ext cx="11112" cy="3693"/>
            </a:xfrm>
            <a:custGeom>
              <a:avLst/>
              <a:gdLst>
                <a:gd name="T0" fmla="*/ 2147483646 w 12"/>
                <a:gd name="T1" fmla="*/ 2147483646 h 3"/>
                <a:gd name="T2" fmla="*/ 2147483646 w 12"/>
                <a:gd name="T3" fmla="*/ 2147483646 h 3"/>
                <a:gd name="T4" fmla="*/ 2147483646 w 12"/>
                <a:gd name="T5" fmla="*/ 0 h 3"/>
                <a:gd name="T6" fmla="*/ 2147483646 w 12"/>
                <a:gd name="T7" fmla="*/ 2147483646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7" name="Freeform 64">
              <a:extLst>
                <a:ext uri="{FF2B5EF4-FFF2-40B4-BE49-F238E27FC236}">
                  <a16:creationId xmlns:a16="http://schemas.microsoft.com/office/drawing/2014/main" id="{8F6FF0C9-92DC-D555-FFE0-CFF0D855DFC0}"/>
                </a:ext>
              </a:extLst>
            </p:cNvPr>
            <p:cNvSpPr>
              <a:spLocks/>
            </p:cNvSpPr>
            <p:nvPr/>
          </p:nvSpPr>
          <p:spPr bwMode="invGray">
            <a:xfrm>
              <a:off x="5434013" y="1567405"/>
              <a:ext cx="4762" cy="1231"/>
            </a:xfrm>
            <a:custGeom>
              <a:avLst/>
              <a:gdLst>
                <a:gd name="T0" fmla="*/ 2147483646 w 5"/>
                <a:gd name="T1" fmla="*/ 1865409391 h 1"/>
                <a:gd name="T2" fmla="*/ 2147483646 w 5"/>
                <a:gd name="T3" fmla="*/ 1865409391 h 1"/>
                <a:gd name="T4" fmla="*/ 2147483646 w 5"/>
                <a:gd name="T5" fmla="*/ 0 h 1"/>
                <a:gd name="T6" fmla="*/ 0 w 5"/>
                <a:gd name="T7" fmla="*/ 1865409391 h 1"/>
                <a:gd name="T8" fmla="*/ 2147483646 w 5"/>
                <a:gd name="T9" fmla="*/ 186540939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8" name="Freeform 65">
              <a:extLst>
                <a:ext uri="{FF2B5EF4-FFF2-40B4-BE49-F238E27FC236}">
                  <a16:creationId xmlns:a16="http://schemas.microsoft.com/office/drawing/2014/main" id="{63F84579-B909-BAC5-19A8-D9BE4D716DA7}"/>
                </a:ext>
              </a:extLst>
            </p:cNvPr>
            <p:cNvSpPr>
              <a:spLocks/>
            </p:cNvSpPr>
            <p:nvPr/>
          </p:nvSpPr>
          <p:spPr bwMode="invGray">
            <a:xfrm>
              <a:off x="9672638" y="1567405"/>
              <a:ext cx="25400" cy="2462"/>
            </a:xfrm>
            <a:custGeom>
              <a:avLst/>
              <a:gdLst>
                <a:gd name="T0" fmla="*/ 2147483646 w 27"/>
                <a:gd name="T1" fmla="*/ 1658141407 h 3"/>
                <a:gd name="T2" fmla="*/ 2147483646 w 27"/>
                <a:gd name="T3" fmla="*/ 1658141407 h 3"/>
                <a:gd name="T4" fmla="*/ 832778511 w 27"/>
                <a:gd name="T5" fmla="*/ 0 h 3"/>
                <a:gd name="T6" fmla="*/ 2147483646 w 27"/>
                <a:gd name="T7" fmla="*/ 165814140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9" name="Freeform 66">
              <a:extLst>
                <a:ext uri="{FF2B5EF4-FFF2-40B4-BE49-F238E27FC236}">
                  <a16:creationId xmlns:a16="http://schemas.microsoft.com/office/drawing/2014/main" id="{B63AE0FE-09AD-B536-B0E6-2A248E9DAD50}"/>
                </a:ext>
              </a:extLst>
            </p:cNvPr>
            <p:cNvSpPr>
              <a:spLocks/>
            </p:cNvSpPr>
            <p:nvPr/>
          </p:nvSpPr>
          <p:spPr bwMode="invGray">
            <a:xfrm>
              <a:off x="10966450" y="1529246"/>
              <a:ext cx="39687" cy="2462"/>
            </a:xfrm>
            <a:custGeom>
              <a:avLst/>
              <a:gdLst>
                <a:gd name="T0" fmla="*/ 2147483646 w 42"/>
                <a:gd name="T1" fmla="*/ 0 h 3"/>
                <a:gd name="T2" fmla="*/ 2147483646 w 42"/>
                <a:gd name="T3" fmla="*/ 0 h 3"/>
                <a:gd name="T4" fmla="*/ 0 w 42"/>
                <a:gd name="T5" fmla="*/ 552938118 h 3"/>
                <a:gd name="T6" fmla="*/ 2147483646 w 42"/>
                <a:gd name="T7" fmla="*/ 1658141407 h 3"/>
                <a:gd name="T8" fmla="*/ 2147483646 w 4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0" name="Freeform 67">
              <a:extLst>
                <a:ext uri="{FF2B5EF4-FFF2-40B4-BE49-F238E27FC236}">
                  <a16:creationId xmlns:a16="http://schemas.microsoft.com/office/drawing/2014/main" id="{BDAA0ED9-77D0-4B89-DFE3-88AF30502979}"/>
                </a:ext>
              </a:extLst>
            </p:cNvPr>
            <p:cNvSpPr>
              <a:spLocks/>
            </p:cNvSpPr>
            <p:nvPr/>
          </p:nvSpPr>
          <p:spPr bwMode="invGray">
            <a:xfrm>
              <a:off x="11329988" y="1552634"/>
              <a:ext cx="44450" cy="2462"/>
            </a:xfrm>
            <a:custGeom>
              <a:avLst/>
              <a:gdLst>
                <a:gd name="T0" fmla="*/ 2147483646 w 46"/>
                <a:gd name="T1" fmla="*/ 1658141407 h 3"/>
                <a:gd name="T2" fmla="*/ 2147483646 w 46"/>
                <a:gd name="T3" fmla="*/ 1658141407 h 3"/>
                <a:gd name="T4" fmla="*/ 2147483646 w 46"/>
                <a:gd name="T5" fmla="*/ 1105203289 h 3"/>
                <a:gd name="T6" fmla="*/ 2147483646 w 46"/>
                <a:gd name="T7" fmla="*/ 0 h 3"/>
                <a:gd name="T8" fmla="*/ 2147483646 w 46"/>
                <a:gd name="T9" fmla="*/ 165814140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1" name="Freeform 68">
              <a:extLst>
                <a:ext uri="{FF2B5EF4-FFF2-40B4-BE49-F238E27FC236}">
                  <a16:creationId xmlns:a16="http://schemas.microsoft.com/office/drawing/2014/main" id="{6962D40A-CDE7-1839-7830-15316B567B6B}"/>
                </a:ext>
              </a:extLst>
            </p:cNvPr>
            <p:cNvSpPr>
              <a:spLocks/>
            </p:cNvSpPr>
            <p:nvPr/>
          </p:nvSpPr>
          <p:spPr bwMode="invGray">
            <a:xfrm>
              <a:off x="11042650" y="1540325"/>
              <a:ext cx="60325" cy="6155"/>
            </a:xfrm>
            <a:custGeom>
              <a:avLst/>
              <a:gdLst>
                <a:gd name="T0" fmla="*/ 0 w 63"/>
                <a:gd name="T1" fmla="*/ 2039552454 h 7"/>
                <a:gd name="T2" fmla="*/ 0 w 63"/>
                <a:gd name="T3" fmla="*/ 2039552454 h 7"/>
                <a:gd name="T4" fmla="*/ 2147483646 w 63"/>
                <a:gd name="T5" fmla="*/ 2147483646 h 7"/>
                <a:gd name="T6" fmla="*/ 2147483646 w 63"/>
                <a:gd name="T7" fmla="*/ 2147483646 h 7"/>
                <a:gd name="T8" fmla="*/ 0 w 63"/>
                <a:gd name="T9" fmla="*/ 2039552454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2" name="Freeform 69">
              <a:extLst>
                <a:ext uri="{FF2B5EF4-FFF2-40B4-BE49-F238E27FC236}">
                  <a16:creationId xmlns:a16="http://schemas.microsoft.com/office/drawing/2014/main" id="{9E1AA5F0-F3D8-D880-0790-5965DE01A123}"/>
                </a:ext>
              </a:extLst>
            </p:cNvPr>
            <p:cNvSpPr>
              <a:spLocks/>
            </p:cNvSpPr>
            <p:nvPr/>
          </p:nvSpPr>
          <p:spPr bwMode="invGray">
            <a:xfrm>
              <a:off x="11106150" y="1542787"/>
              <a:ext cx="28575" cy="1231"/>
            </a:xfrm>
            <a:custGeom>
              <a:avLst/>
              <a:gdLst>
                <a:gd name="T0" fmla="*/ 0 w 31"/>
                <a:gd name="T1" fmla="*/ 466352656 h 2"/>
                <a:gd name="T2" fmla="*/ 0 w 31"/>
                <a:gd name="T3" fmla="*/ 466352656 h 2"/>
                <a:gd name="T4" fmla="*/ 2147483646 w 31"/>
                <a:gd name="T5" fmla="*/ 466352656 h 2"/>
                <a:gd name="T6" fmla="*/ 0 w 31"/>
                <a:gd name="T7" fmla="*/ 466352656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3" name="Freeform 70">
              <a:extLst>
                <a:ext uri="{FF2B5EF4-FFF2-40B4-BE49-F238E27FC236}">
                  <a16:creationId xmlns:a16="http://schemas.microsoft.com/office/drawing/2014/main" id="{CF665D85-BC49-5DB5-3670-CD6C3F9DEB6C}"/>
                </a:ext>
              </a:extLst>
            </p:cNvPr>
            <p:cNvSpPr>
              <a:spLocks/>
            </p:cNvSpPr>
            <p:nvPr/>
          </p:nvSpPr>
          <p:spPr bwMode="invGray">
            <a:xfrm>
              <a:off x="10679113" y="1525554"/>
              <a:ext cx="103187" cy="9847"/>
            </a:xfrm>
            <a:custGeom>
              <a:avLst/>
              <a:gdLst>
                <a:gd name="T0" fmla="*/ 2147483646 w 109"/>
                <a:gd name="T1" fmla="*/ 2147483646 h 12"/>
                <a:gd name="T2" fmla="*/ 2147483646 w 109"/>
                <a:gd name="T3" fmla="*/ 2147483646 h 12"/>
                <a:gd name="T4" fmla="*/ 2147483646 w 109"/>
                <a:gd name="T5" fmla="*/ 2147483646 h 12"/>
                <a:gd name="T6" fmla="*/ 2147483646 w 109"/>
                <a:gd name="T7" fmla="*/ 2147483646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4" name="Freeform 71">
              <a:extLst>
                <a:ext uri="{FF2B5EF4-FFF2-40B4-BE49-F238E27FC236}">
                  <a16:creationId xmlns:a16="http://schemas.microsoft.com/office/drawing/2014/main" id="{FF771D43-02E2-5573-AA40-0FD0DEC47E1D}"/>
                </a:ext>
              </a:extLst>
            </p:cNvPr>
            <p:cNvSpPr>
              <a:spLocks/>
            </p:cNvSpPr>
            <p:nvPr/>
          </p:nvSpPr>
          <p:spPr bwMode="invGray">
            <a:xfrm>
              <a:off x="11039475" y="1550172"/>
              <a:ext cx="26987" cy="4924"/>
            </a:xfrm>
            <a:custGeom>
              <a:avLst/>
              <a:gdLst>
                <a:gd name="T0" fmla="*/ 2147483646 w 27"/>
                <a:gd name="T1" fmla="*/ 2147483646 h 5"/>
                <a:gd name="T2" fmla="*/ 2147483646 w 27"/>
                <a:gd name="T3" fmla="*/ 2147483646 h 5"/>
                <a:gd name="T4" fmla="*/ 2147483646 w 27"/>
                <a:gd name="T5" fmla="*/ 0 h 5"/>
                <a:gd name="T6" fmla="*/ 0 w 27"/>
                <a:gd name="T7" fmla="*/ 2147483646 h 5"/>
                <a:gd name="T8" fmla="*/ 2147483646 w 27"/>
                <a:gd name="T9" fmla="*/ 2147483646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5">
                  <a:moveTo>
                    <a:pt x="27" y="5"/>
                  </a:moveTo>
                  <a:lnTo>
                    <a:pt x="27" y="5"/>
                  </a:lnTo>
                  <a:lnTo>
                    <a:pt x="16" y="0"/>
                  </a:lnTo>
                  <a:lnTo>
                    <a:pt x="0" y="4"/>
                  </a:lnTo>
                  <a:lnTo>
                    <a:pt x="27"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5" name="Freeform 72">
              <a:extLst>
                <a:ext uri="{FF2B5EF4-FFF2-40B4-BE49-F238E27FC236}">
                  <a16:creationId xmlns:a16="http://schemas.microsoft.com/office/drawing/2014/main" id="{58AE0D02-EB4E-6BC7-813F-190FFCA53568}"/>
                </a:ext>
              </a:extLst>
            </p:cNvPr>
            <p:cNvSpPr>
              <a:spLocks/>
            </p:cNvSpPr>
            <p:nvPr/>
          </p:nvSpPr>
          <p:spPr bwMode="invGray">
            <a:xfrm>
              <a:off x="10841038" y="1548941"/>
              <a:ext cx="58737" cy="2462"/>
            </a:xfrm>
            <a:custGeom>
              <a:avLst/>
              <a:gdLst>
                <a:gd name="T0" fmla="*/ 892873655 w 61"/>
                <a:gd name="T1" fmla="*/ 1105203289 h 3"/>
                <a:gd name="T2" fmla="*/ 892873655 w 61"/>
                <a:gd name="T3" fmla="*/ 1105203289 h 3"/>
                <a:gd name="T4" fmla="*/ 2147483646 w 61"/>
                <a:gd name="T5" fmla="*/ 1658141407 h 3"/>
                <a:gd name="T6" fmla="*/ 2147483646 w 61"/>
                <a:gd name="T7" fmla="*/ 1105203289 h 3"/>
                <a:gd name="T8" fmla="*/ 892873655 w 61"/>
                <a:gd name="T9" fmla="*/ 1105203289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6" name="Freeform 73">
              <a:extLst>
                <a:ext uri="{FF2B5EF4-FFF2-40B4-BE49-F238E27FC236}">
                  <a16:creationId xmlns:a16="http://schemas.microsoft.com/office/drawing/2014/main" id="{3D21A4FD-7C06-FEDD-6D0D-B102A4053C4A}"/>
                </a:ext>
              </a:extLst>
            </p:cNvPr>
            <p:cNvSpPr>
              <a:spLocks/>
            </p:cNvSpPr>
            <p:nvPr/>
          </p:nvSpPr>
          <p:spPr bwMode="invGray">
            <a:xfrm>
              <a:off x="10899775" y="1550172"/>
              <a:ext cx="36512" cy="1231"/>
            </a:xfrm>
            <a:custGeom>
              <a:avLst/>
              <a:gdLst>
                <a:gd name="T0" fmla="*/ 0 w 38"/>
                <a:gd name="T1" fmla="*/ 1865409391 h 1"/>
                <a:gd name="T2" fmla="*/ 0 w 38"/>
                <a:gd name="T3" fmla="*/ 1865409391 h 1"/>
                <a:gd name="T4" fmla="*/ 2147483646 w 38"/>
                <a:gd name="T5" fmla="*/ 0 h 1"/>
                <a:gd name="T6" fmla="*/ 0 w 38"/>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7" name="Freeform 74">
              <a:extLst>
                <a:ext uri="{FF2B5EF4-FFF2-40B4-BE49-F238E27FC236}">
                  <a16:creationId xmlns:a16="http://schemas.microsoft.com/office/drawing/2014/main" id="{100BE322-1B2D-7D96-4725-47A85DE0AEFD}"/>
                </a:ext>
              </a:extLst>
            </p:cNvPr>
            <p:cNvSpPr>
              <a:spLocks/>
            </p:cNvSpPr>
            <p:nvPr/>
          </p:nvSpPr>
          <p:spPr bwMode="invGray">
            <a:xfrm>
              <a:off x="10958513" y="1555096"/>
              <a:ext cx="46037" cy="0"/>
            </a:xfrm>
            <a:custGeom>
              <a:avLst/>
              <a:gdLst>
                <a:gd name="T0" fmla="*/ 2147483646 w 47"/>
                <a:gd name="T1" fmla="*/ 1 h 1"/>
                <a:gd name="T2" fmla="*/ 2147483646 w 47"/>
                <a:gd name="T3" fmla="*/ 1 h 1"/>
                <a:gd name="T4" fmla="*/ 2147483646 w 47"/>
                <a:gd name="T5" fmla="*/ 0 h 1"/>
                <a:gd name="T6" fmla="*/ 0 w 47"/>
                <a:gd name="T7" fmla="*/ 0 h 1"/>
                <a:gd name="T8" fmla="*/ 2147483646 w 47"/>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
                  <a:moveTo>
                    <a:pt x="47" y="1"/>
                  </a:moveTo>
                  <a:lnTo>
                    <a:pt x="47" y="1"/>
                  </a:lnTo>
                  <a:lnTo>
                    <a:pt x="33" y="0"/>
                  </a:lnTo>
                  <a:lnTo>
                    <a:pt x="0" y="0"/>
                  </a:lnTo>
                  <a:lnTo>
                    <a:pt x="47"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8" name="Freeform 75">
              <a:extLst>
                <a:ext uri="{FF2B5EF4-FFF2-40B4-BE49-F238E27FC236}">
                  <a16:creationId xmlns:a16="http://schemas.microsoft.com/office/drawing/2014/main" id="{F80EE19B-9DE0-0081-C6CF-AB255723E2A9}"/>
                </a:ext>
              </a:extLst>
            </p:cNvPr>
            <p:cNvSpPr>
              <a:spLocks/>
            </p:cNvSpPr>
            <p:nvPr/>
          </p:nvSpPr>
          <p:spPr bwMode="invGray">
            <a:xfrm>
              <a:off x="10304463" y="1548941"/>
              <a:ext cx="61912" cy="3693"/>
            </a:xfrm>
            <a:custGeom>
              <a:avLst/>
              <a:gdLst>
                <a:gd name="T0" fmla="*/ 2147483646 w 65"/>
                <a:gd name="T1" fmla="*/ 0 h 4"/>
                <a:gd name="T2" fmla="*/ 2147483646 w 65"/>
                <a:gd name="T3" fmla="*/ 0 h 4"/>
                <a:gd name="T4" fmla="*/ 2147483646 w 65"/>
                <a:gd name="T5" fmla="*/ 786756720 h 4"/>
                <a:gd name="T6" fmla="*/ 2147483646 w 65"/>
                <a:gd name="T7" fmla="*/ 2147483646 h 4"/>
                <a:gd name="T8" fmla="*/ 2147483646 w 65"/>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9" name="Freeform 76">
              <a:extLst>
                <a:ext uri="{FF2B5EF4-FFF2-40B4-BE49-F238E27FC236}">
                  <a16:creationId xmlns:a16="http://schemas.microsoft.com/office/drawing/2014/main" id="{FC1DD142-E659-20A5-5D9B-29F61BA5200E}"/>
                </a:ext>
              </a:extLst>
            </p:cNvPr>
            <p:cNvSpPr>
              <a:spLocks/>
            </p:cNvSpPr>
            <p:nvPr/>
          </p:nvSpPr>
          <p:spPr bwMode="invGray">
            <a:xfrm>
              <a:off x="10483850" y="1557558"/>
              <a:ext cx="23812" cy="6155"/>
            </a:xfrm>
            <a:custGeom>
              <a:avLst/>
              <a:gdLst>
                <a:gd name="T0" fmla="*/ 2147483646 w 25"/>
                <a:gd name="T1" fmla="*/ 2147483646 h 7"/>
                <a:gd name="T2" fmla="*/ 2147483646 w 25"/>
                <a:gd name="T3" fmla="*/ 2147483646 h 7"/>
                <a:gd name="T4" fmla="*/ 1728250196 w 25"/>
                <a:gd name="T5" fmla="*/ 0 h 7"/>
                <a:gd name="T6" fmla="*/ 0 w 25"/>
                <a:gd name="T7" fmla="*/ 2147483646 h 7"/>
                <a:gd name="T8" fmla="*/ 2147483646 w 25"/>
                <a:gd name="T9" fmla="*/ 214748364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0" name="Freeform 77">
              <a:extLst>
                <a:ext uri="{FF2B5EF4-FFF2-40B4-BE49-F238E27FC236}">
                  <a16:creationId xmlns:a16="http://schemas.microsoft.com/office/drawing/2014/main" id="{70BCF981-9585-D776-4269-144CD3B91B8B}"/>
                </a:ext>
              </a:extLst>
            </p:cNvPr>
            <p:cNvSpPr>
              <a:spLocks/>
            </p:cNvSpPr>
            <p:nvPr/>
          </p:nvSpPr>
          <p:spPr bwMode="invGray">
            <a:xfrm>
              <a:off x="10291763" y="1563712"/>
              <a:ext cx="117475" cy="2462"/>
            </a:xfrm>
            <a:custGeom>
              <a:avLst/>
              <a:gdLst>
                <a:gd name="T0" fmla="*/ 2147483646 w 123"/>
                <a:gd name="T1" fmla="*/ 0 h 4"/>
                <a:gd name="T2" fmla="*/ 2147483646 w 123"/>
                <a:gd name="T3" fmla="*/ 0 h 4"/>
                <a:gd name="T4" fmla="*/ 2147483646 w 123"/>
                <a:gd name="T5" fmla="*/ 932704696 h 4"/>
                <a:gd name="T6" fmla="*/ 2147483646 w 123"/>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1" name="Freeform 78">
              <a:extLst>
                <a:ext uri="{FF2B5EF4-FFF2-40B4-BE49-F238E27FC236}">
                  <a16:creationId xmlns:a16="http://schemas.microsoft.com/office/drawing/2014/main" id="{4D8CB872-3AF6-8903-6156-46D3BA52BF67}"/>
                </a:ext>
              </a:extLst>
            </p:cNvPr>
            <p:cNvSpPr>
              <a:spLocks/>
            </p:cNvSpPr>
            <p:nvPr/>
          </p:nvSpPr>
          <p:spPr bwMode="invGray">
            <a:xfrm>
              <a:off x="9621838" y="1546479"/>
              <a:ext cx="11112" cy="8617"/>
            </a:xfrm>
            <a:custGeom>
              <a:avLst/>
              <a:gdLst>
                <a:gd name="T0" fmla="*/ 0 w 13"/>
                <a:gd name="T1" fmla="*/ 2147483646 h 10"/>
                <a:gd name="T2" fmla="*/ 0 w 13"/>
                <a:gd name="T3" fmla="*/ 2147483646 h 10"/>
                <a:gd name="T4" fmla="*/ 2147483646 w 13"/>
                <a:gd name="T5" fmla="*/ 2147483646 h 10"/>
                <a:gd name="T6" fmla="*/ 2147483646 w 13"/>
                <a:gd name="T7" fmla="*/ 0 h 10"/>
                <a:gd name="T8" fmla="*/ 0 w 13"/>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0" y="10"/>
                  </a:moveTo>
                  <a:lnTo>
                    <a:pt x="0" y="10"/>
                  </a:lnTo>
                  <a:lnTo>
                    <a:pt x="13" y="10"/>
                  </a:lnTo>
                  <a:lnTo>
                    <a:pt x="12" y="0"/>
                  </a:lnTo>
                  <a:lnTo>
                    <a:pt x="0" y="1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2" name="Freeform 79">
              <a:extLst>
                <a:ext uri="{FF2B5EF4-FFF2-40B4-BE49-F238E27FC236}">
                  <a16:creationId xmlns:a16="http://schemas.microsoft.com/office/drawing/2014/main" id="{D4A92780-86EB-BFAF-2D63-F47AB5928381}"/>
                </a:ext>
              </a:extLst>
            </p:cNvPr>
            <p:cNvSpPr>
              <a:spLocks/>
            </p:cNvSpPr>
            <p:nvPr/>
          </p:nvSpPr>
          <p:spPr bwMode="invGray">
            <a:xfrm>
              <a:off x="8951913" y="1568636"/>
              <a:ext cx="96837" cy="8617"/>
            </a:xfrm>
            <a:custGeom>
              <a:avLst/>
              <a:gdLst>
                <a:gd name="T0" fmla="*/ 2147483646 w 101"/>
                <a:gd name="T1" fmla="*/ 2147483646 h 10"/>
                <a:gd name="T2" fmla="*/ 2147483646 w 101"/>
                <a:gd name="T3" fmla="*/ 2147483646 h 10"/>
                <a:gd name="T4" fmla="*/ 2147483646 w 101"/>
                <a:gd name="T5" fmla="*/ 2147483646 h 10"/>
                <a:gd name="T6" fmla="*/ 2147483646 w 101"/>
                <a:gd name="T7" fmla="*/ 0 h 10"/>
                <a:gd name="T8" fmla="*/ 2147483646 w 101"/>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3" name="Freeform 80">
              <a:extLst>
                <a:ext uri="{FF2B5EF4-FFF2-40B4-BE49-F238E27FC236}">
                  <a16:creationId xmlns:a16="http://schemas.microsoft.com/office/drawing/2014/main" id="{06CBAB1E-D8A1-36EA-814C-83F0583B067C}"/>
                </a:ext>
              </a:extLst>
            </p:cNvPr>
            <p:cNvSpPr>
              <a:spLocks/>
            </p:cNvSpPr>
            <p:nvPr/>
          </p:nvSpPr>
          <p:spPr bwMode="invGray">
            <a:xfrm>
              <a:off x="9005888" y="1566174"/>
              <a:ext cx="17462" cy="2462"/>
            </a:xfrm>
            <a:custGeom>
              <a:avLst/>
              <a:gdLst>
                <a:gd name="T0" fmla="*/ 0 w 19"/>
                <a:gd name="T1" fmla="*/ 2147483646 h 2"/>
                <a:gd name="T2" fmla="*/ 0 w 19"/>
                <a:gd name="T3" fmla="*/ 2147483646 h 2"/>
                <a:gd name="T4" fmla="*/ 2147483646 w 19"/>
                <a:gd name="T5" fmla="*/ 0 h 2"/>
                <a:gd name="T6" fmla="*/ 0 w 19"/>
                <a:gd name="T7" fmla="*/ 2147483646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
                  <a:moveTo>
                    <a:pt x="0" y="2"/>
                  </a:moveTo>
                  <a:lnTo>
                    <a:pt x="0" y="2"/>
                  </a:lnTo>
                  <a:lnTo>
                    <a:pt x="19" y="0"/>
                  </a:lnTo>
                  <a:cubicBezTo>
                    <a:pt x="8" y="1"/>
                    <a:pt x="3" y="1"/>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4" name="Freeform 81">
              <a:extLst>
                <a:ext uri="{FF2B5EF4-FFF2-40B4-BE49-F238E27FC236}">
                  <a16:creationId xmlns:a16="http://schemas.microsoft.com/office/drawing/2014/main" id="{99F92A69-7AA5-DFF2-8F7C-5C8DC5B3CC62}"/>
                </a:ext>
              </a:extLst>
            </p:cNvPr>
            <p:cNvSpPr>
              <a:spLocks/>
            </p:cNvSpPr>
            <p:nvPr/>
          </p:nvSpPr>
          <p:spPr bwMode="invGray">
            <a:xfrm>
              <a:off x="1587500" y="1516937"/>
              <a:ext cx="38100" cy="3693"/>
            </a:xfrm>
            <a:custGeom>
              <a:avLst/>
              <a:gdLst>
                <a:gd name="T0" fmla="*/ 2147483646 w 39"/>
                <a:gd name="T1" fmla="*/ 1574365600 h 4"/>
                <a:gd name="T2" fmla="*/ 2147483646 w 39"/>
                <a:gd name="T3" fmla="*/ 1574365600 h 4"/>
                <a:gd name="T4" fmla="*/ 0 w 39"/>
                <a:gd name="T5" fmla="*/ 0 h 4"/>
                <a:gd name="T6" fmla="*/ 2147483646 w 39"/>
                <a:gd name="T7" fmla="*/ 2147483646 h 4"/>
                <a:gd name="T8" fmla="*/ 2147483646 w 39"/>
                <a:gd name="T9" fmla="*/ 15743656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4">
                  <a:moveTo>
                    <a:pt x="39" y="2"/>
                  </a:moveTo>
                  <a:lnTo>
                    <a:pt x="39" y="2"/>
                  </a:lnTo>
                  <a:lnTo>
                    <a:pt x="0" y="0"/>
                  </a:lnTo>
                  <a:lnTo>
                    <a:pt x="25" y="4"/>
                  </a:lnTo>
                  <a:lnTo>
                    <a:pt x="39"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5" name="Freeform 82">
              <a:extLst>
                <a:ext uri="{FF2B5EF4-FFF2-40B4-BE49-F238E27FC236}">
                  <a16:creationId xmlns:a16="http://schemas.microsoft.com/office/drawing/2014/main" id="{852492E2-C6F7-D9C9-716C-CB7FB477882A}"/>
                </a:ext>
              </a:extLst>
            </p:cNvPr>
            <p:cNvSpPr>
              <a:spLocks/>
            </p:cNvSpPr>
            <p:nvPr/>
          </p:nvSpPr>
          <p:spPr bwMode="invGray">
            <a:xfrm>
              <a:off x="1522413" y="1519399"/>
              <a:ext cx="30162" cy="4924"/>
            </a:xfrm>
            <a:custGeom>
              <a:avLst/>
              <a:gdLst>
                <a:gd name="T0" fmla="*/ 2147483646 w 32"/>
                <a:gd name="T1" fmla="*/ 2147483646 h 6"/>
                <a:gd name="T2" fmla="*/ 2147483646 w 32"/>
                <a:gd name="T3" fmla="*/ 2147483646 h 6"/>
                <a:gd name="T4" fmla="*/ 2147483646 w 32"/>
                <a:gd name="T5" fmla="*/ 0 h 6"/>
                <a:gd name="T6" fmla="*/ 0 w 32"/>
                <a:gd name="T7" fmla="*/ 2147483646 h 6"/>
                <a:gd name="T8" fmla="*/ 2147483646 w 32"/>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6" name="Freeform 83">
              <a:extLst>
                <a:ext uri="{FF2B5EF4-FFF2-40B4-BE49-F238E27FC236}">
                  <a16:creationId xmlns:a16="http://schemas.microsoft.com/office/drawing/2014/main" id="{2513E1D2-BB64-58BE-8D07-05E1EC77A9D3}"/>
                </a:ext>
              </a:extLst>
            </p:cNvPr>
            <p:cNvSpPr>
              <a:spLocks/>
            </p:cNvSpPr>
            <p:nvPr/>
          </p:nvSpPr>
          <p:spPr bwMode="invGray">
            <a:xfrm>
              <a:off x="6650038" y="1573559"/>
              <a:ext cx="33337" cy="3693"/>
            </a:xfrm>
            <a:custGeom>
              <a:avLst/>
              <a:gdLst>
                <a:gd name="T0" fmla="*/ 2147483646 w 34"/>
                <a:gd name="T1" fmla="*/ 2147483646 h 4"/>
                <a:gd name="T2" fmla="*/ 2147483646 w 34"/>
                <a:gd name="T3" fmla="*/ 2147483646 h 4"/>
                <a:gd name="T4" fmla="*/ 2147483646 w 34"/>
                <a:gd name="T5" fmla="*/ 1574365600 h 4"/>
                <a:gd name="T6" fmla="*/ 0 w 34"/>
                <a:gd name="T7" fmla="*/ 0 h 4"/>
                <a:gd name="T8" fmla="*/ 2147483646 w 34"/>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7" name="Freeform 84">
              <a:extLst>
                <a:ext uri="{FF2B5EF4-FFF2-40B4-BE49-F238E27FC236}">
                  <a16:creationId xmlns:a16="http://schemas.microsoft.com/office/drawing/2014/main" id="{4C336EAF-50DC-6E4C-23C2-1AD8EB4E03F5}"/>
                </a:ext>
              </a:extLst>
            </p:cNvPr>
            <p:cNvSpPr>
              <a:spLocks/>
            </p:cNvSpPr>
            <p:nvPr/>
          </p:nvSpPr>
          <p:spPr bwMode="invGray">
            <a:xfrm>
              <a:off x="6162675" y="1566174"/>
              <a:ext cx="15875" cy="4924"/>
            </a:xfrm>
            <a:custGeom>
              <a:avLst/>
              <a:gdLst>
                <a:gd name="T0" fmla="*/ 2147483646 w 17"/>
                <a:gd name="T1" fmla="*/ 2147483646 h 6"/>
                <a:gd name="T2" fmla="*/ 2147483646 w 17"/>
                <a:gd name="T3" fmla="*/ 2147483646 h 6"/>
                <a:gd name="T4" fmla="*/ 2147483646 w 17"/>
                <a:gd name="T5" fmla="*/ 2147483646 h 6"/>
                <a:gd name="T6" fmla="*/ 0 w 17"/>
                <a:gd name="T7" fmla="*/ 0 h 6"/>
                <a:gd name="T8" fmla="*/ 2147483646 w 17"/>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6">
                  <a:moveTo>
                    <a:pt x="8" y="6"/>
                  </a:moveTo>
                  <a:lnTo>
                    <a:pt x="8" y="6"/>
                  </a:lnTo>
                  <a:lnTo>
                    <a:pt x="17" y="6"/>
                  </a:lnTo>
                  <a:lnTo>
                    <a:pt x="0" y="0"/>
                  </a:lnTo>
                  <a:lnTo>
                    <a:pt x="8"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8" name="Freeform 85">
              <a:extLst>
                <a:ext uri="{FF2B5EF4-FFF2-40B4-BE49-F238E27FC236}">
                  <a16:creationId xmlns:a16="http://schemas.microsoft.com/office/drawing/2014/main" id="{90716F6E-114B-5A9D-8FAA-263248AE8314}"/>
                </a:ext>
              </a:extLst>
            </p:cNvPr>
            <p:cNvSpPr>
              <a:spLocks/>
            </p:cNvSpPr>
            <p:nvPr/>
          </p:nvSpPr>
          <p:spPr bwMode="invGray">
            <a:xfrm>
              <a:off x="5738813" y="1571097"/>
              <a:ext cx="60325" cy="6155"/>
            </a:xfrm>
            <a:custGeom>
              <a:avLst/>
              <a:gdLst>
                <a:gd name="T0" fmla="*/ 2147483646 w 63"/>
                <a:gd name="T1" fmla="*/ 2147483646 h 8"/>
                <a:gd name="T2" fmla="*/ 2147483646 w 63"/>
                <a:gd name="T3" fmla="*/ 2147483646 h 8"/>
                <a:gd name="T4" fmla="*/ 2147483646 w 63"/>
                <a:gd name="T5" fmla="*/ 2147483646 h 8"/>
                <a:gd name="T6" fmla="*/ 2147483646 w 63"/>
                <a:gd name="T7" fmla="*/ 2147483646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9" name="Footer Placeholder 4">
            <a:extLst>
              <a:ext uri="{FF2B5EF4-FFF2-40B4-BE49-F238E27FC236}">
                <a16:creationId xmlns:a16="http://schemas.microsoft.com/office/drawing/2014/main" id="{12BCCB84-7AEF-F3BB-C567-574FE8E58827}"/>
              </a:ext>
            </a:extLst>
          </p:cNvPr>
          <p:cNvSpPr>
            <a:spLocks noGrp="1"/>
          </p:cNvSpPr>
          <p:nvPr>
            <p:ph type="ftr" sz="quarter" idx="10"/>
          </p:nvPr>
        </p:nvSpPr>
        <p:spPr/>
        <p:txBody>
          <a:bodyPr/>
          <a:lstStyle>
            <a:lvl1pPr>
              <a:defRPr/>
            </a:lvl1pPr>
          </a:lstStyle>
          <a:p>
            <a:pPr>
              <a:defRPr/>
            </a:pPr>
            <a:endParaRPr lang="en-US"/>
          </a:p>
        </p:txBody>
      </p:sp>
      <p:sp>
        <p:nvSpPr>
          <p:cNvPr id="80" name="Date Placeholder 3">
            <a:extLst>
              <a:ext uri="{FF2B5EF4-FFF2-40B4-BE49-F238E27FC236}">
                <a16:creationId xmlns:a16="http://schemas.microsoft.com/office/drawing/2014/main" id="{C553B6D6-0BAA-3A8F-F6C3-CA22325926E1}"/>
              </a:ext>
            </a:extLst>
          </p:cNvPr>
          <p:cNvSpPr>
            <a:spLocks noGrp="1"/>
          </p:cNvSpPr>
          <p:nvPr>
            <p:ph type="dt" sz="half" idx="11"/>
          </p:nvPr>
        </p:nvSpPr>
        <p:spPr/>
        <p:txBody>
          <a:bodyPr/>
          <a:lstStyle>
            <a:lvl1pPr>
              <a:defRPr/>
            </a:lvl1pPr>
          </a:lstStyle>
          <a:p>
            <a:pPr>
              <a:defRPr/>
            </a:pPr>
            <a:fld id="{7592F1BE-3E2D-4448-9606-FF27ECCC4572}" type="datetimeFigureOut">
              <a:rPr lang="en-US"/>
              <a:pPr>
                <a:defRPr/>
              </a:pPr>
              <a:t>10/14/2022</a:t>
            </a:fld>
            <a:endParaRPr lang="en-US"/>
          </a:p>
        </p:txBody>
      </p:sp>
      <p:sp>
        <p:nvSpPr>
          <p:cNvPr id="81" name="Slide Number Placeholder 5">
            <a:extLst>
              <a:ext uri="{FF2B5EF4-FFF2-40B4-BE49-F238E27FC236}">
                <a16:creationId xmlns:a16="http://schemas.microsoft.com/office/drawing/2014/main" id="{7C32F993-6CF2-24EB-5668-0392A326CB52}"/>
              </a:ext>
            </a:extLst>
          </p:cNvPr>
          <p:cNvSpPr>
            <a:spLocks noGrp="1"/>
          </p:cNvSpPr>
          <p:nvPr>
            <p:ph type="sldNum" sz="quarter" idx="12"/>
          </p:nvPr>
        </p:nvSpPr>
        <p:spPr/>
        <p:txBody>
          <a:bodyPr/>
          <a:lstStyle>
            <a:lvl1pPr>
              <a:defRPr/>
            </a:lvl1pPr>
          </a:lstStyle>
          <a:p>
            <a:pPr>
              <a:defRPr/>
            </a:pPr>
            <a:fld id="{631E31F6-A895-408A-B12C-4D52EDD091E3}" type="slidenum">
              <a:rPr lang="en-US"/>
              <a:pPr>
                <a:defRPr/>
              </a:pPr>
              <a:t>‹#›</a:t>
            </a:fld>
            <a:endParaRPr lang="en-US"/>
          </a:p>
        </p:txBody>
      </p:sp>
    </p:spTree>
    <p:extLst>
      <p:ext uri="{BB962C8B-B14F-4D97-AF65-F5344CB8AC3E}">
        <p14:creationId xmlns:p14="http://schemas.microsoft.com/office/powerpoint/2010/main" val="2903387849"/>
      </p:ext>
    </p:extLst>
  </p:cSld>
  <p:clrMapOvr>
    <a:masterClrMapping/>
  </p:clrMapOvr>
  <p:transitio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line" descr="Line graphic">
            <a:extLst>
              <a:ext uri="{FF2B5EF4-FFF2-40B4-BE49-F238E27FC236}">
                <a16:creationId xmlns:a16="http://schemas.microsoft.com/office/drawing/2014/main" id="{A83D7F8C-D466-671C-DE1F-4E7C8082555A}"/>
              </a:ext>
            </a:extLst>
          </p:cNvPr>
          <p:cNvGrpSpPr>
            <a:grpSpLocks/>
          </p:cNvGrpSpPr>
          <p:nvPr/>
        </p:nvGrpSpPr>
        <p:grpSpPr bwMode="auto">
          <a:xfrm rot="5400000">
            <a:off x="6867525" y="3471863"/>
            <a:ext cx="6491287" cy="65088"/>
            <a:chOff x="1522413" y="1514475"/>
            <a:chExt cx="10569575" cy="64008"/>
          </a:xfrm>
        </p:grpSpPr>
        <p:sp>
          <p:nvSpPr>
            <p:cNvPr id="5" name="Freeform 10">
              <a:extLst>
                <a:ext uri="{FF2B5EF4-FFF2-40B4-BE49-F238E27FC236}">
                  <a16:creationId xmlns:a16="http://schemas.microsoft.com/office/drawing/2014/main" id="{B0DBAB2E-ED7A-A7E9-3E45-B24E5F5BD6F5}"/>
                </a:ext>
              </a:extLst>
            </p:cNvPr>
            <p:cNvSpPr>
              <a:spLocks/>
            </p:cNvSpPr>
            <p:nvPr/>
          </p:nvSpPr>
          <p:spPr bwMode="invGray">
            <a:xfrm>
              <a:off x="12028488" y="1525554"/>
              <a:ext cx="63500" cy="4924"/>
            </a:xfrm>
            <a:custGeom>
              <a:avLst/>
              <a:gdLst>
                <a:gd name="T0" fmla="*/ 2147483646 w 67"/>
                <a:gd name="T1" fmla="*/ 2147483646 h 6"/>
                <a:gd name="T2" fmla="*/ 2147483646 w 67"/>
                <a:gd name="T3" fmla="*/ 2147483646 h 6"/>
                <a:gd name="T4" fmla="*/ 2147483646 w 67"/>
                <a:gd name="T5" fmla="*/ 1658141407 h 6"/>
                <a:gd name="T6" fmla="*/ 2147483646 w 67"/>
                <a:gd name="T7" fmla="*/ 0 h 6"/>
                <a:gd name="T8" fmla="*/ 2147483646 w 67"/>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 name="Freeform 11">
              <a:extLst>
                <a:ext uri="{FF2B5EF4-FFF2-40B4-BE49-F238E27FC236}">
                  <a16:creationId xmlns:a16="http://schemas.microsoft.com/office/drawing/2014/main" id="{1E2DE2E0-41D0-43D3-FDD1-C722885613C0}"/>
                </a:ext>
              </a:extLst>
            </p:cNvPr>
            <p:cNvSpPr>
              <a:spLocks/>
            </p:cNvSpPr>
            <p:nvPr/>
          </p:nvSpPr>
          <p:spPr bwMode="invGray">
            <a:xfrm>
              <a:off x="12022138" y="1532939"/>
              <a:ext cx="19050" cy="1231"/>
            </a:xfrm>
            <a:custGeom>
              <a:avLst/>
              <a:gdLst>
                <a:gd name="T0" fmla="*/ 0 w 20"/>
                <a:gd name="T1" fmla="*/ 466352656 h 2"/>
                <a:gd name="T2" fmla="*/ 0 w 20"/>
                <a:gd name="T3" fmla="*/ 466352656 h 2"/>
                <a:gd name="T4" fmla="*/ 2147483646 w 20"/>
                <a:gd name="T5" fmla="*/ 233365594 h 2"/>
                <a:gd name="T6" fmla="*/ 0 w 20"/>
                <a:gd name="T7" fmla="*/ 466352656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
                  <a:moveTo>
                    <a:pt x="0" y="2"/>
                  </a:moveTo>
                  <a:lnTo>
                    <a:pt x="0" y="2"/>
                  </a:lnTo>
                  <a:lnTo>
                    <a:pt x="20" y="1"/>
                  </a:lnTo>
                  <a:cubicBezTo>
                    <a:pt x="16" y="0"/>
                    <a:pt x="11" y="0"/>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 name="Freeform 12">
              <a:extLst>
                <a:ext uri="{FF2B5EF4-FFF2-40B4-BE49-F238E27FC236}">
                  <a16:creationId xmlns:a16="http://schemas.microsoft.com/office/drawing/2014/main" id="{9205FD23-4F1B-F4B2-16E9-F7EAF63B76DE}"/>
                </a:ext>
              </a:extLst>
            </p:cNvPr>
            <p:cNvSpPr>
              <a:spLocks/>
            </p:cNvSpPr>
            <p:nvPr/>
          </p:nvSpPr>
          <p:spPr bwMode="invGray">
            <a:xfrm>
              <a:off x="12041188" y="1531708"/>
              <a:ext cx="39687" cy="6155"/>
            </a:xfrm>
            <a:custGeom>
              <a:avLst/>
              <a:gdLst>
                <a:gd name="T0" fmla="*/ 2147483646 w 41"/>
                <a:gd name="T1" fmla="*/ 0 h 6"/>
                <a:gd name="T2" fmla="*/ 2147483646 w 41"/>
                <a:gd name="T3" fmla="*/ 0 h 6"/>
                <a:gd name="T4" fmla="*/ 0 w 41"/>
                <a:gd name="T5" fmla="*/ 2147483646 h 6"/>
                <a:gd name="T6" fmla="*/ 2147483646 w 41"/>
                <a:gd name="T7" fmla="*/ 1079694713 h 6"/>
                <a:gd name="T8" fmla="*/ 2147483646 w 4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8" name="Freeform 15">
              <a:extLst>
                <a:ext uri="{FF2B5EF4-FFF2-40B4-BE49-F238E27FC236}">
                  <a16:creationId xmlns:a16="http://schemas.microsoft.com/office/drawing/2014/main" id="{BF70E718-8A59-88EC-0EC7-5D7B11880DF9}"/>
                </a:ext>
              </a:extLst>
            </p:cNvPr>
            <p:cNvSpPr>
              <a:spLocks/>
            </p:cNvSpPr>
            <p:nvPr/>
          </p:nvSpPr>
          <p:spPr bwMode="invGray">
            <a:xfrm>
              <a:off x="11831638" y="1526784"/>
              <a:ext cx="42862" cy="4924"/>
            </a:xfrm>
            <a:custGeom>
              <a:avLst/>
              <a:gdLst>
                <a:gd name="T0" fmla="*/ 1728282516 w 45"/>
                <a:gd name="T1" fmla="*/ 0 h 6"/>
                <a:gd name="T2" fmla="*/ 1728282516 w 45"/>
                <a:gd name="T3" fmla="*/ 0 h 6"/>
                <a:gd name="T4" fmla="*/ 2147483646 w 45"/>
                <a:gd name="T5" fmla="*/ 2147483646 h 6"/>
                <a:gd name="T6" fmla="*/ 2147483646 w 45"/>
                <a:gd name="T7" fmla="*/ 2147483646 h 6"/>
                <a:gd name="T8" fmla="*/ 1728282516 w 45"/>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9" name="Freeform 16">
              <a:extLst>
                <a:ext uri="{FF2B5EF4-FFF2-40B4-BE49-F238E27FC236}">
                  <a16:creationId xmlns:a16="http://schemas.microsoft.com/office/drawing/2014/main" id="{43E59821-51A0-1C44-7235-0A8EDDA60C8D}"/>
                </a:ext>
              </a:extLst>
            </p:cNvPr>
            <p:cNvSpPr>
              <a:spLocks/>
            </p:cNvSpPr>
            <p:nvPr/>
          </p:nvSpPr>
          <p:spPr bwMode="invGray">
            <a:xfrm>
              <a:off x="11809413" y="1531708"/>
              <a:ext cx="41275" cy="2462"/>
            </a:xfrm>
            <a:custGeom>
              <a:avLst/>
              <a:gdLst>
                <a:gd name="T0" fmla="*/ 2147483646 w 44"/>
                <a:gd name="T1" fmla="*/ 0 h 3"/>
                <a:gd name="T2" fmla="*/ 2147483646 w 44"/>
                <a:gd name="T3" fmla="*/ 0 h 3"/>
                <a:gd name="T4" fmla="*/ 0 w 44"/>
                <a:gd name="T5" fmla="*/ 1658141407 h 3"/>
                <a:gd name="T6" fmla="*/ 2147483646 w 44"/>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
                  <a:moveTo>
                    <a:pt x="42" y="0"/>
                  </a:moveTo>
                  <a:lnTo>
                    <a:pt x="42" y="0"/>
                  </a:lnTo>
                  <a:lnTo>
                    <a:pt x="0" y="3"/>
                  </a:lnTo>
                  <a:cubicBezTo>
                    <a:pt x="37" y="3"/>
                    <a:pt x="44" y="2"/>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 name="Freeform 17">
              <a:extLst>
                <a:ext uri="{FF2B5EF4-FFF2-40B4-BE49-F238E27FC236}">
                  <a16:creationId xmlns:a16="http://schemas.microsoft.com/office/drawing/2014/main" id="{36CFD398-284A-65DD-1D93-76EA7FF5B9BD}"/>
                </a:ext>
              </a:extLst>
            </p:cNvPr>
            <p:cNvSpPr>
              <a:spLocks/>
            </p:cNvSpPr>
            <p:nvPr/>
          </p:nvSpPr>
          <p:spPr bwMode="invGray">
            <a:xfrm>
              <a:off x="12003088" y="1537863"/>
              <a:ext cx="77787" cy="3693"/>
            </a:xfrm>
            <a:custGeom>
              <a:avLst/>
              <a:gdLst>
                <a:gd name="T0" fmla="*/ 2147483646 w 82"/>
                <a:gd name="T1" fmla="*/ 2014642290 h 5"/>
                <a:gd name="T2" fmla="*/ 2147483646 w 82"/>
                <a:gd name="T3" fmla="*/ 2014642290 h 5"/>
                <a:gd name="T4" fmla="*/ 2147483646 w 82"/>
                <a:gd name="T5" fmla="*/ 0 h 5"/>
                <a:gd name="T6" fmla="*/ 0 w 82"/>
                <a:gd name="T7" fmla="*/ 2014642290 h 5"/>
                <a:gd name="T8" fmla="*/ 2147483646 w 82"/>
                <a:gd name="T9" fmla="*/ 201464229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5">
                  <a:moveTo>
                    <a:pt x="14" y="5"/>
                  </a:moveTo>
                  <a:lnTo>
                    <a:pt x="14" y="5"/>
                  </a:lnTo>
                  <a:lnTo>
                    <a:pt x="82" y="0"/>
                  </a:lnTo>
                  <a:lnTo>
                    <a:pt x="0" y="5"/>
                  </a:lnTo>
                  <a:lnTo>
                    <a:pt x="14"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1" name="Freeform 18">
              <a:extLst>
                <a:ext uri="{FF2B5EF4-FFF2-40B4-BE49-F238E27FC236}">
                  <a16:creationId xmlns:a16="http://schemas.microsoft.com/office/drawing/2014/main" id="{F4AF44FD-F085-950C-F8E5-1722B817EADE}"/>
                </a:ext>
              </a:extLst>
            </p:cNvPr>
            <p:cNvSpPr>
              <a:spLocks/>
            </p:cNvSpPr>
            <p:nvPr/>
          </p:nvSpPr>
          <p:spPr bwMode="invGray">
            <a:xfrm>
              <a:off x="11664950" y="1523092"/>
              <a:ext cx="39687" cy="4924"/>
            </a:xfrm>
            <a:custGeom>
              <a:avLst/>
              <a:gdLst>
                <a:gd name="T0" fmla="*/ 2147483646 w 42"/>
                <a:gd name="T1" fmla="*/ 2147483646 h 5"/>
                <a:gd name="T2" fmla="*/ 2147483646 w 42"/>
                <a:gd name="T3" fmla="*/ 2147483646 h 5"/>
                <a:gd name="T4" fmla="*/ 2147483646 w 42"/>
                <a:gd name="T5" fmla="*/ 0 h 5"/>
                <a:gd name="T6" fmla="*/ 0 w 42"/>
                <a:gd name="T7" fmla="*/ 2147483646 h 5"/>
                <a:gd name="T8" fmla="*/ 2147483646 w 42"/>
                <a:gd name="T9" fmla="*/ 2147483646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
                  <a:moveTo>
                    <a:pt x="19" y="4"/>
                  </a:moveTo>
                  <a:lnTo>
                    <a:pt x="19" y="4"/>
                  </a:lnTo>
                  <a:lnTo>
                    <a:pt x="42" y="0"/>
                  </a:lnTo>
                  <a:lnTo>
                    <a:pt x="0" y="5"/>
                  </a:lnTo>
                  <a:lnTo>
                    <a:pt x="19"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2" name="Freeform 19">
              <a:extLst>
                <a:ext uri="{FF2B5EF4-FFF2-40B4-BE49-F238E27FC236}">
                  <a16:creationId xmlns:a16="http://schemas.microsoft.com/office/drawing/2014/main" id="{1C1C680A-D312-49DB-332E-0C01998E8E5C}"/>
                </a:ext>
              </a:extLst>
            </p:cNvPr>
            <p:cNvSpPr>
              <a:spLocks/>
            </p:cNvSpPr>
            <p:nvPr/>
          </p:nvSpPr>
          <p:spPr bwMode="invGray">
            <a:xfrm>
              <a:off x="11506200" y="1521861"/>
              <a:ext cx="92075" cy="4924"/>
            </a:xfrm>
            <a:custGeom>
              <a:avLst/>
              <a:gdLst>
                <a:gd name="T0" fmla="*/ 2147483646 w 98"/>
                <a:gd name="T1" fmla="*/ 2147483646 h 6"/>
                <a:gd name="T2" fmla="*/ 2147483646 w 98"/>
                <a:gd name="T3" fmla="*/ 2147483646 h 6"/>
                <a:gd name="T4" fmla="*/ 2147483646 w 98"/>
                <a:gd name="T5" fmla="*/ 0 h 6"/>
                <a:gd name="T6" fmla="*/ 0 w 98"/>
                <a:gd name="T7" fmla="*/ 2147483646 h 6"/>
                <a:gd name="T8" fmla="*/ 2147483646 w 98"/>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3" name="Freeform 20">
              <a:extLst>
                <a:ext uri="{FF2B5EF4-FFF2-40B4-BE49-F238E27FC236}">
                  <a16:creationId xmlns:a16="http://schemas.microsoft.com/office/drawing/2014/main" id="{F360BD07-E0F3-C787-6830-EF08B8927515}"/>
                </a:ext>
              </a:extLst>
            </p:cNvPr>
            <p:cNvSpPr>
              <a:spLocks/>
            </p:cNvSpPr>
            <p:nvPr/>
          </p:nvSpPr>
          <p:spPr bwMode="invGray">
            <a:xfrm>
              <a:off x="11471275" y="1525554"/>
              <a:ext cx="34925" cy="3693"/>
            </a:xfrm>
            <a:custGeom>
              <a:avLst/>
              <a:gdLst>
                <a:gd name="T0" fmla="*/ 0 w 36"/>
                <a:gd name="T1" fmla="*/ 2147483646 h 3"/>
                <a:gd name="T2" fmla="*/ 0 w 36"/>
                <a:gd name="T3" fmla="*/ 2147483646 h 3"/>
                <a:gd name="T4" fmla="*/ 2147483646 w 36"/>
                <a:gd name="T5" fmla="*/ 0 h 3"/>
                <a:gd name="T6" fmla="*/ 0 w 36"/>
                <a:gd name="T7" fmla="*/ 2147483646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4" name="Freeform 21">
              <a:extLst>
                <a:ext uri="{FF2B5EF4-FFF2-40B4-BE49-F238E27FC236}">
                  <a16:creationId xmlns:a16="http://schemas.microsoft.com/office/drawing/2014/main" id="{0354E3AE-A118-E484-F3EB-4356AB55064F}"/>
                </a:ext>
              </a:extLst>
            </p:cNvPr>
            <p:cNvSpPr>
              <a:spLocks/>
            </p:cNvSpPr>
            <p:nvPr/>
          </p:nvSpPr>
          <p:spPr bwMode="invGray">
            <a:xfrm>
              <a:off x="11710988" y="1529246"/>
              <a:ext cx="30162" cy="4924"/>
            </a:xfrm>
            <a:custGeom>
              <a:avLst/>
              <a:gdLst>
                <a:gd name="T0" fmla="*/ 2147483646 w 32"/>
                <a:gd name="T1" fmla="*/ 2147483646 h 5"/>
                <a:gd name="T2" fmla="*/ 2147483646 w 32"/>
                <a:gd name="T3" fmla="*/ 2147483646 h 5"/>
                <a:gd name="T4" fmla="*/ 0 w 32"/>
                <a:gd name="T5" fmla="*/ 0 h 5"/>
                <a:gd name="T6" fmla="*/ 2147483646 w 32"/>
                <a:gd name="T7" fmla="*/ 2147483646 h 5"/>
                <a:gd name="T8" fmla="*/ 2147483646 w 32"/>
                <a:gd name="T9" fmla="*/ 2147483646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5" name="Freeform 22">
              <a:extLst>
                <a:ext uri="{FF2B5EF4-FFF2-40B4-BE49-F238E27FC236}">
                  <a16:creationId xmlns:a16="http://schemas.microsoft.com/office/drawing/2014/main" id="{8AB30364-2EB9-F1C2-2915-84BBF12DCCCD}"/>
                </a:ext>
              </a:extLst>
            </p:cNvPr>
            <p:cNvSpPr>
              <a:spLocks/>
            </p:cNvSpPr>
            <p:nvPr/>
          </p:nvSpPr>
          <p:spPr bwMode="invGray">
            <a:xfrm>
              <a:off x="11691938" y="1532939"/>
              <a:ext cx="34925" cy="1231"/>
            </a:xfrm>
            <a:custGeom>
              <a:avLst/>
              <a:gdLst>
                <a:gd name="T0" fmla="*/ 2147483646 w 36"/>
                <a:gd name="T1" fmla="*/ 1865409391 h 1"/>
                <a:gd name="T2" fmla="*/ 2147483646 w 36"/>
                <a:gd name="T3" fmla="*/ 1865409391 h 1"/>
                <a:gd name="T4" fmla="*/ 2147483646 w 36"/>
                <a:gd name="T5" fmla="*/ 1865409391 h 1"/>
                <a:gd name="T6" fmla="*/ 0 w 36"/>
                <a:gd name="T7" fmla="*/ 0 h 1"/>
                <a:gd name="T8" fmla="*/ 2147483646 w 36"/>
                <a:gd name="T9" fmla="*/ 186540939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
                  <a:moveTo>
                    <a:pt x="36" y="1"/>
                  </a:moveTo>
                  <a:lnTo>
                    <a:pt x="36" y="1"/>
                  </a:lnTo>
                  <a:lnTo>
                    <a:pt x="35" y="1"/>
                  </a:lnTo>
                  <a:lnTo>
                    <a:pt x="0" y="0"/>
                  </a:lnTo>
                  <a:lnTo>
                    <a:pt x="36"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6" name="Freeform 23">
              <a:extLst>
                <a:ext uri="{FF2B5EF4-FFF2-40B4-BE49-F238E27FC236}">
                  <a16:creationId xmlns:a16="http://schemas.microsoft.com/office/drawing/2014/main" id="{3AF2B8B7-15D9-BE88-B231-701DA3A0A40C}"/>
                </a:ext>
              </a:extLst>
            </p:cNvPr>
            <p:cNvSpPr>
              <a:spLocks/>
            </p:cNvSpPr>
            <p:nvPr/>
          </p:nvSpPr>
          <p:spPr bwMode="invGray">
            <a:xfrm>
              <a:off x="11741150" y="1534170"/>
              <a:ext cx="4762" cy="0"/>
            </a:xfrm>
            <a:custGeom>
              <a:avLst/>
              <a:gdLst>
                <a:gd name="T0" fmla="*/ 2147483646 w 5"/>
                <a:gd name="T1" fmla="*/ 2147483646 w 5"/>
                <a:gd name="T2" fmla="*/ 0 w 5"/>
                <a:gd name="T3" fmla="*/ 2147483646 w 5"/>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5">
                  <a:moveTo>
                    <a:pt x="5" y="0"/>
                  </a:moveTo>
                  <a:lnTo>
                    <a:pt x="5" y="0"/>
                  </a:lnTo>
                  <a:lnTo>
                    <a:pt x="0" y="0"/>
                  </a:lnTo>
                  <a:cubicBezTo>
                    <a:pt x="2" y="0"/>
                    <a:pt x="3" y="0"/>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7" name="Freeform 24">
              <a:extLst>
                <a:ext uri="{FF2B5EF4-FFF2-40B4-BE49-F238E27FC236}">
                  <a16:creationId xmlns:a16="http://schemas.microsoft.com/office/drawing/2014/main" id="{1CDDDC80-08E3-5738-8E6D-6745FEE820BF}"/>
                </a:ext>
              </a:extLst>
            </p:cNvPr>
            <p:cNvSpPr>
              <a:spLocks/>
            </p:cNvSpPr>
            <p:nvPr/>
          </p:nvSpPr>
          <p:spPr bwMode="invGray">
            <a:xfrm>
              <a:off x="11841163" y="1537863"/>
              <a:ext cx="71437" cy="8617"/>
            </a:xfrm>
            <a:custGeom>
              <a:avLst/>
              <a:gdLst>
                <a:gd name="T0" fmla="*/ 2147483646 w 75"/>
                <a:gd name="T1" fmla="*/ 0 h 9"/>
                <a:gd name="T2" fmla="*/ 2147483646 w 75"/>
                <a:gd name="T3" fmla="*/ 0 h 9"/>
                <a:gd name="T4" fmla="*/ 2147483646 w 75"/>
                <a:gd name="T5" fmla="*/ 2147483646 h 9"/>
                <a:gd name="T6" fmla="*/ 2147483646 w 75"/>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8" name="Freeform 25">
              <a:extLst>
                <a:ext uri="{FF2B5EF4-FFF2-40B4-BE49-F238E27FC236}">
                  <a16:creationId xmlns:a16="http://schemas.microsoft.com/office/drawing/2014/main" id="{3BD5AB4E-A3A7-ED75-3F81-D6D682D29FF0}"/>
                </a:ext>
              </a:extLst>
            </p:cNvPr>
            <p:cNvSpPr>
              <a:spLocks/>
            </p:cNvSpPr>
            <p:nvPr/>
          </p:nvSpPr>
          <p:spPr bwMode="invGray">
            <a:xfrm>
              <a:off x="11764963" y="1535401"/>
              <a:ext cx="44450" cy="3693"/>
            </a:xfrm>
            <a:custGeom>
              <a:avLst/>
              <a:gdLst>
                <a:gd name="T0" fmla="*/ 0 w 47"/>
                <a:gd name="T1" fmla="*/ 2147483646 h 4"/>
                <a:gd name="T2" fmla="*/ 0 w 47"/>
                <a:gd name="T3" fmla="*/ 2147483646 h 4"/>
                <a:gd name="T4" fmla="*/ 2147483646 w 47"/>
                <a:gd name="T5" fmla="*/ 2147483646 h 4"/>
                <a:gd name="T6" fmla="*/ 2147483646 w 47"/>
                <a:gd name="T7" fmla="*/ 0 h 4"/>
                <a:gd name="T8" fmla="*/ 0 w 47"/>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9" name="Freeform 26">
              <a:extLst>
                <a:ext uri="{FF2B5EF4-FFF2-40B4-BE49-F238E27FC236}">
                  <a16:creationId xmlns:a16="http://schemas.microsoft.com/office/drawing/2014/main" id="{0DFD8D5E-3F11-5A0D-4C7F-3D34504CB5D3}"/>
                </a:ext>
              </a:extLst>
            </p:cNvPr>
            <p:cNvSpPr>
              <a:spLocks/>
            </p:cNvSpPr>
            <p:nvPr/>
          </p:nvSpPr>
          <p:spPr bwMode="invGray">
            <a:xfrm>
              <a:off x="11744325" y="1537863"/>
              <a:ext cx="20637" cy="2462"/>
            </a:xfrm>
            <a:custGeom>
              <a:avLst/>
              <a:gdLst>
                <a:gd name="T0" fmla="*/ 0 w 22"/>
                <a:gd name="T1" fmla="*/ 2147483646 h 2"/>
                <a:gd name="T2" fmla="*/ 0 w 22"/>
                <a:gd name="T3" fmla="*/ 2147483646 h 2"/>
                <a:gd name="T4" fmla="*/ 2147483646 w 22"/>
                <a:gd name="T5" fmla="*/ 0 h 2"/>
                <a:gd name="T6" fmla="*/ 2147483646 w 22"/>
                <a:gd name="T7" fmla="*/ 0 h 2"/>
                <a:gd name="T8" fmla="*/ 0 w 2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
                  <a:moveTo>
                    <a:pt x="0" y="2"/>
                  </a:moveTo>
                  <a:lnTo>
                    <a:pt x="0" y="2"/>
                  </a:lnTo>
                  <a:lnTo>
                    <a:pt x="22" y="0"/>
                  </a:lnTo>
                  <a:lnTo>
                    <a:pt x="5" y="0"/>
                  </a:lnTo>
                  <a:lnTo>
                    <a:pt x="0"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0" name="Freeform 27">
              <a:extLst>
                <a:ext uri="{FF2B5EF4-FFF2-40B4-BE49-F238E27FC236}">
                  <a16:creationId xmlns:a16="http://schemas.microsoft.com/office/drawing/2014/main" id="{DE147FAA-1E09-EC48-72B2-8CFD5EC4CC7A}"/>
                </a:ext>
              </a:extLst>
            </p:cNvPr>
            <p:cNvSpPr>
              <a:spLocks/>
            </p:cNvSpPr>
            <p:nvPr/>
          </p:nvSpPr>
          <p:spPr bwMode="invGray">
            <a:xfrm>
              <a:off x="11482388" y="1531708"/>
              <a:ext cx="85725" cy="3693"/>
            </a:xfrm>
            <a:custGeom>
              <a:avLst/>
              <a:gdLst>
                <a:gd name="T0" fmla="*/ 2147483646 w 90"/>
                <a:gd name="T1" fmla="*/ 0 h 4"/>
                <a:gd name="T2" fmla="*/ 2147483646 w 90"/>
                <a:gd name="T3" fmla="*/ 0 h 4"/>
                <a:gd name="T4" fmla="*/ 0 w 90"/>
                <a:gd name="T5" fmla="*/ 1574365600 h 4"/>
                <a:gd name="T6" fmla="*/ 2147483646 w 90"/>
                <a:gd name="T7" fmla="*/ 2147483646 h 4"/>
                <a:gd name="T8" fmla="*/ 2147483646 w 90"/>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1" name="Freeform 28">
              <a:extLst>
                <a:ext uri="{FF2B5EF4-FFF2-40B4-BE49-F238E27FC236}">
                  <a16:creationId xmlns:a16="http://schemas.microsoft.com/office/drawing/2014/main" id="{D1F90AFC-FA3F-1A61-B12E-CC95E79469CC}"/>
                </a:ext>
              </a:extLst>
            </p:cNvPr>
            <p:cNvSpPr>
              <a:spLocks/>
            </p:cNvSpPr>
            <p:nvPr/>
          </p:nvSpPr>
          <p:spPr bwMode="invGray">
            <a:xfrm>
              <a:off x="11626850" y="1532939"/>
              <a:ext cx="4762" cy="1231"/>
            </a:xfrm>
            <a:custGeom>
              <a:avLst/>
              <a:gdLst>
                <a:gd name="T0" fmla="*/ 2147483646 w 5"/>
                <a:gd name="T1" fmla="*/ 0 h 1"/>
                <a:gd name="T2" fmla="*/ 2147483646 w 5"/>
                <a:gd name="T3" fmla="*/ 0 h 1"/>
                <a:gd name="T4" fmla="*/ 0 w 5"/>
                <a:gd name="T5" fmla="*/ 1865409391 h 1"/>
                <a:gd name="T6" fmla="*/ 2147483646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5" y="0"/>
                  </a:moveTo>
                  <a:lnTo>
                    <a:pt x="5" y="0"/>
                  </a:lnTo>
                  <a:lnTo>
                    <a:pt x="0" y="1"/>
                  </a:lnTo>
                  <a:cubicBezTo>
                    <a:pt x="3" y="1"/>
                    <a:pt x="5" y="1"/>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2" name="Freeform 29">
              <a:extLst>
                <a:ext uri="{FF2B5EF4-FFF2-40B4-BE49-F238E27FC236}">
                  <a16:creationId xmlns:a16="http://schemas.microsoft.com/office/drawing/2014/main" id="{A14E9DCA-DC50-5972-9EC5-9FF665D149CD}"/>
                </a:ext>
              </a:extLst>
            </p:cNvPr>
            <p:cNvSpPr>
              <a:spLocks/>
            </p:cNvSpPr>
            <p:nvPr/>
          </p:nvSpPr>
          <p:spPr bwMode="invGray">
            <a:xfrm>
              <a:off x="11261725" y="1534170"/>
              <a:ext cx="4762" cy="0"/>
            </a:xfrm>
            <a:custGeom>
              <a:avLst/>
              <a:gdLst>
                <a:gd name="T0" fmla="*/ 0 w 5"/>
                <a:gd name="T1" fmla="*/ 0 h 1"/>
                <a:gd name="T2" fmla="*/ 0 w 5"/>
                <a:gd name="T3" fmla="*/ 0 h 1"/>
                <a:gd name="T4" fmla="*/ 2147483646 w 5"/>
                <a:gd name="T5" fmla="*/ 1 h 1"/>
                <a:gd name="T6" fmla="*/ 2147483646 w 5"/>
                <a:gd name="T7" fmla="*/ 0 h 1"/>
                <a:gd name="T8" fmla="*/ 0 w 5"/>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3" name="Freeform 30">
              <a:extLst>
                <a:ext uri="{FF2B5EF4-FFF2-40B4-BE49-F238E27FC236}">
                  <a16:creationId xmlns:a16="http://schemas.microsoft.com/office/drawing/2014/main" id="{1157E664-3FE9-509B-5497-882121E45860}"/>
                </a:ext>
              </a:extLst>
            </p:cNvPr>
            <p:cNvSpPr>
              <a:spLocks/>
            </p:cNvSpPr>
            <p:nvPr/>
          </p:nvSpPr>
          <p:spPr bwMode="invGray">
            <a:xfrm>
              <a:off x="11553825" y="1534170"/>
              <a:ext cx="44450" cy="2462"/>
            </a:xfrm>
            <a:custGeom>
              <a:avLst/>
              <a:gdLst>
                <a:gd name="T0" fmla="*/ 2147483646 w 47"/>
                <a:gd name="T1" fmla="*/ 2147483646 h 2"/>
                <a:gd name="T2" fmla="*/ 2147483646 w 47"/>
                <a:gd name="T3" fmla="*/ 2147483646 h 2"/>
                <a:gd name="T4" fmla="*/ 2147483646 w 47"/>
                <a:gd name="T5" fmla="*/ 0 h 2"/>
                <a:gd name="T6" fmla="*/ 1691372624 w 47"/>
                <a:gd name="T7" fmla="*/ 1865409391 h 2"/>
                <a:gd name="T8" fmla="*/ 2147483646 w 4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4" name="Freeform 31">
              <a:extLst>
                <a:ext uri="{FF2B5EF4-FFF2-40B4-BE49-F238E27FC236}">
                  <a16:creationId xmlns:a16="http://schemas.microsoft.com/office/drawing/2014/main" id="{B1AC2E74-757C-68AE-5CD8-59B7C083D27F}"/>
                </a:ext>
              </a:extLst>
            </p:cNvPr>
            <p:cNvSpPr>
              <a:spLocks/>
            </p:cNvSpPr>
            <p:nvPr/>
          </p:nvSpPr>
          <p:spPr bwMode="invGray">
            <a:xfrm>
              <a:off x="11409363" y="1529246"/>
              <a:ext cx="31750" cy="2462"/>
            </a:xfrm>
            <a:custGeom>
              <a:avLst/>
              <a:gdLst>
                <a:gd name="T0" fmla="*/ 0 w 33"/>
                <a:gd name="T1" fmla="*/ 552938118 h 3"/>
                <a:gd name="T2" fmla="*/ 0 w 33"/>
                <a:gd name="T3" fmla="*/ 552938118 h 3"/>
                <a:gd name="T4" fmla="*/ 2147483646 w 33"/>
                <a:gd name="T5" fmla="*/ 1658141407 h 3"/>
                <a:gd name="T6" fmla="*/ 0 w 33"/>
                <a:gd name="T7" fmla="*/ 552938118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5" name="Freeform 32">
              <a:extLst>
                <a:ext uri="{FF2B5EF4-FFF2-40B4-BE49-F238E27FC236}">
                  <a16:creationId xmlns:a16="http://schemas.microsoft.com/office/drawing/2014/main" id="{086E7839-29F7-442C-7A44-63232649256C}"/>
                </a:ext>
              </a:extLst>
            </p:cNvPr>
            <p:cNvSpPr>
              <a:spLocks/>
            </p:cNvSpPr>
            <p:nvPr/>
          </p:nvSpPr>
          <p:spPr bwMode="invGray">
            <a:xfrm>
              <a:off x="11618913" y="1531708"/>
              <a:ext cx="6350" cy="0"/>
            </a:xfrm>
            <a:custGeom>
              <a:avLst/>
              <a:gdLst>
                <a:gd name="T0" fmla="*/ 2147483646 w 6"/>
                <a:gd name="T1" fmla="*/ 1 h 1"/>
                <a:gd name="T2" fmla="*/ 2147483646 w 6"/>
                <a:gd name="T3" fmla="*/ 1 h 1"/>
                <a:gd name="T4" fmla="*/ 2147483646 w 6"/>
                <a:gd name="T5" fmla="*/ 1 h 1"/>
                <a:gd name="T6" fmla="*/ 2147483646 w 6"/>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3" y="1"/>
                  </a:moveTo>
                  <a:lnTo>
                    <a:pt x="3" y="1"/>
                  </a:lnTo>
                  <a:lnTo>
                    <a:pt x="6" y="1"/>
                  </a:lnTo>
                  <a:cubicBezTo>
                    <a:pt x="0" y="0"/>
                    <a:pt x="0" y="1"/>
                    <a:pt x="3"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6" name="Freeform 33">
              <a:extLst>
                <a:ext uri="{FF2B5EF4-FFF2-40B4-BE49-F238E27FC236}">
                  <a16:creationId xmlns:a16="http://schemas.microsoft.com/office/drawing/2014/main" id="{8EB42D52-4036-F91D-5F74-FA74B2B7E526}"/>
                </a:ext>
              </a:extLst>
            </p:cNvPr>
            <p:cNvSpPr>
              <a:spLocks/>
            </p:cNvSpPr>
            <p:nvPr/>
          </p:nvSpPr>
          <p:spPr bwMode="invGray">
            <a:xfrm>
              <a:off x="11598275" y="1531708"/>
              <a:ext cx="28575" cy="2462"/>
            </a:xfrm>
            <a:custGeom>
              <a:avLst/>
              <a:gdLst>
                <a:gd name="T0" fmla="*/ 2147483646 w 31"/>
                <a:gd name="T1" fmla="*/ 0 h 3"/>
                <a:gd name="T2" fmla="*/ 2147483646 w 31"/>
                <a:gd name="T3" fmla="*/ 0 h 3"/>
                <a:gd name="T4" fmla="*/ 0 w 31"/>
                <a:gd name="T5" fmla="*/ 1658141407 h 3"/>
                <a:gd name="T6" fmla="*/ 2147483646 w 31"/>
                <a:gd name="T7" fmla="*/ 1105203289 h 3"/>
                <a:gd name="T8" fmla="*/ 2147483646 w 31"/>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7" name="Freeform 34">
              <a:extLst>
                <a:ext uri="{FF2B5EF4-FFF2-40B4-BE49-F238E27FC236}">
                  <a16:creationId xmlns:a16="http://schemas.microsoft.com/office/drawing/2014/main" id="{303A564D-BCE4-097F-BD24-397A017F247F}"/>
                </a:ext>
              </a:extLst>
            </p:cNvPr>
            <p:cNvSpPr>
              <a:spLocks/>
            </p:cNvSpPr>
            <p:nvPr/>
          </p:nvSpPr>
          <p:spPr bwMode="invGray">
            <a:xfrm>
              <a:off x="11137900" y="1534170"/>
              <a:ext cx="188912" cy="23388"/>
            </a:xfrm>
            <a:custGeom>
              <a:avLst/>
              <a:gdLst>
                <a:gd name="T0" fmla="*/ 2147483646 w 198"/>
                <a:gd name="T1" fmla="*/ 2147483646 h 27"/>
                <a:gd name="T2" fmla="*/ 2147483646 w 198"/>
                <a:gd name="T3" fmla="*/ 2147483646 h 27"/>
                <a:gd name="T4" fmla="*/ 2147483646 w 198"/>
                <a:gd name="T5" fmla="*/ 2147483646 h 27"/>
                <a:gd name="T6" fmla="*/ 2147483646 w 198"/>
                <a:gd name="T7" fmla="*/ 0 h 27"/>
                <a:gd name="T8" fmla="*/ 2147483646 w 198"/>
                <a:gd name="T9" fmla="*/ 2147483646 h 27"/>
                <a:gd name="T10" fmla="*/ 2147483646 w 198"/>
                <a:gd name="T11" fmla="*/ 2147483646 h 27"/>
                <a:gd name="T12" fmla="*/ 2147483646 w 198"/>
                <a:gd name="T13" fmla="*/ 2147483646 h 27"/>
                <a:gd name="T14" fmla="*/ 2147483646 w 198"/>
                <a:gd name="T15" fmla="*/ 2147483646 h 27"/>
                <a:gd name="T16" fmla="*/ 2147483646 w 198"/>
                <a:gd name="T17" fmla="*/ 2147483646 h 27"/>
                <a:gd name="T18" fmla="*/ 2147483646 w 198"/>
                <a:gd name="T19" fmla="*/ 2147483646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8" name="Freeform 35">
              <a:extLst>
                <a:ext uri="{FF2B5EF4-FFF2-40B4-BE49-F238E27FC236}">
                  <a16:creationId xmlns:a16="http://schemas.microsoft.com/office/drawing/2014/main" id="{884C2E15-A478-41A4-81A0-78314D1583AE}"/>
                </a:ext>
              </a:extLst>
            </p:cNvPr>
            <p:cNvSpPr>
              <a:spLocks/>
            </p:cNvSpPr>
            <p:nvPr/>
          </p:nvSpPr>
          <p:spPr bwMode="invGray">
            <a:xfrm>
              <a:off x="11266488" y="1529246"/>
              <a:ext cx="95250" cy="4924"/>
            </a:xfrm>
            <a:custGeom>
              <a:avLst/>
              <a:gdLst>
                <a:gd name="T0" fmla="*/ 2147483646 w 100"/>
                <a:gd name="T1" fmla="*/ 2147483646 h 6"/>
                <a:gd name="T2" fmla="*/ 2147483646 w 100"/>
                <a:gd name="T3" fmla="*/ 2147483646 h 6"/>
                <a:gd name="T4" fmla="*/ 2147483646 w 100"/>
                <a:gd name="T5" fmla="*/ 2147483646 h 6"/>
                <a:gd name="T6" fmla="*/ 2147483646 w 100"/>
                <a:gd name="T7" fmla="*/ 0 h 6"/>
                <a:gd name="T8" fmla="*/ 0 w 100"/>
                <a:gd name="T9" fmla="*/ 2147483646 h 6"/>
                <a:gd name="T10" fmla="*/ 2147483646 w 100"/>
                <a:gd name="T11" fmla="*/ 2147483646 h 6"/>
                <a:gd name="T12" fmla="*/ 2147483646 w 100"/>
                <a:gd name="T13" fmla="*/ 2147483646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9" name="Freeform 36">
              <a:extLst>
                <a:ext uri="{FF2B5EF4-FFF2-40B4-BE49-F238E27FC236}">
                  <a16:creationId xmlns:a16="http://schemas.microsoft.com/office/drawing/2014/main" id="{85D14762-E0A1-7114-DE00-387A5F538FB7}"/>
                </a:ext>
              </a:extLst>
            </p:cNvPr>
            <p:cNvSpPr>
              <a:spLocks/>
            </p:cNvSpPr>
            <p:nvPr/>
          </p:nvSpPr>
          <p:spPr bwMode="invGray">
            <a:xfrm>
              <a:off x="11361738" y="1531708"/>
              <a:ext cx="134937" cy="12309"/>
            </a:xfrm>
            <a:custGeom>
              <a:avLst/>
              <a:gdLst>
                <a:gd name="T0" fmla="*/ 2147483646 w 142"/>
                <a:gd name="T1" fmla="*/ 2039220600 h 14"/>
                <a:gd name="T2" fmla="*/ 2147483646 w 142"/>
                <a:gd name="T3" fmla="*/ 2039220600 h 14"/>
                <a:gd name="T4" fmla="*/ 2147483646 w 142"/>
                <a:gd name="T5" fmla="*/ 2147483646 h 14"/>
                <a:gd name="T6" fmla="*/ 2147483646 w 142"/>
                <a:gd name="T7" fmla="*/ 2147483646 h 14"/>
                <a:gd name="T8" fmla="*/ 2147483646 w 142"/>
                <a:gd name="T9" fmla="*/ 2039220600 h 14"/>
                <a:gd name="T10" fmla="*/ 2147483646 w 142"/>
                <a:gd name="T11" fmla="*/ 1358965474 h 14"/>
                <a:gd name="T12" fmla="*/ 2147483646 w 142"/>
                <a:gd name="T13" fmla="*/ 0 h 14"/>
                <a:gd name="T14" fmla="*/ 2147483646 w 142"/>
                <a:gd name="T15" fmla="*/ 679482297 h 14"/>
                <a:gd name="T16" fmla="*/ 2147483646 w 142"/>
                <a:gd name="T17" fmla="*/ 679482297 h 14"/>
                <a:gd name="T18" fmla="*/ 2147483646 w 142"/>
                <a:gd name="T19" fmla="*/ 679482297 h 14"/>
                <a:gd name="T20" fmla="*/ 2147483646 w 142"/>
                <a:gd name="T21" fmla="*/ 679482297 h 14"/>
                <a:gd name="T22" fmla="*/ 2147483646 w 142"/>
                <a:gd name="T23" fmla="*/ 679482297 h 14"/>
                <a:gd name="T24" fmla="*/ 2147483646 w 142"/>
                <a:gd name="T25" fmla="*/ 2039220600 h 14"/>
                <a:gd name="T26" fmla="*/ 2147483646 w 142"/>
                <a:gd name="T27" fmla="*/ 679482297 h 14"/>
                <a:gd name="T28" fmla="*/ 2147483646 w 142"/>
                <a:gd name="T29" fmla="*/ 679482297 h 14"/>
                <a:gd name="T30" fmla="*/ 2147483646 w 142"/>
                <a:gd name="T31" fmla="*/ 679482297 h 14"/>
                <a:gd name="T32" fmla="*/ 0 w 142"/>
                <a:gd name="T33" fmla="*/ 2039220600 h 14"/>
                <a:gd name="T34" fmla="*/ 2147483646 w 142"/>
                <a:gd name="T35" fmla="*/ 203922060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0" y="3"/>
                  </a:lnTo>
                  <a:cubicBezTo>
                    <a:pt x="18" y="3"/>
                    <a:pt x="40" y="3"/>
                    <a:pt x="8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0" name="Freeform 37">
              <a:extLst>
                <a:ext uri="{FF2B5EF4-FFF2-40B4-BE49-F238E27FC236}">
                  <a16:creationId xmlns:a16="http://schemas.microsoft.com/office/drawing/2014/main" id="{71690469-90EA-871E-2753-8A781CA310A5}"/>
                </a:ext>
              </a:extLst>
            </p:cNvPr>
            <p:cNvSpPr>
              <a:spLocks/>
            </p:cNvSpPr>
            <p:nvPr/>
          </p:nvSpPr>
          <p:spPr bwMode="invGray">
            <a:xfrm>
              <a:off x="11834813" y="1552634"/>
              <a:ext cx="9525" cy="1231"/>
            </a:xfrm>
            <a:custGeom>
              <a:avLst/>
              <a:gdLst>
                <a:gd name="T0" fmla="*/ 2147483646 w 11"/>
                <a:gd name="T1" fmla="*/ 1865409391 h 1"/>
                <a:gd name="T2" fmla="*/ 2147483646 w 11"/>
                <a:gd name="T3" fmla="*/ 1865409391 h 1"/>
                <a:gd name="T4" fmla="*/ 2147483646 w 11"/>
                <a:gd name="T5" fmla="*/ 0 h 1"/>
                <a:gd name="T6" fmla="*/ 2147483646 w 11"/>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1" name="Freeform 38">
              <a:extLst>
                <a:ext uri="{FF2B5EF4-FFF2-40B4-BE49-F238E27FC236}">
                  <a16:creationId xmlns:a16="http://schemas.microsoft.com/office/drawing/2014/main" id="{1E7666E3-F717-B3FF-2B3E-A14AD15980B3}"/>
                </a:ext>
              </a:extLst>
            </p:cNvPr>
            <p:cNvSpPr>
              <a:spLocks/>
            </p:cNvSpPr>
            <p:nvPr/>
          </p:nvSpPr>
          <p:spPr bwMode="invGray">
            <a:xfrm>
              <a:off x="11764963" y="1542787"/>
              <a:ext cx="117475" cy="9847"/>
            </a:xfrm>
            <a:custGeom>
              <a:avLst/>
              <a:gdLst>
                <a:gd name="T0" fmla="*/ 2147483646 w 122"/>
                <a:gd name="T1" fmla="*/ 2147483646 h 12"/>
                <a:gd name="T2" fmla="*/ 2147483646 w 122"/>
                <a:gd name="T3" fmla="*/ 2147483646 h 12"/>
                <a:gd name="T4" fmla="*/ 2147483646 w 122"/>
                <a:gd name="T5" fmla="*/ 2147483646 h 12"/>
                <a:gd name="T6" fmla="*/ 2147483646 w 122"/>
                <a:gd name="T7" fmla="*/ 2147483646 h 12"/>
                <a:gd name="T8" fmla="*/ 2147483646 w 122"/>
                <a:gd name="T9" fmla="*/ 2147483646 h 12"/>
                <a:gd name="T10" fmla="*/ 2147483646 w 122"/>
                <a:gd name="T11" fmla="*/ 2147483646 h 12"/>
                <a:gd name="T12" fmla="*/ 2147483646 w 122"/>
                <a:gd name="T13" fmla="*/ 0 h 12"/>
                <a:gd name="T14" fmla="*/ 2147483646 w 122"/>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2" name="Freeform 39">
              <a:extLst>
                <a:ext uri="{FF2B5EF4-FFF2-40B4-BE49-F238E27FC236}">
                  <a16:creationId xmlns:a16="http://schemas.microsoft.com/office/drawing/2014/main" id="{F07AAF86-79FD-0A49-895A-F6C164F65BF1}"/>
                </a:ext>
              </a:extLst>
            </p:cNvPr>
            <p:cNvSpPr>
              <a:spLocks/>
            </p:cNvSpPr>
            <p:nvPr/>
          </p:nvSpPr>
          <p:spPr bwMode="invGray">
            <a:xfrm>
              <a:off x="11555413" y="1544017"/>
              <a:ext cx="69850" cy="4924"/>
            </a:xfrm>
            <a:custGeom>
              <a:avLst/>
              <a:gdLst>
                <a:gd name="T0" fmla="*/ 2147483646 w 74"/>
                <a:gd name="T1" fmla="*/ 0 h 6"/>
                <a:gd name="T2" fmla="*/ 2147483646 w 74"/>
                <a:gd name="T3" fmla="*/ 0 h 6"/>
                <a:gd name="T4" fmla="*/ 0 w 74"/>
                <a:gd name="T5" fmla="*/ 1105203289 h 6"/>
                <a:gd name="T6" fmla="*/ 2147483646 w 74"/>
                <a:gd name="T7" fmla="*/ 2147483646 h 6"/>
                <a:gd name="T8" fmla="*/ 2147483646 w 74"/>
                <a:gd name="T9" fmla="*/ 2147483646 h 6"/>
                <a:gd name="T10" fmla="*/ 2147483646 w 7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3" name="Freeform 40">
              <a:extLst>
                <a:ext uri="{FF2B5EF4-FFF2-40B4-BE49-F238E27FC236}">
                  <a16:creationId xmlns:a16="http://schemas.microsoft.com/office/drawing/2014/main" id="{41C42846-B011-0469-8597-1DABF76D2A17}"/>
                </a:ext>
              </a:extLst>
            </p:cNvPr>
            <p:cNvSpPr>
              <a:spLocks/>
            </p:cNvSpPr>
            <p:nvPr/>
          </p:nvSpPr>
          <p:spPr bwMode="invGray">
            <a:xfrm>
              <a:off x="11223625" y="1528016"/>
              <a:ext cx="38100" cy="6155"/>
            </a:xfrm>
            <a:custGeom>
              <a:avLst/>
              <a:gdLst>
                <a:gd name="T0" fmla="*/ 2147483646 w 40"/>
                <a:gd name="T1" fmla="*/ 2147483646 h 7"/>
                <a:gd name="T2" fmla="*/ 2147483646 w 40"/>
                <a:gd name="T3" fmla="*/ 2147483646 h 7"/>
                <a:gd name="T4" fmla="*/ 2147483646 w 40"/>
                <a:gd name="T5" fmla="*/ 0 h 7"/>
                <a:gd name="T6" fmla="*/ 0 w 40"/>
                <a:gd name="T7" fmla="*/ 2147483646 h 7"/>
                <a:gd name="T8" fmla="*/ 2147483646 w 40"/>
                <a:gd name="T9" fmla="*/ 214748364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7">
                  <a:moveTo>
                    <a:pt x="31" y="5"/>
                  </a:moveTo>
                  <a:lnTo>
                    <a:pt x="31" y="5"/>
                  </a:lnTo>
                  <a:lnTo>
                    <a:pt x="40" y="0"/>
                  </a:lnTo>
                  <a:lnTo>
                    <a:pt x="0" y="7"/>
                  </a:lnTo>
                  <a:lnTo>
                    <a:pt x="31"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4" name="Freeform 41">
              <a:extLst>
                <a:ext uri="{FF2B5EF4-FFF2-40B4-BE49-F238E27FC236}">
                  <a16:creationId xmlns:a16="http://schemas.microsoft.com/office/drawing/2014/main" id="{ACBEAA26-7352-2AA1-93FD-E23D7F720089}"/>
                </a:ext>
              </a:extLst>
            </p:cNvPr>
            <p:cNvSpPr>
              <a:spLocks/>
            </p:cNvSpPr>
            <p:nvPr/>
          </p:nvSpPr>
          <p:spPr bwMode="invGray">
            <a:xfrm>
              <a:off x="11145838" y="1529246"/>
              <a:ext cx="22225" cy="2462"/>
            </a:xfrm>
            <a:custGeom>
              <a:avLst/>
              <a:gdLst>
                <a:gd name="T0" fmla="*/ 2147483646 w 24"/>
                <a:gd name="T1" fmla="*/ 932704696 h 4"/>
                <a:gd name="T2" fmla="*/ 2147483646 w 24"/>
                <a:gd name="T3" fmla="*/ 932704696 h 4"/>
                <a:gd name="T4" fmla="*/ 2147483646 w 24"/>
                <a:gd name="T5" fmla="*/ 0 h 4"/>
                <a:gd name="T6" fmla="*/ 0 w 24"/>
                <a:gd name="T7" fmla="*/ 699718250 h 4"/>
                <a:gd name="T8" fmla="*/ 2147483646 w 24"/>
                <a:gd name="T9" fmla="*/ 93270469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
                  <a:moveTo>
                    <a:pt x="21" y="4"/>
                  </a:moveTo>
                  <a:lnTo>
                    <a:pt x="21" y="4"/>
                  </a:lnTo>
                  <a:lnTo>
                    <a:pt x="24" y="0"/>
                  </a:lnTo>
                  <a:lnTo>
                    <a:pt x="0" y="3"/>
                  </a:lnTo>
                  <a:lnTo>
                    <a:pt x="2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5" name="Freeform 42">
              <a:extLst>
                <a:ext uri="{FF2B5EF4-FFF2-40B4-BE49-F238E27FC236}">
                  <a16:creationId xmlns:a16="http://schemas.microsoft.com/office/drawing/2014/main" id="{84F11FAC-BD37-FAB7-164E-D7AD63F8DF81}"/>
                </a:ext>
              </a:extLst>
            </p:cNvPr>
            <p:cNvSpPr>
              <a:spLocks/>
            </p:cNvSpPr>
            <p:nvPr/>
          </p:nvSpPr>
          <p:spPr bwMode="invGray">
            <a:xfrm>
              <a:off x="6197600" y="1566174"/>
              <a:ext cx="20637" cy="1231"/>
            </a:xfrm>
            <a:custGeom>
              <a:avLst/>
              <a:gdLst>
                <a:gd name="T0" fmla="*/ 2147483646 w 21"/>
                <a:gd name="T1" fmla="*/ 0 h 1"/>
                <a:gd name="T2" fmla="*/ 2147483646 w 21"/>
                <a:gd name="T3" fmla="*/ 0 h 1"/>
                <a:gd name="T4" fmla="*/ 0 w 21"/>
                <a:gd name="T5" fmla="*/ 1865409391 h 1"/>
                <a:gd name="T6" fmla="*/ 2147483646 w 2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
                  <a:moveTo>
                    <a:pt x="21" y="0"/>
                  </a:moveTo>
                  <a:lnTo>
                    <a:pt x="21" y="0"/>
                  </a:lnTo>
                  <a:lnTo>
                    <a:pt x="0" y="1"/>
                  </a:lnTo>
                  <a:cubicBezTo>
                    <a:pt x="10" y="0"/>
                    <a:pt x="16" y="0"/>
                    <a:pt x="2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6" name="Freeform 43">
              <a:extLst>
                <a:ext uri="{FF2B5EF4-FFF2-40B4-BE49-F238E27FC236}">
                  <a16:creationId xmlns:a16="http://schemas.microsoft.com/office/drawing/2014/main" id="{CE695D23-C950-8932-9D92-E3E254121CF5}"/>
                </a:ext>
              </a:extLst>
            </p:cNvPr>
            <p:cNvSpPr>
              <a:spLocks/>
            </p:cNvSpPr>
            <p:nvPr/>
          </p:nvSpPr>
          <p:spPr bwMode="invGray">
            <a:xfrm>
              <a:off x="6356350" y="1564943"/>
              <a:ext cx="9525" cy="1231"/>
            </a:xfrm>
            <a:custGeom>
              <a:avLst/>
              <a:gdLst>
                <a:gd name="T0" fmla="*/ 2147483646 w 10"/>
                <a:gd name="T1" fmla="*/ 466352656 h 2"/>
                <a:gd name="T2" fmla="*/ 2147483646 w 10"/>
                <a:gd name="T3" fmla="*/ 466352656 h 2"/>
                <a:gd name="T4" fmla="*/ 2147483646 w 10"/>
                <a:gd name="T5" fmla="*/ 0 h 2"/>
                <a:gd name="T6" fmla="*/ 2147483646 w 10"/>
                <a:gd name="T7" fmla="*/ 466352656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
                  <a:moveTo>
                    <a:pt x="6" y="2"/>
                  </a:moveTo>
                  <a:lnTo>
                    <a:pt x="6" y="2"/>
                  </a:lnTo>
                  <a:lnTo>
                    <a:pt x="10" y="0"/>
                  </a:lnTo>
                  <a:cubicBezTo>
                    <a:pt x="3"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7" name="Freeform 44">
              <a:extLst>
                <a:ext uri="{FF2B5EF4-FFF2-40B4-BE49-F238E27FC236}">
                  <a16:creationId xmlns:a16="http://schemas.microsoft.com/office/drawing/2014/main" id="{96C59DCF-70D4-7C86-1705-A47091545F1B}"/>
                </a:ext>
              </a:extLst>
            </p:cNvPr>
            <p:cNvSpPr>
              <a:spLocks/>
            </p:cNvSpPr>
            <p:nvPr/>
          </p:nvSpPr>
          <p:spPr bwMode="invGray">
            <a:xfrm>
              <a:off x="8950325" y="1521861"/>
              <a:ext cx="61912" cy="7386"/>
            </a:xfrm>
            <a:custGeom>
              <a:avLst/>
              <a:gdLst>
                <a:gd name="T0" fmla="*/ 2147483646 w 65"/>
                <a:gd name="T1" fmla="*/ 2147483646 h 9"/>
                <a:gd name="T2" fmla="*/ 2147483646 w 65"/>
                <a:gd name="T3" fmla="*/ 2147483646 h 9"/>
                <a:gd name="T4" fmla="*/ 2147483646 w 65"/>
                <a:gd name="T5" fmla="*/ 2147483646 h 9"/>
                <a:gd name="T6" fmla="*/ 2147483646 w 65"/>
                <a:gd name="T7" fmla="*/ 2147483646 h 9"/>
                <a:gd name="T8" fmla="*/ 2147483646 w 65"/>
                <a:gd name="T9" fmla="*/ 2147483646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8" name="Freeform 45">
              <a:extLst>
                <a:ext uri="{FF2B5EF4-FFF2-40B4-BE49-F238E27FC236}">
                  <a16:creationId xmlns:a16="http://schemas.microsoft.com/office/drawing/2014/main" id="{E25E6B42-83AA-9E42-D0D0-9FFC305F88E6}"/>
                </a:ext>
              </a:extLst>
            </p:cNvPr>
            <p:cNvSpPr>
              <a:spLocks/>
            </p:cNvSpPr>
            <p:nvPr/>
          </p:nvSpPr>
          <p:spPr bwMode="invGray">
            <a:xfrm>
              <a:off x="7537450" y="1546479"/>
              <a:ext cx="28575" cy="3693"/>
            </a:xfrm>
            <a:custGeom>
              <a:avLst/>
              <a:gdLst>
                <a:gd name="T0" fmla="*/ 0 w 29"/>
                <a:gd name="T1" fmla="*/ 2147483646 h 4"/>
                <a:gd name="T2" fmla="*/ 0 w 29"/>
                <a:gd name="T3" fmla="*/ 2147483646 h 4"/>
                <a:gd name="T4" fmla="*/ 2147483646 w 29"/>
                <a:gd name="T5" fmla="*/ 2147483646 h 4"/>
                <a:gd name="T6" fmla="*/ 2147483646 w 29"/>
                <a:gd name="T7" fmla="*/ 0 h 4"/>
                <a:gd name="T8" fmla="*/ 0 w 29"/>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
                  <a:moveTo>
                    <a:pt x="0" y="3"/>
                  </a:moveTo>
                  <a:lnTo>
                    <a:pt x="0" y="3"/>
                  </a:lnTo>
                  <a:lnTo>
                    <a:pt x="9" y="4"/>
                  </a:lnTo>
                  <a:lnTo>
                    <a:pt x="29" y="0"/>
                  </a:ln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9" name="Freeform 46">
              <a:extLst>
                <a:ext uri="{FF2B5EF4-FFF2-40B4-BE49-F238E27FC236}">
                  <a16:creationId xmlns:a16="http://schemas.microsoft.com/office/drawing/2014/main" id="{FA981B14-BFC2-131A-C70E-A5DABFEE84FD}"/>
                </a:ext>
              </a:extLst>
            </p:cNvPr>
            <p:cNvSpPr>
              <a:spLocks/>
            </p:cNvSpPr>
            <p:nvPr/>
          </p:nvSpPr>
          <p:spPr bwMode="invGray">
            <a:xfrm>
              <a:off x="7478713" y="1562481"/>
              <a:ext cx="38100" cy="2462"/>
            </a:xfrm>
            <a:custGeom>
              <a:avLst/>
              <a:gdLst>
                <a:gd name="T0" fmla="*/ 2147483646 w 40"/>
                <a:gd name="T1" fmla="*/ 1658141407 h 3"/>
                <a:gd name="T2" fmla="*/ 2147483646 w 40"/>
                <a:gd name="T3" fmla="*/ 1658141407 h 3"/>
                <a:gd name="T4" fmla="*/ 0 w 40"/>
                <a:gd name="T5" fmla="*/ 0 h 3"/>
                <a:gd name="T6" fmla="*/ 2147483646 w 40"/>
                <a:gd name="T7" fmla="*/ 165814140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3">
                  <a:moveTo>
                    <a:pt x="40" y="3"/>
                  </a:moveTo>
                  <a:lnTo>
                    <a:pt x="40" y="3"/>
                  </a:lnTo>
                  <a:lnTo>
                    <a:pt x="0" y="0"/>
                  </a:lnTo>
                  <a:cubicBezTo>
                    <a:pt x="9" y="1"/>
                    <a:pt x="22" y="2"/>
                    <a:pt x="4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0" name="Freeform 47">
              <a:extLst>
                <a:ext uri="{FF2B5EF4-FFF2-40B4-BE49-F238E27FC236}">
                  <a16:creationId xmlns:a16="http://schemas.microsoft.com/office/drawing/2014/main" id="{066BC7EB-8A60-73A2-8F7B-3C1873040C0E}"/>
                </a:ext>
              </a:extLst>
            </p:cNvPr>
            <p:cNvSpPr>
              <a:spLocks/>
            </p:cNvSpPr>
            <p:nvPr/>
          </p:nvSpPr>
          <p:spPr bwMode="invGray">
            <a:xfrm>
              <a:off x="5410200" y="1568636"/>
              <a:ext cx="36512" cy="3693"/>
            </a:xfrm>
            <a:custGeom>
              <a:avLst/>
              <a:gdLst>
                <a:gd name="T0" fmla="*/ 2147483646 w 38"/>
                <a:gd name="T1" fmla="*/ 0 h 5"/>
                <a:gd name="T2" fmla="*/ 2147483646 w 38"/>
                <a:gd name="T3" fmla="*/ 0 h 5"/>
                <a:gd name="T4" fmla="*/ 0 w 38"/>
                <a:gd name="T5" fmla="*/ 2014642290 h 5"/>
                <a:gd name="T6" fmla="*/ 2147483646 w 38"/>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5">
                  <a:moveTo>
                    <a:pt x="24" y="0"/>
                  </a:moveTo>
                  <a:lnTo>
                    <a:pt x="24" y="0"/>
                  </a:lnTo>
                  <a:lnTo>
                    <a:pt x="0" y="5"/>
                  </a:lnTo>
                  <a:cubicBezTo>
                    <a:pt x="38" y="5"/>
                    <a:pt x="21" y="3"/>
                    <a:pt x="24"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1" name="Freeform 48">
              <a:extLst>
                <a:ext uri="{FF2B5EF4-FFF2-40B4-BE49-F238E27FC236}">
                  <a16:creationId xmlns:a16="http://schemas.microsoft.com/office/drawing/2014/main" id="{5237DB63-E47C-691A-0F1D-094058DB486C}"/>
                </a:ext>
              </a:extLst>
            </p:cNvPr>
            <p:cNvSpPr>
              <a:spLocks/>
            </p:cNvSpPr>
            <p:nvPr/>
          </p:nvSpPr>
          <p:spPr bwMode="invGray">
            <a:xfrm>
              <a:off x="10206038" y="1530477"/>
              <a:ext cx="61912" cy="4924"/>
            </a:xfrm>
            <a:custGeom>
              <a:avLst/>
              <a:gdLst>
                <a:gd name="T0" fmla="*/ 2147483646 w 65"/>
                <a:gd name="T1" fmla="*/ 1658141407 h 6"/>
                <a:gd name="T2" fmla="*/ 2147483646 w 65"/>
                <a:gd name="T3" fmla="*/ 1658141407 h 6"/>
                <a:gd name="T4" fmla="*/ 0 w 65"/>
                <a:gd name="T5" fmla="*/ 0 h 6"/>
                <a:gd name="T6" fmla="*/ 2147483646 w 65"/>
                <a:gd name="T7" fmla="*/ 165814140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2" name="Freeform 49">
              <a:extLst>
                <a:ext uri="{FF2B5EF4-FFF2-40B4-BE49-F238E27FC236}">
                  <a16:creationId xmlns:a16="http://schemas.microsoft.com/office/drawing/2014/main" id="{EA709CC1-121A-7A43-838B-D0BD20204E56}"/>
                </a:ext>
              </a:extLst>
            </p:cNvPr>
            <p:cNvSpPr>
              <a:spLocks/>
            </p:cNvSpPr>
            <p:nvPr/>
          </p:nvSpPr>
          <p:spPr bwMode="invGray">
            <a:xfrm>
              <a:off x="6257925" y="1525554"/>
              <a:ext cx="19050" cy="2462"/>
            </a:xfrm>
            <a:custGeom>
              <a:avLst/>
              <a:gdLst>
                <a:gd name="T0" fmla="*/ 2147483646 w 21"/>
                <a:gd name="T1" fmla="*/ 0 h 2"/>
                <a:gd name="T2" fmla="*/ 2147483646 w 21"/>
                <a:gd name="T3" fmla="*/ 0 h 2"/>
                <a:gd name="T4" fmla="*/ 0 w 21"/>
                <a:gd name="T5" fmla="*/ 2147483646 h 2"/>
                <a:gd name="T6" fmla="*/ 2147483646 w 2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3" name="Freeform 50">
              <a:extLst>
                <a:ext uri="{FF2B5EF4-FFF2-40B4-BE49-F238E27FC236}">
                  <a16:creationId xmlns:a16="http://schemas.microsoft.com/office/drawing/2014/main" id="{7B59CF26-CAF4-50EB-BA08-A47C25E2C241}"/>
                </a:ext>
              </a:extLst>
            </p:cNvPr>
            <p:cNvSpPr>
              <a:spLocks/>
            </p:cNvSpPr>
            <p:nvPr/>
          </p:nvSpPr>
          <p:spPr bwMode="invGray">
            <a:xfrm>
              <a:off x="10134600" y="1528016"/>
              <a:ext cx="71437" cy="3693"/>
            </a:xfrm>
            <a:custGeom>
              <a:avLst/>
              <a:gdLst>
                <a:gd name="T0" fmla="*/ 0 w 75"/>
                <a:gd name="T1" fmla="*/ 2147483646 h 4"/>
                <a:gd name="T2" fmla="*/ 0 w 75"/>
                <a:gd name="T3" fmla="*/ 2147483646 h 4"/>
                <a:gd name="T4" fmla="*/ 2147483646 w 75"/>
                <a:gd name="T5" fmla="*/ 2147483646 h 4"/>
                <a:gd name="T6" fmla="*/ 2147483646 w 75"/>
                <a:gd name="T7" fmla="*/ 2147483646 h 4"/>
                <a:gd name="T8" fmla="*/ 0 w 75"/>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4" name="Freeform 51">
              <a:extLst>
                <a:ext uri="{FF2B5EF4-FFF2-40B4-BE49-F238E27FC236}">
                  <a16:creationId xmlns:a16="http://schemas.microsoft.com/office/drawing/2014/main" id="{0DD75D30-3E14-386A-5A57-AEF4E22211FB}"/>
                </a:ext>
              </a:extLst>
            </p:cNvPr>
            <p:cNvSpPr>
              <a:spLocks/>
            </p:cNvSpPr>
            <p:nvPr/>
          </p:nvSpPr>
          <p:spPr bwMode="invGray">
            <a:xfrm>
              <a:off x="2582863" y="1560020"/>
              <a:ext cx="7937" cy="1231"/>
            </a:xfrm>
            <a:custGeom>
              <a:avLst/>
              <a:gdLst>
                <a:gd name="T0" fmla="*/ 2147483646 w 8"/>
                <a:gd name="T1" fmla="*/ 1865409391 h 1"/>
                <a:gd name="T2" fmla="*/ 2147483646 w 8"/>
                <a:gd name="T3" fmla="*/ 1865409391 h 1"/>
                <a:gd name="T4" fmla="*/ 976437520 w 8"/>
                <a:gd name="T5" fmla="*/ 0 h 1"/>
                <a:gd name="T6" fmla="*/ 2147483646 w 8"/>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8" y="1"/>
                  </a:moveTo>
                  <a:lnTo>
                    <a:pt x="8" y="1"/>
                  </a:lnTo>
                  <a:lnTo>
                    <a:pt x="1" y="0"/>
                  </a:lnTo>
                  <a:cubicBezTo>
                    <a:pt x="0" y="1"/>
                    <a:pt x="3" y="1"/>
                    <a:pt x="8"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5" name="Freeform 52">
              <a:extLst>
                <a:ext uri="{FF2B5EF4-FFF2-40B4-BE49-F238E27FC236}">
                  <a16:creationId xmlns:a16="http://schemas.microsoft.com/office/drawing/2014/main" id="{CD1E8B7B-F70A-A6E7-6180-B364645752F9}"/>
                </a:ext>
              </a:extLst>
            </p:cNvPr>
            <p:cNvSpPr>
              <a:spLocks/>
            </p:cNvSpPr>
            <p:nvPr/>
          </p:nvSpPr>
          <p:spPr bwMode="invGray">
            <a:xfrm>
              <a:off x="1762125" y="1521861"/>
              <a:ext cx="34925" cy="1231"/>
            </a:xfrm>
            <a:custGeom>
              <a:avLst/>
              <a:gdLst>
                <a:gd name="T0" fmla="*/ 0 w 36"/>
                <a:gd name="T1" fmla="*/ 1865409391 h 1"/>
                <a:gd name="T2" fmla="*/ 0 w 36"/>
                <a:gd name="T3" fmla="*/ 1865409391 h 1"/>
                <a:gd name="T4" fmla="*/ 2147483646 w 36"/>
                <a:gd name="T5" fmla="*/ 1865409391 h 1"/>
                <a:gd name="T6" fmla="*/ 0 w 36"/>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6" name="Freeform 53">
              <a:extLst>
                <a:ext uri="{FF2B5EF4-FFF2-40B4-BE49-F238E27FC236}">
                  <a16:creationId xmlns:a16="http://schemas.microsoft.com/office/drawing/2014/main" id="{1245BB93-71B4-B3E2-139F-46DAB14E911C}"/>
                </a:ext>
              </a:extLst>
            </p:cNvPr>
            <p:cNvSpPr>
              <a:spLocks/>
            </p:cNvSpPr>
            <p:nvPr/>
          </p:nvSpPr>
          <p:spPr bwMode="invGray">
            <a:xfrm>
              <a:off x="10812463" y="1529246"/>
              <a:ext cx="19050" cy="1231"/>
            </a:xfrm>
            <a:custGeom>
              <a:avLst/>
              <a:gdLst>
                <a:gd name="T0" fmla="*/ 0 w 20"/>
                <a:gd name="T1" fmla="*/ 1865409391 h 1"/>
                <a:gd name="T2" fmla="*/ 0 w 20"/>
                <a:gd name="T3" fmla="*/ 1865409391 h 1"/>
                <a:gd name="T4" fmla="*/ 0 w 20"/>
                <a:gd name="T5" fmla="*/ 1865409391 h 1"/>
                <a:gd name="T6" fmla="*/ 0 60000 65536"/>
                <a:gd name="T7" fmla="*/ 0 60000 65536"/>
                <a:gd name="T8" fmla="*/ 0 60000 65536"/>
              </a:gdLst>
              <a:ahLst/>
              <a:cxnLst>
                <a:cxn ang="T6">
                  <a:pos x="T0" y="T1"/>
                </a:cxn>
                <a:cxn ang="T7">
                  <a:pos x="T2" y="T3"/>
                </a:cxn>
                <a:cxn ang="T8">
                  <a:pos x="T4" y="T5"/>
                </a:cxn>
              </a:cxnLst>
              <a:rect l="0" t="0" r="r" b="b"/>
              <a:pathLst>
                <a:path w="20" h="1">
                  <a:moveTo>
                    <a:pt x="0" y="1"/>
                  </a:moveTo>
                  <a:lnTo>
                    <a:pt x="0" y="1"/>
                  </a:lnTo>
                  <a:cubicBezTo>
                    <a:pt x="20" y="1"/>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7" name="Freeform 54">
              <a:extLst>
                <a:ext uri="{FF2B5EF4-FFF2-40B4-BE49-F238E27FC236}">
                  <a16:creationId xmlns:a16="http://schemas.microsoft.com/office/drawing/2014/main" id="{A3BBB473-3A9D-D5B0-56C7-CFF28B51BD3E}"/>
                </a:ext>
              </a:extLst>
            </p:cNvPr>
            <p:cNvSpPr>
              <a:spLocks/>
            </p:cNvSpPr>
            <p:nvPr/>
          </p:nvSpPr>
          <p:spPr bwMode="invGray">
            <a:xfrm>
              <a:off x="10896600" y="1545248"/>
              <a:ext cx="7937" cy="2462"/>
            </a:xfrm>
            <a:custGeom>
              <a:avLst/>
              <a:gdLst>
                <a:gd name="T0" fmla="*/ 2147483646 w 8"/>
                <a:gd name="T1" fmla="*/ 0 h 3"/>
                <a:gd name="T2" fmla="*/ 2147483646 w 8"/>
                <a:gd name="T3" fmla="*/ 0 h 3"/>
                <a:gd name="T4" fmla="*/ 0 w 8"/>
                <a:gd name="T5" fmla="*/ 1658141407 h 3"/>
                <a:gd name="T6" fmla="*/ 2147483646 w 8"/>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8" name="Freeform 55">
              <a:extLst>
                <a:ext uri="{FF2B5EF4-FFF2-40B4-BE49-F238E27FC236}">
                  <a16:creationId xmlns:a16="http://schemas.microsoft.com/office/drawing/2014/main" id="{F9814FDA-29A5-F161-64F4-48C422E2D5A8}"/>
                </a:ext>
              </a:extLst>
            </p:cNvPr>
            <p:cNvSpPr>
              <a:spLocks/>
            </p:cNvSpPr>
            <p:nvPr/>
          </p:nvSpPr>
          <p:spPr bwMode="invGray">
            <a:xfrm>
              <a:off x="9947275" y="1553865"/>
              <a:ext cx="4762" cy="1231"/>
            </a:xfrm>
            <a:custGeom>
              <a:avLst/>
              <a:gdLst>
                <a:gd name="T0" fmla="*/ 863526794 w 5"/>
                <a:gd name="T1" fmla="*/ 0 h 1"/>
                <a:gd name="T2" fmla="*/ 863526794 w 5"/>
                <a:gd name="T3" fmla="*/ 0 h 1"/>
                <a:gd name="T4" fmla="*/ 0 w 5"/>
                <a:gd name="T5" fmla="*/ 0 h 1"/>
                <a:gd name="T6" fmla="*/ 863526794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1" y="0"/>
                  </a:moveTo>
                  <a:lnTo>
                    <a:pt x="1" y="0"/>
                  </a:lnTo>
                  <a:lnTo>
                    <a:pt x="0" y="0"/>
                  </a:lnTo>
                  <a:cubicBezTo>
                    <a:pt x="5" y="1"/>
                    <a:pt x="4" y="0"/>
                    <a:pt x="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 name="Freeform 56">
              <a:extLst>
                <a:ext uri="{FF2B5EF4-FFF2-40B4-BE49-F238E27FC236}">
                  <a16:creationId xmlns:a16="http://schemas.microsoft.com/office/drawing/2014/main" id="{2477DF7E-F63E-E09F-8B2F-7C2C06CADC62}"/>
                </a:ext>
              </a:extLst>
            </p:cNvPr>
            <p:cNvSpPr>
              <a:spLocks/>
            </p:cNvSpPr>
            <p:nvPr/>
          </p:nvSpPr>
          <p:spPr bwMode="invGray">
            <a:xfrm>
              <a:off x="10817225" y="1531708"/>
              <a:ext cx="23812" cy="0"/>
            </a:xfrm>
            <a:custGeom>
              <a:avLst/>
              <a:gdLst>
                <a:gd name="T0" fmla="*/ 2147483646 w 25"/>
                <a:gd name="T1" fmla="*/ 1 h 1"/>
                <a:gd name="T2" fmla="*/ 2147483646 w 25"/>
                <a:gd name="T3" fmla="*/ 1 h 1"/>
                <a:gd name="T4" fmla="*/ 0 w 25"/>
                <a:gd name="T5" fmla="*/ 0 h 1"/>
                <a:gd name="T6" fmla="*/ 2147483646 w 25"/>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0" name="Freeform 57">
              <a:extLst>
                <a:ext uri="{FF2B5EF4-FFF2-40B4-BE49-F238E27FC236}">
                  <a16:creationId xmlns:a16="http://schemas.microsoft.com/office/drawing/2014/main" id="{CDE736D9-F8AE-7E8A-3AE6-F68BCCA916C1}"/>
                </a:ext>
              </a:extLst>
            </p:cNvPr>
            <p:cNvSpPr>
              <a:spLocks/>
            </p:cNvSpPr>
            <p:nvPr/>
          </p:nvSpPr>
          <p:spPr bwMode="invGray">
            <a:xfrm>
              <a:off x="10836275" y="1529246"/>
              <a:ext cx="19050" cy="1231"/>
            </a:xfrm>
            <a:custGeom>
              <a:avLst/>
              <a:gdLst>
                <a:gd name="T0" fmla="*/ 0 w 20"/>
                <a:gd name="T1" fmla="*/ 1865409391 h 1"/>
                <a:gd name="T2" fmla="*/ 0 w 20"/>
                <a:gd name="T3" fmla="*/ 1865409391 h 1"/>
                <a:gd name="T4" fmla="*/ 2147483646 w 20"/>
                <a:gd name="T5" fmla="*/ 1865409391 h 1"/>
                <a:gd name="T6" fmla="*/ 0 w 20"/>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0" y="1"/>
                  </a:moveTo>
                  <a:lnTo>
                    <a:pt x="0" y="1"/>
                  </a:lnTo>
                  <a:lnTo>
                    <a:pt x="18" y="1"/>
                  </a:lnTo>
                  <a:cubicBezTo>
                    <a:pt x="20" y="1"/>
                    <a:pt x="18"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1" name="Freeform 58">
              <a:extLst>
                <a:ext uri="{FF2B5EF4-FFF2-40B4-BE49-F238E27FC236}">
                  <a16:creationId xmlns:a16="http://schemas.microsoft.com/office/drawing/2014/main" id="{339008C2-4A62-21CF-FD1F-BBECEE8E584F}"/>
                </a:ext>
              </a:extLst>
            </p:cNvPr>
            <p:cNvSpPr>
              <a:spLocks/>
            </p:cNvSpPr>
            <p:nvPr/>
          </p:nvSpPr>
          <p:spPr bwMode="invGray">
            <a:xfrm>
              <a:off x="10787063" y="1530477"/>
              <a:ext cx="30162" cy="1231"/>
            </a:xfrm>
            <a:custGeom>
              <a:avLst/>
              <a:gdLst>
                <a:gd name="T0" fmla="*/ 0 w 31"/>
                <a:gd name="T1" fmla="*/ 0 h 1"/>
                <a:gd name="T2" fmla="*/ 0 w 31"/>
                <a:gd name="T3" fmla="*/ 0 h 1"/>
                <a:gd name="T4" fmla="*/ 2147483646 w 31"/>
                <a:gd name="T5" fmla="*/ 1865409391 h 1"/>
                <a:gd name="T6" fmla="*/ 2147483646 w 31"/>
                <a:gd name="T7" fmla="*/ 0 h 1"/>
                <a:gd name="T8" fmla="*/ 0 w 3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2" name="Freeform 59">
              <a:extLst>
                <a:ext uri="{FF2B5EF4-FFF2-40B4-BE49-F238E27FC236}">
                  <a16:creationId xmlns:a16="http://schemas.microsoft.com/office/drawing/2014/main" id="{A1BD1436-64D9-666B-2F65-717E8585E0DD}"/>
                </a:ext>
              </a:extLst>
            </p:cNvPr>
            <p:cNvSpPr>
              <a:spLocks/>
            </p:cNvSpPr>
            <p:nvPr/>
          </p:nvSpPr>
          <p:spPr bwMode="invGray">
            <a:xfrm>
              <a:off x="4092575" y="1552634"/>
              <a:ext cx="20637" cy="2462"/>
            </a:xfrm>
            <a:custGeom>
              <a:avLst/>
              <a:gdLst>
                <a:gd name="T0" fmla="*/ 2147483646 w 23"/>
                <a:gd name="T1" fmla="*/ 0 h 2"/>
                <a:gd name="T2" fmla="*/ 2147483646 w 23"/>
                <a:gd name="T3" fmla="*/ 0 h 2"/>
                <a:gd name="T4" fmla="*/ 2147483646 w 23"/>
                <a:gd name="T5" fmla="*/ 0 h 2"/>
                <a:gd name="T6" fmla="*/ 2147483646 w 2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
                  <a:moveTo>
                    <a:pt x="23" y="0"/>
                  </a:moveTo>
                  <a:lnTo>
                    <a:pt x="23" y="0"/>
                  </a:lnTo>
                  <a:lnTo>
                    <a:pt x="19" y="0"/>
                  </a:lnTo>
                  <a:cubicBezTo>
                    <a:pt x="0" y="2"/>
                    <a:pt x="8" y="1"/>
                    <a:pt x="2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3" name="Freeform 60">
              <a:extLst>
                <a:ext uri="{FF2B5EF4-FFF2-40B4-BE49-F238E27FC236}">
                  <a16:creationId xmlns:a16="http://schemas.microsoft.com/office/drawing/2014/main" id="{36C6D1F2-93EB-5EED-074B-E1553DE6383A}"/>
                </a:ext>
              </a:extLst>
            </p:cNvPr>
            <p:cNvSpPr>
              <a:spLocks/>
            </p:cNvSpPr>
            <p:nvPr/>
          </p:nvSpPr>
          <p:spPr bwMode="invGray">
            <a:xfrm>
              <a:off x="8528050" y="1567405"/>
              <a:ext cx="3175" cy="1231"/>
            </a:xfrm>
            <a:custGeom>
              <a:avLst/>
              <a:gdLst>
                <a:gd name="T0" fmla="*/ 1185033825 w 3"/>
                <a:gd name="T1" fmla="*/ 1865409391 h 1"/>
                <a:gd name="T2" fmla="*/ 1185033825 w 3"/>
                <a:gd name="T3" fmla="*/ 1865409391 h 1"/>
                <a:gd name="T4" fmla="*/ 2147483646 w 3"/>
                <a:gd name="T5" fmla="*/ 0 h 1"/>
                <a:gd name="T6" fmla="*/ 0 w 3"/>
                <a:gd name="T7" fmla="*/ 0 h 1"/>
                <a:gd name="T8" fmla="*/ 1185033825 w 3"/>
                <a:gd name="T9" fmla="*/ 186540939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1" y="1"/>
                  </a:moveTo>
                  <a:lnTo>
                    <a:pt x="1" y="1"/>
                  </a:lnTo>
                  <a:lnTo>
                    <a:pt x="3" y="0"/>
                  </a:lnTo>
                  <a:lnTo>
                    <a:pt x="0" y="0"/>
                  </a:lnTo>
                  <a:lnTo>
                    <a:pt x="1"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4" name="Freeform 61">
              <a:extLst>
                <a:ext uri="{FF2B5EF4-FFF2-40B4-BE49-F238E27FC236}">
                  <a16:creationId xmlns:a16="http://schemas.microsoft.com/office/drawing/2014/main" id="{F46C9E6C-646B-DEBC-55F0-B0580E44BF48}"/>
                </a:ext>
              </a:extLst>
            </p:cNvPr>
            <p:cNvSpPr>
              <a:spLocks/>
            </p:cNvSpPr>
            <p:nvPr/>
          </p:nvSpPr>
          <p:spPr bwMode="invGray">
            <a:xfrm>
              <a:off x="8461375" y="1556326"/>
              <a:ext cx="66675" cy="14771"/>
            </a:xfrm>
            <a:custGeom>
              <a:avLst/>
              <a:gdLst>
                <a:gd name="T0" fmla="*/ 0 w 69"/>
                <a:gd name="T1" fmla="*/ 2147483646 h 17"/>
                <a:gd name="T2" fmla="*/ 0 w 69"/>
                <a:gd name="T3" fmla="*/ 2147483646 h 17"/>
                <a:gd name="T4" fmla="*/ 2147483646 w 69"/>
                <a:gd name="T5" fmla="*/ 2147483646 h 17"/>
                <a:gd name="T6" fmla="*/ 2147483646 w 69"/>
                <a:gd name="T7" fmla="*/ 0 h 17"/>
                <a:gd name="T8" fmla="*/ 0 w 69"/>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5" name="Freeform 62">
              <a:extLst>
                <a:ext uri="{FF2B5EF4-FFF2-40B4-BE49-F238E27FC236}">
                  <a16:creationId xmlns:a16="http://schemas.microsoft.com/office/drawing/2014/main" id="{36BCEC6F-5233-5087-1E3F-6BE1F1B63759}"/>
                </a:ext>
              </a:extLst>
            </p:cNvPr>
            <p:cNvSpPr>
              <a:spLocks noEditPoints="1"/>
            </p:cNvSpPr>
            <p:nvPr/>
          </p:nvSpPr>
          <p:spPr bwMode="invGray">
            <a:xfrm>
              <a:off x="1562100" y="1514475"/>
              <a:ext cx="9563100" cy="64008"/>
            </a:xfrm>
            <a:custGeom>
              <a:avLst/>
              <a:gdLst>
                <a:gd name="T0" fmla="*/ 2147483646 w 10030"/>
                <a:gd name="T1" fmla="*/ 2147483646 h 75"/>
                <a:gd name="T2" fmla="*/ 2147483646 w 10030"/>
                <a:gd name="T3" fmla="*/ 2147483646 h 75"/>
                <a:gd name="T4" fmla="*/ 2147483646 w 10030"/>
                <a:gd name="T5" fmla="*/ 2147483646 h 75"/>
                <a:gd name="T6" fmla="*/ 2147483646 w 10030"/>
                <a:gd name="T7" fmla="*/ 2147483646 h 75"/>
                <a:gd name="T8" fmla="*/ 2147483646 w 10030"/>
                <a:gd name="T9" fmla="*/ 2147483646 h 75"/>
                <a:gd name="T10" fmla="*/ 2147483646 w 10030"/>
                <a:gd name="T11" fmla="*/ 2147483646 h 75"/>
                <a:gd name="T12" fmla="*/ 2147483646 w 10030"/>
                <a:gd name="T13" fmla="*/ 2147483646 h 75"/>
                <a:gd name="T14" fmla="*/ 2147483646 w 10030"/>
                <a:gd name="T15" fmla="*/ 2147483646 h 75"/>
                <a:gd name="T16" fmla="*/ 2147483646 w 10030"/>
                <a:gd name="T17" fmla="*/ 2147483646 h 75"/>
                <a:gd name="T18" fmla="*/ 2147483646 w 10030"/>
                <a:gd name="T19" fmla="*/ 2147483646 h 75"/>
                <a:gd name="T20" fmla="*/ 2147483646 w 10030"/>
                <a:gd name="T21" fmla="*/ 2147483646 h 75"/>
                <a:gd name="T22" fmla="*/ 2147483646 w 10030"/>
                <a:gd name="T23" fmla="*/ 2147483646 h 75"/>
                <a:gd name="T24" fmla="*/ 2147483646 w 10030"/>
                <a:gd name="T25" fmla="*/ 2147483646 h 75"/>
                <a:gd name="T26" fmla="*/ 2147483646 w 10030"/>
                <a:gd name="T27" fmla="*/ 2147483646 h 75"/>
                <a:gd name="T28" fmla="*/ 2147483646 w 10030"/>
                <a:gd name="T29" fmla="*/ 2147483646 h 75"/>
                <a:gd name="T30" fmla="*/ 2147483646 w 10030"/>
                <a:gd name="T31" fmla="*/ 2147483646 h 75"/>
                <a:gd name="T32" fmla="*/ 2147483646 w 10030"/>
                <a:gd name="T33" fmla="*/ 2147483646 h 75"/>
                <a:gd name="T34" fmla="*/ 2147483646 w 10030"/>
                <a:gd name="T35" fmla="*/ 2147483646 h 75"/>
                <a:gd name="T36" fmla="*/ 2147483646 w 10030"/>
                <a:gd name="T37" fmla="*/ 2147483646 h 75"/>
                <a:gd name="T38" fmla="*/ 2147483646 w 10030"/>
                <a:gd name="T39" fmla="*/ 2147483646 h 75"/>
                <a:gd name="T40" fmla="*/ 2147483646 w 10030"/>
                <a:gd name="T41" fmla="*/ 2147483646 h 75"/>
                <a:gd name="T42" fmla="*/ 2147483646 w 10030"/>
                <a:gd name="T43" fmla="*/ 2147483646 h 75"/>
                <a:gd name="T44" fmla="*/ 2147483646 w 10030"/>
                <a:gd name="T45" fmla="*/ 2147483646 h 75"/>
                <a:gd name="T46" fmla="*/ 2147483646 w 10030"/>
                <a:gd name="T47" fmla="*/ 2147483646 h 75"/>
                <a:gd name="T48" fmla="*/ 2147483646 w 10030"/>
                <a:gd name="T49" fmla="*/ 2147483646 h 75"/>
                <a:gd name="T50" fmla="*/ 2147483646 w 10030"/>
                <a:gd name="T51" fmla="*/ 2147483646 h 75"/>
                <a:gd name="T52" fmla="*/ 2147483646 w 10030"/>
                <a:gd name="T53" fmla="*/ 2147483646 h 75"/>
                <a:gd name="T54" fmla="*/ 2147483646 w 10030"/>
                <a:gd name="T55" fmla="*/ 2147483646 h 75"/>
                <a:gd name="T56" fmla="*/ 2147483646 w 10030"/>
                <a:gd name="T57" fmla="*/ 2147483646 h 75"/>
                <a:gd name="T58" fmla="*/ 2147483646 w 10030"/>
                <a:gd name="T59" fmla="*/ 2147483646 h 75"/>
                <a:gd name="T60" fmla="*/ 2147483646 w 10030"/>
                <a:gd name="T61" fmla="*/ 2147483646 h 75"/>
                <a:gd name="T62" fmla="*/ 2147483646 w 10030"/>
                <a:gd name="T63" fmla="*/ 2147483646 h 75"/>
                <a:gd name="T64" fmla="*/ 2147483646 w 10030"/>
                <a:gd name="T65" fmla="*/ 2147483646 h 75"/>
                <a:gd name="T66" fmla="*/ 2147483646 w 10030"/>
                <a:gd name="T67" fmla="*/ 2147483646 h 75"/>
                <a:gd name="T68" fmla="*/ 2147483646 w 10030"/>
                <a:gd name="T69" fmla="*/ 2147483646 h 75"/>
                <a:gd name="T70" fmla="*/ 2147483646 w 10030"/>
                <a:gd name="T71" fmla="*/ 2147483646 h 75"/>
                <a:gd name="T72" fmla="*/ 2147483646 w 10030"/>
                <a:gd name="T73" fmla="*/ 2147483646 h 75"/>
                <a:gd name="T74" fmla="*/ 2147483646 w 10030"/>
                <a:gd name="T75" fmla="*/ 2147483646 h 75"/>
                <a:gd name="T76" fmla="*/ 2147483646 w 10030"/>
                <a:gd name="T77" fmla="*/ 2147483646 h 75"/>
                <a:gd name="T78" fmla="*/ 2147483646 w 10030"/>
                <a:gd name="T79" fmla="*/ 2147483646 h 75"/>
                <a:gd name="T80" fmla="*/ 2147483646 w 10030"/>
                <a:gd name="T81" fmla="*/ 2147483646 h 75"/>
                <a:gd name="T82" fmla="*/ 2147483646 w 10030"/>
                <a:gd name="T83" fmla="*/ 2147483646 h 75"/>
                <a:gd name="T84" fmla="*/ 2147483646 w 10030"/>
                <a:gd name="T85" fmla="*/ 2147483646 h 75"/>
                <a:gd name="T86" fmla="*/ 2147483646 w 10030"/>
                <a:gd name="T87" fmla="*/ 2147483646 h 75"/>
                <a:gd name="T88" fmla="*/ 2147483646 w 10030"/>
                <a:gd name="T89" fmla="*/ 2147483646 h 75"/>
                <a:gd name="T90" fmla="*/ 2147483646 w 10030"/>
                <a:gd name="T91" fmla="*/ 2147483646 h 75"/>
                <a:gd name="T92" fmla="*/ 2147483646 w 10030"/>
                <a:gd name="T93" fmla="*/ 2147483646 h 75"/>
                <a:gd name="T94" fmla="*/ 2147483646 w 10030"/>
                <a:gd name="T95" fmla="*/ 2147483646 h 75"/>
                <a:gd name="T96" fmla="*/ 2147483646 w 10030"/>
                <a:gd name="T97" fmla="*/ 2147483646 h 75"/>
                <a:gd name="T98" fmla="*/ 2147483646 w 10030"/>
                <a:gd name="T99" fmla="*/ 2147483646 h 75"/>
                <a:gd name="T100" fmla="*/ 2147483646 w 10030"/>
                <a:gd name="T101" fmla="*/ 2147483646 h 75"/>
                <a:gd name="T102" fmla="*/ 2147483646 w 10030"/>
                <a:gd name="T103" fmla="*/ 2147483646 h 75"/>
                <a:gd name="T104" fmla="*/ 2147483646 w 10030"/>
                <a:gd name="T105" fmla="*/ 2147483646 h 75"/>
                <a:gd name="T106" fmla="*/ 2147483646 w 10030"/>
                <a:gd name="T107" fmla="*/ 2147483646 h 75"/>
                <a:gd name="T108" fmla="*/ 2147483646 w 10030"/>
                <a:gd name="T109" fmla="*/ 2147483646 h 75"/>
                <a:gd name="T110" fmla="*/ 2147483646 w 10030"/>
                <a:gd name="T111" fmla="*/ 2147483646 h 75"/>
                <a:gd name="T112" fmla="*/ 2147483646 w 10030"/>
                <a:gd name="T113" fmla="*/ 2147483646 h 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6" name="Freeform 63">
              <a:extLst>
                <a:ext uri="{FF2B5EF4-FFF2-40B4-BE49-F238E27FC236}">
                  <a16:creationId xmlns:a16="http://schemas.microsoft.com/office/drawing/2014/main" id="{D45F56E9-3EAB-601E-DDB6-7947AFFE9111}"/>
                </a:ext>
              </a:extLst>
            </p:cNvPr>
            <p:cNvSpPr>
              <a:spLocks/>
            </p:cNvSpPr>
            <p:nvPr/>
          </p:nvSpPr>
          <p:spPr bwMode="invGray">
            <a:xfrm>
              <a:off x="7508875" y="1560020"/>
              <a:ext cx="11112" cy="3693"/>
            </a:xfrm>
            <a:custGeom>
              <a:avLst/>
              <a:gdLst>
                <a:gd name="T0" fmla="*/ 2147483646 w 12"/>
                <a:gd name="T1" fmla="*/ 2147483646 h 3"/>
                <a:gd name="T2" fmla="*/ 2147483646 w 12"/>
                <a:gd name="T3" fmla="*/ 2147483646 h 3"/>
                <a:gd name="T4" fmla="*/ 2147483646 w 12"/>
                <a:gd name="T5" fmla="*/ 0 h 3"/>
                <a:gd name="T6" fmla="*/ 2147483646 w 12"/>
                <a:gd name="T7" fmla="*/ 2147483646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7" name="Freeform 64">
              <a:extLst>
                <a:ext uri="{FF2B5EF4-FFF2-40B4-BE49-F238E27FC236}">
                  <a16:creationId xmlns:a16="http://schemas.microsoft.com/office/drawing/2014/main" id="{BEB69A19-D701-6FB9-4F3D-FC48CBF96CF7}"/>
                </a:ext>
              </a:extLst>
            </p:cNvPr>
            <p:cNvSpPr>
              <a:spLocks/>
            </p:cNvSpPr>
            <p:nvPr/>
          </p:nvSpPr>
          <p:spPr bwMode="invGray">
            <a:xfrm>
              <a:off x="5434013" y="1567405"/>
              <a:ext cx="4762" cy="1231"/>
            </a:xfrm>
            <a:custGeom>
              <a:avLst/>
              <a:gdLst>
                <a:gd name="T0" fmla="*/ 2147483646 w 5"/>
                <a:gd name="T1" fmla="*/ 1865409391 h 1"/>
                <a:gd name="T2" fmla="*/ 2147483646 w 5"/>
                <a:gd name="T3" fmla="*/ 1865409391 h 1"/>
                <a:gd name="T4" fmla="*/ 2147483646 w 5"/>
                <a:gd name="T5" fmla="*/ 0 h 1"/>
                <a:gd name="T6" fmla="*/ 0 w 5"/>
                <a:gd name="T7" fmla="*/ 1865409391 h 1"/>
                <a:gd name="T8" fmla="*/ 2147483646 w 5"/>
                <a:gd name="T9" fmla="*/ 186540939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8" name="Freeform 65">
              <a:extLst>
                <a:ext uri="{FF2B5EF4-FFF2-40B4-BE49-F238E27FC236}">
                  <a16:creationId xmlns:a16="http://schemas.microsoft.com/office/drawing/2014/main" id="{568D74FC-C721-C3E3-A402-7A07359ADA0F}"/>
                </a:ext>
              </a:extLst>
            </p:cNvPr>
            <p:cNvSpPr>
              <a:spLocks/>
            </p:cNvSpPr>
            <p:nvPr/>
          </p:nvSpPr>
          <p:spPr bwMode="invGray">
            <a:xfrm>
              <a:off x="9672638" y="1567405"/>
              <a:ext cx="25400" cy="2462"/>
            </a:xfrm>
            <a:custGeom>
              <a:avLst/>
              <a:gdLst>
                <a:gd name="T0" fmla="*/ 2147483646 w 27"/>
                <a:gd name="T1" fmla="*/ 1658141407 h 3"/>
                <a:gd name="T2" fmla="*/ 2147483646 w 27"/>
                <a:gd name="T3" fmla="*/ 1658141407 h 3"/>
                <a:gd name="T4" fmla="*/ 832778511 w 27"/>
                <a:gd name="T5" fmla="*/ 0 h 3"/>
                <a:gd name="T6" fmla="*/ 2147483646 w 27"/>
                <a:gd name="T7" fmla="*/ 165814140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9" name="Freeform 66">
              <a:extLst>
                <a:ext uri="{FF2B5EF4-FFF2-40B4-BE49-F238E27FC236}">
                  <a16:creationId xmlns:a16="http://schemas.microsoft.com/office/drawing/2014/main" id="{6006C074-E395-F9A7-6693-15A638C90B2A}"/>
                </a:ext>
              </a:extLst>
            </p:cNvPr>
            <p:cNvSpPr>
              <a:spLocks/>
            </p:cNvSpPr>
            <p:nvPr/>
          </p:nvSpPr>
          <p:spPr bwMode="invGray">
            <a:xfrm>
              <a:off x="10966450" y="1529246"/>
              <a:ext cx="39687" cy="2462"/>
            </a:xfrm>
            <a:custGeom>
              <a:avLst/>
              <a:gdLst>
                <a:gd name="T0" fmla="*/ 2147483646 w 42"/>
                <a:gd name="T1" fmla="*/ 0 h 3"/>
                <a:gd name="T2" fmla="*/ 2147483646 w 42"/>
                <a:gd name="T3" fmla="*/ 0 h 3"/>
                <a:gd name="T4" fmla="*/ 0 w 42"/>
                <a:gd name="T5" fmla="*/ 552938118 h 3"/>
                <a:gd name="T6" fmla="*/ 2147483646 w 42"/>
                <a:gd name="T7" fmla="*/ 1658141407 h 3"/>
                <a:gd name="T8" fmla="*/ 2147483646 w 4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0" name="Freeform 67">
              <a:extLst>
                <a:ext uri="{FF2B5EF4-FFF2-40B4-BE49-F238E27FC236}">
                  <a16:creationId xmlns:a16="http://schemas.microsoft.com/office/drawing/2014/main" id="{AA400F90-2218-4BF6-B63F-AA738294B317}"/>
                </a:ext>
              </a:extLst>
            </p:cNvPr>
            <p:cNvSpPr>
              <a:spLocks/>
            </p:cNvSpPr>
            <p:nvPr/>
          </p:nvSpPr>
          <p:spPr bwMode="invGray">
            <a:xfrm>
              <a:off x="11329988" y="1552634"/>
              <a:ext cx="44450" cy="2462"/>
            </a:xfrm>
            <a:custGeom>
              <a:avLst/>
              <a:gdLst>
                <a:gd name="T0" fmla="*/ 2147483646 w 46"/>
                <a:gd name="T1" fmla="*/ 1658141407 h 3"/>
                <a:gd name="T2" fmla="*/ 2147483646 w 46"/>
                <a:gd name="T3" fmla="*/ 1658141407 h 3"/>
                <a:gd name="T4" fmla="*/ 2147483646 w 46"/>
                <a:gd name="T5" fmla="*/ 1105203289 h 3"/>
                <a:gd name="T6" fmla="*/ 2147483646 w 46"/>
                <a:gd name="T7" fmla="*/ 0 h 3"/>
                <a:gd name="T8" fmla="*/ 2147483646 w 46"/>
                <a:gd name="T9" fmla="*/ 165814140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1" name="Freeform 68">
              <a:extLst>
                <a:ext uri="{FF2B5EF4-FFF2-40B4-BE49-F238E27FC236}">
                  <a16:creationId xmlns:a16="http://schemas.microsoft.com/office/drawing/2014/main" id="{BAAF2EAB-1896-E1C3-9F32-1813AEEDCA82}"/>
                </a:ext>
              </a:extLst>
            </p:cNvPr>
            <p:cNvSpPr>
              <a:spLocks/>
            </p:cNvSpPr>
            <p:nvPr/>
          </p:nvSpPr>
          <p:spPr bwMode="invGray">
            <a:xfrm>
              <a:off x="11042650" y="1540325"/>
              <a:ext cx="60325" cy="6155"/>
            </a:xfrm>
            <a:custGeom>
              <a:avLst/>
              <a:gdLst>
                <a:gd name="T0" fmla="*/ 0 w 63"/>
                <a:gd name="T1" fmla="*/ 2039552454 h 7"/>
                <a:gd name="T2" fmla="*/ 0 w 63"/>
                <a:gd name="T3" fmla="*/ 2039552454 h 7"/>
                <a:gd name="T4" fmla="*/ 2147483646 w 63"/>
                <a:gd name="T5" fmla="*/ 2147483646 h 7"/>
                <a:gd name="T6" fmla="*/ 2147483646 w 63"/>
                <a:gd name="T7" fmla="*/ 2147483646 h 7"/>
                <a:gd name="T8" fmla="*/ 0 w 63"/>
                <a:gd name="T9" fmla="*/ 2039552454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2" name="Freeform 69">
              <a:extLst>
                <a:ext uri="{FF2B5EF4-FFF2-40B4-BE49-F238E27FC236}">
                  <a16:creationId xmlns:a16="http://schemas.microsoft.com/office/drawing/2014/main" id="{A2C3399C-59AD-475C-2C73-12EB5D0999B3}"/>
                </a:ext>
              </a:extLst>
            </p:cNvPr>
            <p:cNvSpPr>
              <a:spLocks/>
            </p:cNvSpPr>
            <p:nvPr/>
          </p:nvSpPr>
          <p:spPr bwMode="invGray">
            <a:xfrm>
              <a:off x="11106150" y="1542787"/>
              <a:ext cx="28575" cy="1231"/>
            </a:xfrm>
            <a:custGeom>
              <a:avLst/>
              <a:gdLst>
                <a:gd name="T0" fmla="*/ 0 w 31"/>
                <a:gd name="T1" fmla="*/ 466352656 h 2"/>
                <a:gd name="T2" fmla="*/ 0 w 31"/>
                <a:gd name="T3" fmla="*/ 466352656 h 2"/>
                <a:gd name="T4" fmla="*/ 2147483646 w 31"/>
                <a:gd name="T5" fmla="*/ 466352656 h 2"/>
                <a:gd name="T6" fmla="*/ 0 w 31"/>
                <a:gd name="T7" fmla="*/ 466352656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3" name="Freeform 70">
              <a:extLst>
                <a:ext uri="{FF2B5EF4-FFF2-40B4-BE49-F238E27FC236}">
                  <a16:creationId xmlns:a16="http://schemas.microsoft.com/office/drawing/2014/main" id="{6DD4E5C4-86F5-9449-FF69-5455F9EA7B81}"/>
                </a:ext>
              </a:extLst>
            </p:cNvPr>
            <p:cNvSpPr>
              <a:spLocks/>
            </p:cNvSpPr>
            <p:nvPr/>
          </p:nvSpPr>
          <p:spPr bwMode="invGray">
            <a:xfrm>
              <a:off x="10679113" y="1525554"/>
              <a:ext cx="103187" cy="9847"/>
            </a:xfrm>
            <a:custGeom>
              <a:avLst/>
              <a:gdLst>
                <a:gd name="T0" fmla="*/ 2147483646 w 109"/>
                <a:gd name="T1" fmla="*/ 2147483646 h 12"/>
                <a:gd name="T2" fmla="*/ 2147483646 w 109"/>
                <a:gd name="T3" fmla="*/ 2147483646 h 12"/>
                <a:gd name="T4" fmla="*/ 2147483646 w 109"/>
                <a:gd name="T5" fmla="*/ 2147483646 h 12"/>
                <a:gd name="T6" fmla="*/ 2147483646 w 109"/>
                <a:gd name="T7" fmla="*/ 2147483646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4" name="Freeform 71">
              <a:extLst>
                <a:ext uri="{FF2B5EF4-FFF2-40B4-BE49-F238E27FC236}">
                  <a16:creationId xmlns:a16="http://schemas.microsoft.com/office/drawing/2014/main" id="{B0889317-2C83-2228-EBE3-D2736DB912C0}"/>
                </a:ext>
              </a:extLst>
            </p:cNvPr>
            <p:cNvSpPr>
              <a:spLocks/>
            </p:cNvSpPr>
            <p:nvPr/>
          </p:nvSpPr>
          <p:spPr bwMode="invGray">
            <a:xfrm>
              <a:off x="11039475" y="1550172"/>
              <a:ext cx="26987" cy="4924"/>
            </a:xfrm>
            <a:custGeom>
              <a:avLst/>
              <a:gdLst>
                <a:gd name="T0" fmla="*/ 2147483646 w 27"/>
                <a:gd name="T1" fmla="*/ 2147483646 h 5"/>
                <a:gd name="T2" fmla="*/ 2147483646 w 27"/>
                <a:gd name="T3" fmla="*/ 2147483646 h 5"/>
                <a:gd name="T4" fmla="*/ 2147483646 w 27"/>
                <a:gd name="T5" fmla="*/ 0 h 5"/>
                <a:gd name="T6" fmla="*/ 0 w 27"/>
                <a:gd name="T7" fmla="*/ 2147483646 h 5"/>
                <a:gd name="T8" fmla="*/ 2147483646 w 27"/>
                <a:gd name="T9" fmla="*/ 2147483646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5">
                  <a:moveTo>
                    <a:pt x="27" y="5"/>
                  </a:moveTo>
                  <a:lnTo>
                    <a:pt x="27" y="5"/>
                  </a:lnTo>
                  <a:lnTo>
                    <a:pt x="16" y="0"/>
                  </a:lnTo>
                  <a:lnTo>
                    <a:pt x="0" y="4"/>
                  </a:lnTo>
                  <a:lnTo>
                    <a:pt x="27"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5" name="Freeform 72">
              <a:extLst>
                <a:ext uri="{FF2B5EF4-FFF2-40B4-BE49-F238E27FC236}">
                  <a16:creationId xmlns:a16="http://schemas.microsoft.com/office/drawing/2014/main" id="{035BB7AB-F186-B63F-BAB8-3E4C90C1867A}"/>
                </a:ext>
              </a:extLst>
            </p:cNvPr>
            <p:cNvSpPr>
              <a:spLocks/>
            </p:cNvSpPr>
            <p:nvPr/>
          </p:nvSpPr>
          <p:spPr bwMode="invGray">
            <a:xfrm>
              <a:off x="10841038" y="1548941"/>
              <a:ext cx="58737" cy="2462"/>
            </a:xfrm>
            <a:custGeom>
              <a:avLst/>
              <a:gdLst>
                <a:gd name="T0" fmla="*/ 892873655 w 61"/>
                <a:gd name="T1" fmla="*/ 1105203289 h 3"/>
                <a:gd name="T2" fmla="*/ 892873655 w 61"/>
                <a:gd name="T3" fmla="*/ 1105203289 h 3"/>
                <a:gd name="T4" fmla="*/ 2147483646 w 61"/>
                <a:gd name="T5" fmla="*/ 1658141407 h 3"/>
                <a:gd name="T6" fmla="*/ 2147483646 w 61"/>
                <a:gd name="T7" fmla="*/ 1105203289 h 3"/>
                <a:gd name="T8" fmla="*/ 892873655 w 61"/>
                <a:gd name="T9" fmla="*/ 1105203289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6" name="Freeform 73">
              <a:extLst>
                <a:ext uri="{FF2B5EF4-FFF2-40B4-BE49-F238E27FC236}">
                  <a16:creationId xmlns:a16="http://schemas.microsoft.com/office/drawing/2014/main" id="{486E6538-C928-5D6C-7732-A11C2F1404ED}"/>
                </a:ext>
              </a:extLst>
            </p:cNvPr>
            <p:cNvSpPr>
              <a:spLocks/>
            </p:cNvSpPr>
            <p:nvPr/>
          </p:nvSpPr>
          <p:spPr bwMode="invGray">
            <a:xfrm>
              <a:off x="10899775" y="1550172"/>
              <a:ext cx="36512" cy="1231"/>
            </a:xfrm>
            <a:custGeom>
              <a:avLst/>
              <a:gdLst>
                <a:gd name="T0" fmla="*/ 0 w 38"/>
                <a:gd name="T1" fmla="*/ 1865409391 h 1"/>
                <a:gd name="T2" fmla="*/ 0 w 38"/>
                <a:gd name="T3" fmla="*/ 1865409391 h 1"/>
                <a:gd name="T4" fmla="*/ 2147483646 w 38"/>
                <a:gd name="T5" fmla="*/ 0 h 1"/>
                <a:gd name="T6" fmla="*/ 0 w 38"/>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7" name="Freeform 74">
              <a:extLst>
                <a:ext uri="{FF2B5EF4-FFF2-40B4-BE49-F238E27FC236}">
                  <a16:creationId xmlns:a16="http://schemas.microsoft.com/office/drawing/2014/main" id="{157D2907-6D7D-CE8F-3B4C-5D1D449BFAE9}"/>
                </a:ext>
              </a:extLst>
            </p:cNvPr>
            <p:cNvSpPr>
              <a:spLocks/>
            </p:cNvSpPr>
            <p:nvPr/>
          </p:nvSpPr>
          <p:spPr bwMode="invGray">
            <a:xfrm>
              <a:off x="10958513" y="1555096"/>
              <a:ext cx="46037" cy="0"/>
            </a:xfrm>
            <a:custGeom>
              <a:avLst/>
              <a:gdLst>
                <a:gd name="T0" fmla="*/ 2147483646 w 47"/>
                <a:gd name="T1" fmla="*/ 1 h 1"/>
                <a:gd name="T2" fmla="*/ 2147483646 w 47"/>
                <a:gd name="T3" fmla="*/ 1 h 1"/>
                <a:gd name="T4" fmla="*/ 2147483646 w 47"/>
                <a:gd name="T5" fmla="*/ 0 h 1"/>
                <a:gd name="T6" fmla="*/ 0 w 47"/>
                <a:gd name="T7" fmla="*/ 0 h 1"/>
                <a:gd name="T8" fmla="*/ 2147483646 w 47"/>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
                  <a:moveTo>
                    <a:pt x="47" y="1"/>
                  </a:moveTo>
                  <a:lnTo>
                    <a:pt x="47" y="1"/>
                  </a:lnTo>
                  <a:lnTo>
                    <a:pt x="33" y="0"/>
                  </a:lnTo>
                  <a:lnTo>
                    <a:pt x="0" y="0"/>
                  </a:lnTo>
                  <a:lnTo>
                    <a:pt x="47"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8" name="Freeform 75">
              <a:extLst>
                <a:ext uri="{FF2B5EF4-FFF2-40B4-BE49-F238E27FC236}">
                  <a16:creationId xmlns:a16="http://schemas.microsoft.com/office/drawing/2014/main" id="{76BC2E5A-9153-C4CA-4B81-8F741F8BCA90}"/>
                </a:ext>
              </a:extLst>
            </p:cNvPr>
            <p:cNvSpPr>
              <a:spLocks/>
            </p:cNvSpPr>
            <p:nvPr/>
          </p:nvSpPr>
          <p:spPr bwMode="invGray">
            <a:xfrm>
              <a:off x="10304463" y="1548941"/>
              <a:ext cx="61912" cy="3693"/>
            </a:xfrm>
            <a:custGeom>
              <a:avLst/>
              <a:gdLst>
                <a:gd name="T0" fmla="*/ 2147483646 w 65"/>
                <a:gd name="T1" fmla="*/ 0 h 4"/>
                <a:gd name="T2" fmla="*/ 2147483646 w 65"/>
                <a:gd name="T3" fmla="*/ 0 h 4"/>
                <a:gd name="T4" fmla="*/ 2147483646 w 65"/>
                <a:gd name="T5" fmla="*/ 786756720 h 4"/>
                <a:gd name="T6" fmla="*/ 2147483646 w 65"/>
                <a:gd name="T7" fmla="*/ 2147483646 h 4"/>
                <a:gd name="T8" fmla="*/ 2147483646 w 65"/>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9" name="Freeform 76">
              <a:extLst>
                <a:ext uri="{FF2B5EF4-FFF2-40B4-BE49-F238E27FC236}">
                  <a16:creationId xmlns:a16="http://schemas.microsoft.com/office/drawing/2014/main" id="{6E9E6961-BB00-F541-F822-7996BB53EA8E}"/>
                </a:ext>
              </a:extLst>
            </p:cNvPr>
            <p:cNvSpPr>
              <a:spLocks/>
            </p:cNvSpPr>
            <p:nvPr/>
          </p:nvSpPr>
          <p:spPr bwMode="invGray">
            <a:xfrm>
              <a:off x="10483850" y="1557558"/>
              <a:ext cx="23812" cy="6155"/>
            </a:xfrm>
            <a:custGeom>
              <a:avLst/>
              <a:gdLst>
                <a:gd name="T0" fmla="*/ 2147483646 w 25"/>
                <a:gd name="T1" fmla="*/ 2147483646 h 7"/>
                <a:gd name="T2" fmla="*/ 2147483646 w 25"/>
                <a:gd name="T3" fmla="*/ 2147483646 h 7"/>
                <a:gd name="T4" fmla="*/ 1728250196 w 25"/>
                <a:gd name="T5" fmla="*/ 0 h 7"/>
                <a:gd name="T6" fmla="*/ 0 w 25"/>
                <a:gd name="T7" fmla="*/ 2147483646 h 7"/>
                <a:gd name="T8" fmla="*/ 2147483646 w 25"/>
                <a:gd name="T9" fmla="*/ 214748364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0" name="Freeform 77">
              <a:extLst>
                <a:ext uri="{FF2B5EF4-FFF2-40B4-BE49-F238E27FC236}">
                  <a16:creationId xmlns:a16="http://schemas.microsoft.com/office/drawing/2014/main" id="{50374BDA-7624-A762-340B-5D5D8184B829}"/>
                </a:ext>
              </a:extLst>
            </p:cNvPr>
            <p:cNvSpPr>
              <a:spLocks/>
            </p:cNvSpPr>
            <p:nvPr/>
          </p:nvSpPr>
          <p:spPr bwMode="invGray">
            <a:xfrm>
              <a:off x="10291763" y="1563712"/>
              <a:ext cx="117475" cy="2462"/>
            </a:xfrm>
            <a:custGeom>
              <a:avLst/>
              <a:gdLst>
                <a:gd name="T0" fmla="*/ 2147483646 w 123"/>
                <a:gd name="T1" fmla="*/ 0 h 4"/>
                <a:gd name="T2" fmla="*/ 2147483646 w 123"/>
                <a:gd name="T3" fmla="*/ 0 h 4"/>
                <a:gd name="T4" fmla="*/ 2147483646 w 123"/>
                <a:gd name="T5" fmla="*/ 932704696 h 4"/>
                <a:gd name="T6" fmla="*/ 2147483646 w 123"/>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1" name="Freeform 78">
              <a:extLst>
                <a:ext uri="{FF2B5EF4-FFF2-40B4-BE49-F238E27FC236}">
                  <a16:creationId xmlns:a16="http://schemas.microsoft.com/office/drawing/2014/main" id="{F3CCD78B-89CD-67E1-DF2B-234D2A12BEB6}"/>
                </a:ext>
              </a:extLst>
            </p:cNvPr>
            <p:cNvSpPr>
              <a:spLocks/>
            </p:cNvSpPr>
            <p:nvPr/>
          </p:nvSpPr>
          <p:spPr bwMode="invGray">
            <a:xfrm>
              <a:off x="9621838" y="1546479"/>
              <a:ext cx="11112" cy="8617"/>
            </a:xfrm>
            <a:custGeom>
              <a:avLst/>
              <a:gdLst>
                <a:gd name="T0" fmla="*/ 0 w 13"/>
                <a:gd name="T1" fmla="*/ 2147483646 h 10"/>
                <a:gd name="T2" fmla="*/ 0 w 13"/>
                <a:gd name="T3" fmla="*/ 2147483646 h 10"/>
                <a:gd name="T4" fmla="*/ 2147483646 w 13"/>
                <a:gd name="T5" fmla="*/ 2147483646 h 10"/>
                <a:gd name="T6" fmla="*/ 2147483646 w 13"/>
                <a:gd name="T7" fmla="*/ 0 h 10"/>
                <a:gd name="T8" fmla="*/ 0 w 13"/>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0" y="10"/>
                  </a:moveTo>
                  <a:lnTo>
                    <a:pt x="0" y="10"/>
                  </a:lnTo>
                  <a:lnTo>
                    <a:pt x="13" y="10"/>
                  </a:lnTo>
                  <a:lnTo>
                    <a:pt x="12" y="0"/>
                  </a:lnTo>
                  <a:lnTo>
                    <a:pt x="0" y="1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2" name="Freeform 79">
              <a:extLst>
                <a:ext uri="{FF2B5EF4-FFF2-40B4-BE49-F238E27FC236}">
                  <a16:creationId xmlns:a16="http://schemas.microsoft.com/office/drawing/2014/main" id="{D3EEBD6A-3FA0-3022-A6A3-9873887F4512}"/>
                </a:ext>
              </a:extLst>
            </p:cNvPr>
            <p:cNvSpPr>
              <a:spLocks/>
            </p:cNvSpPr>
            <p:nvPr/>
          </p:nvSpPr>
          <p:spPr bwMode="invGray">
            <a:xfrm>
              <a:off x="8951913" y="1568636"/>
              <a:ext cx="96837" cy="8617"/>
            </a:xfrm>
            <a:custGeom>
              <a:avLst/>
              <a:gdLst>
                <a:gd name="T0" fmla="*/ 2147483646 w 101"/>
                <a:gd name="T1" fmla="*/ 2147483646 h 10"/>
                <a:gd name="T2" fmla="*/ 2147483646 w 101"/>
                <a:gd name="T3" fmla="*/ 2147483646 h 10"/>
                <a:gd name="T4" fmla="*/ 2147483646 w 101"/>
                <a:gd name="T5" fmla="*/ 2147483646 h 10"/>
                <a:gd name="T6" fmla="*/ 2147483646 w 101"/>
                <a:gd name="T7" fmla="*/ 0 h 10"/>
                <a:gd name="T8" fmla="*/ 2147483646 w 101"/>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3" name="Freeform 80">
              <a:extLst>
                <a:ext uri="{FF2B5EF4-FFF2-40B4-BE49-F238E27FC236}">
                  <a16:creationId xmlns:a16="http://schemas.microsoft.com/office/drawing/2014/main" id="{7120968C-4794-5022-88DC-38403B72FB74}"/>
                </a:ext>
              </a:extLst>
            </p:cNvPr>
            <p:cNvSpPr>
              <a:spLocks/>
            </p:cNvSpPr>
            <p:nvPr/>
          </p:nvSpPr>
          <p:spPr bwMode="invGray">
            <a:xfrm>
              <a:off x="9005888" y="1566174"/>
              <a:ext cx="17462" cy="2462"/>
            </a:xfrm>
            <a:custGeom>
              <a:avLst/>
              <a:gdLst>
                <a:gd name="T0" fmla="*/ 0 w 19"/>
                <a:gd name="T1" fmla="*/ 2147483646 h 2"/>
                <a:gd name="T2" fmla="*/ 0 w 19"/>
                <a:gd name="T3" fmla="*/ 2147483646 h 2"/>
                <a:gd name="T4" fmla="*/ 2147483646 w 19"/>
                <a:gd name="T5" fmla="*/ 0 h 2"/>
                <a:gd name="T6" fmla="*/ 0 w 19"/>
                <a:gd name="T7" fmla="*/ 2147483646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
                  <a:moveTo>
                    <a:pt x="0" y="2"/>
                  </a:moveTo>
                  <a:lnTo>
                    <a:pt x="0" y="2"/>
                  </a:lnTo>
                  <a:lnTo>
                    <a:pt x="19" y="0"/>
                  </a:lnTo>
                  <a:cubicBezTo>
                    <a:pt x="8" y="1"/>
                    <a:pt x="3" y="1"/>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4" name="Freeform 81">
              <a:extLst>
                <a:ext uri="{FF2B5EF4-FFF2-40B4-BE49-F238E27FC236}">
                  <a16:creationId xmlns:a16="http://schemas.microsoft.com/office/drawing/2014/main" id="{C71BA3D3-7B6C-3C1C-C8C5-1B295400A933}"/>
                </a:ext>
              </a:extLst>
            </p:cNvPr>
            <p:cNvSpPr>
              <a:spLocks/>
            </p:cNvSpPr>
            <p:nvPr/>
          </p:nvSpPr>
          <p:spPr bwMode="invGray">
            <a:xfrm>
              <a:off x="1587500" y="1516937"/>
              <a:ext cx="38100" cy="3693"/>
            </a:xfrm>
            <a:custGeom>
              <a:avLst/>
              <a:gdLst>
                <a:gd name="T0" fmla="*/ 2147483646 w 39"/>
                <a:gd name="T1" fmla="*/ 1574365600 h 4"/>
                <a:gd name="T2" fmla="*/ 2147483646 w 39"/>
                <a:gd name="T3" fmla="*/ 1574365600 h 4"/>
                <a:gd name="T4" fmla="*/ 0 w 39"/>
                <a:gd name="T5" fmla="*/ 0 h 4"/>
                <a:gd name="T6" fmla="*/ 2147483646 w 39"/>
                <a:gd name="T7" fmla="*/ 2147483646 h 4"/>
                <a:gd name="T8" fmla="*/ 2147483646 w 39"/>
                <a:gd name="T9" fmla="*/ 15743656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4">
                  <a:moveTo>
                    <a:pt x="39" y="2"/>
                  </a:moveTo>
                  <a:lnTo>
                    <a:pt x="39" y="2"/>
                  </a:lnTo>
                  <a:lnTo>
                    <a:pt x="0" y="0"/>
                  </a:lnTo>
                  <a:lnTo>
                    <a:pt x="25" y="4"/>
                  </a:lnTo>
                  <a:lnTo>
                    <a:pt x="39"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5" name="Freeform 82">
              <a:extLst>
                <a:ext uri="{FF2B5EF4-FFF2-40B4-BE49-F238E27FC236}">
                  <a16:creationId xmlns:a16="http://schemas.microsoft.com/office/drawing/2014/main" id="{F712833B-14A9-4E84-1B8C-A4FB5B7C4E30}"/>
                </a:ext>
              </a:extLst>
            </p:cNvPr>
            <p:cNvSpPr>
              <a:spLocks/>
            </p:cNvSpPr>
            <p:nvPr/>
          </p:nvSpPr>
          <p:spPr bwMode="invGray">
            <a:xfrm>
              <a:off x="1522413" y="1519399"/>
              <a:ext cx="30162" cy="4924"/>
            </a:xfrm>
            <a:custGeom>
              <a:avLst/>
              <a:gdLst>
                <a:gd name="T0" fmla="*/ 2147483646 w 32"/>
                <a:gd name="T1" fmla="*/ 2147483646 h 6"/>
                <a:gd name="T2" fmla="*/ 2147483646 w 32"/>
                <a:gd name="T3" fmla="*/ 2147483646 h 6"/>
                <a:gd name="T4" fmla="*/ 2147483646 w 32"/>
                <a:gd name="T5" fmla="*/ 0 h 6"/>
                <a:gd name="T6" fmla="*/ 0 w 32"/>
                <a:gd name="T7" fmla="*/ 2147483646 h 6"/>
                <a:gd name="T8" fmla="*/ 2147483646 w 32"/>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6" name="Freeform 83">
              <a:extLst>
                <a:ext uri="{FF2B5EF4-FFF2-40B4-BE49-F238E27FC236}">
                  <a16:creationId xmlns:a16="http://schemas.microsoft.com/office/drawing/2014/main" id="{706D0648-8D68-2E77-4287-D3412AC7E240}"/>
                </a:ext>
              </a:extLst>
            </p:cNvPr>
            <p:cNvSpPr>
              <a:spLocks/>
            </p:cNvSpPr>
            <p:nvPr/>
          </p:nvSpPr>
          <p:spPr bwMode="invGray">
            <a:xfrm>
              <a:off x="6650038" y="1573559"/>
              <a:ext cx="33337" cy="3693"/>
            </a:xfrm>
            <a:custGeom>
              <a:avLst/>
              <a:gdLst>
                <a:gd name="T0" fmla="*/ 2147483646 w 34"/>
                <a:gd name="T1" fmla="*/ 2147483646 h 4"/>
                <a:gd name="T2" fmla="*/ 2147483646 w 34"/>
                <a:gd name="T3" fmla="*/ 2147483646 h 4"/>
                <a:gd name="T4" fmla="*/ 2147483646 w 34"/>
                <a:gd name="T5" fmla="*/ 1574365600 h 4"/>
                <a:gd name="T6" fmla="*/ 0 w 34"/>
                <a:gd name="T7" fmla="*/ 0 h 4"/>
                <a:gd name="T8" fmla="*/ 2147483646 w 34"/>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7" name="Freeform 84">
              <a:extLst>
                <a:ext uri="{FF2B5EF4-FFF2-40B4-BE49-F238E27FC236}">
                  <a16:creationId xmlns:a16="http://schemas.microsoft.com/office/drawing/2014/main" id="{9583E2B5-6D1B-C015-E785-39AD8380FD8C}"/>
                </a:ext>
              </a:extLst>
            </p:cNvPr>
            <p:cNvSpPr>
              <a:spLocks/>
            </p:cNvSpPr>
            <p:nvPr/>
          </p:nvSpPr>
          <p:spPr bwMode="invGray">
            <a:xfrm>
              <a:off x="6162675" y="1566174"/>
              <a:ext cx="15875" cy="4924"/>
            </a:xfrm>
            <a:custGeom>
              <a:avLst/>
              <a:gdLst>
                <a:gd name="T0" fmla="*/ 2147483646 w 17"/>
                <a:gd name="T1" fmla="*/ 2147483646 h 6"/>
                <a:gd name="T2" fmla="*/ 2147483646 w 17"/>
                <a:gd name="T3" fmla="*/ 2147483646 h 6"/>
                <a:gd name="T4" fmla="*/ 2147483646 w 17"/>
                <a:gd name="T5" fmla="*/ 2147483646 h 6"/>
                <a:gd name="T6" fmla="*/ 0 w 17"/>
                <a:gd name="T7" fmla="*/ 0 h 6"/>
                <a:gd name="T8" fmla="*/ 2147483646 w 17"/>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6">
                  <a:moveTo>
                    <a:pt x="8" y="6"/>
                  </a:moveTo>
                  <a:lnTo>
                    <a:pt x="8" y="6"/>
                  </a:lnTo>
                  <a:lnTo>
                    <a:pt x="17" y="6"/>
                  </a:lnTo>
                  <a:lnTo>
                    <a:pt x="0" y="0"/>
                  </a:lnTo>
                  <a:lnTo>
                    <a:pt x="8"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8" name="Freeform 85">
              <a:extLst>
                <a:ext uri="{FF2B5EF4-FFF2-40B4-BE49-F238E27FC236}">
                  <a16:creationId xmlns:a16="http://schemas.microsoft.com/office/drawing/2014/main" id="{ACA10EAB-D37B-18BC-A0B4-DB27541F4185}"/>
                </a:ext>
              </a:extLst>
            </p:cNvPr>
            <p:cNvSpPr>
              <a:spLocks/>
            </p:cNvSpPr>
            <p:nvPr/>
          </p:nvSpPr>
          <p:spPr bwMode="invGray">
            <a:xfrm>
              <a:off x="5738813" y="1571097"/>
              <a:ext cx="60325" cy="6155"/>
            </a:xfrm>
            <a:custGeom>
              <a:avLst/>
              <a:gdLst>
                <a:gd name="T0" fmla="*/ 2147483646 w 63"/>
                <a:gd name="T1" fmla="*/ 2147483646 h 8"/>
                <a:gd name="T2" fmla="*/ 2147483646 w 63"/>
                <a:gd name="T3" fmla="*/ 2147483646 h 8"/>
                <a:gd name="T4" fmla="*/ 2147483646 w 63"/>
                <a:gd name="T5" fmla="*/ 2147483646 h 8"/>
                <a:gd name="T6" fmla="*/ 2147483646 w 63"/>
                <a:gd name="T7" fmla="*/ 2147483646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grpSp>
      <p:sp>
        <p:nvSpPr>
          <p:cNvPr id="2" name="Vertical Title 1"/>
          <p:cNvSpPr>
            <a:spLocks noGrp="1"/>
          </p:cNvSpPr>
          <p:nvPr>
            <p:ph type="title" orient="vert"/>
          </p:nvPr>
        </p:nvSpPr>
        <p:spPr>
          <a:xfrm>
            <a:off x="10364311" y="274640"/>
            <a:ext cx="1371957" cy="5901747"/>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8171" y="277814"/>
            <a:ext cx="9146383" cy="5898573"/>
          </a:xfrm>
        </p:spPr>
        <p:txBody>
          <a:bodyPr vert="eaVert"/>
          <a:lstStyle>
            <a:lvl5pPr>
              <a:defRPr/>
            </a:lvl5pPr>
            <a:lvl6pPr marL="1261872" indent="0">
              <a:buNone/>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9" name="Footer Placeholder 4">
            <a:extLst>
              <a:ext uri="{FF2B5EF4-FFF2-40B4-BE49-F238E27FC236}">
                <a16:creationId xmlns:a16="http://schemas.microsoft.com/office/drawing/2014/main" id="{9A9292FF-071A-2117-4067-697177F54932}"/>
              </a:ext>
            </a:extLst>
          </p:cNvPr>
          <p:cNvSpPr>
            <a:spLocks noGrp="1"/>
          </p:cNvSpPr>
          <p:nvPr>
            <p:ph type="ftr" sz="quarter" idx="10"/>
          </p:nvPr>
        </p:nvSpPr>
        <p:spPr/>
        <p:txBody>
          <a:bodyPr/>
          <a:lstStyle>
            <a:lvl1pPr>
              <a:defRPr/>
            </a:lvl1pPr>
          </a:lstStyle>
          <a:p>
            <a:pPr>
              <a:defRPr/>
            </a:pPr>
            <a:endParaRPr lang="en-US"/>
          </a:p>
        </p:txBody>
      </p:sp>
      <p:sp>
        <p:nvSpPr>
          <p:cNvPr id="80" name="Date Placeholder 3">
            <a:extLst>
              <a:ext uri="{FF2B5EF4-FFF2-40B4-BE49-F238E27FC236}">
                <a16:creationId xmlns:a16="http://schemas.microsoft.com/office/drawing/2014/main" id="{37875AB8-5B8D-B03B-3486-E20B316B95F2}"/>
              </a:ext>
            </a:extLst>
          </p:cNvPr>
          <p:cNvSpPr>
            <a:spLocks noGrp="1"/>
          </p:cNvSpPr>
          <p:nvPr>
            <p:ph type="dt" sz="half" idx="11"/>
          </p:nvPr>
        </p:nvSpPr>
        <p:spPr/>
        <p:txBody>
          <a:bodyPr/>
          <a:lstStyle>
            <a:lvl1pPr>
              <a:defRPr/>
            </a:lvl1pPr>
          </a:lstStyle>
          <a:p>
            <a:pPr>
              <a:defRPr/>
            </a:pPr>
            <a:fld id="{4BBC58F2-0EBF-4BDE-8ED5-4CDE144DA8A3}" type="datetimeFigureOut">
              <a:rPr lang="en-US"/>
              <a:pPr>
                <a:defRPr/>
              </a:pPr>
              <a:t>10/14/2022</a:t>
            </a:fld>
            <a:endParaRPr lang="en-US"/>
          </a:p>
        </p:txBody>
      </p:sp>
      <p:sp>
        <p:nvSpPr>
          <p:cNvPr id="81" name="Slide Number Placeholder 5">
            <a:extLst>
              <a:ext uri="{FF2B5EF4-FFF2-40B4-BE49-F238E27FC236}">
                <a16:creationId xmlns:a16="http://schemas.microsoft.com/office/drawing/2014/main" id="{F56DEFA5-3C22-8232-BACB-F04F322D6C5B}"/>
              </a:ext>
            </a:extLst>
          </p:cNvPr>
          <p:cNvSpPr>
            <a:spLocks noGrp="1"/>
          </p:cNvSpPr>
          <p:nvPr>
            <p:ph type="sldNum" sz="quarter" idx="12"/>
          </p:nvPr>
        </p:nvSpPr>
        <p:spPr/>
        <p:txBody>
          <a:bodyPr/>
          <a:lstStyle>
            <a:lvl1pPr>
              <a:defRPr/>
            </a:lvl1pPr>
          </a:lstStyle>
          <a:p>
            <a:pPr>
              <a:defRPr/>
            </a:pPr>
            <a:fld id="{B87AFC7A-C6FC-40F6-99AF-385521DD24B0}" type="slidenum">
              <a:rPr lang="en-US"/>
              <a:pPr>
                <a:defRPr/>
              </a:pPr>
              <a:t>‹#›</a:t>
            </a:fld>
            <a:endParaRPr lang="en-US"/>
          </a:p>
        </p:txBody>
      </p:sp>
    </p:spTree>
    <p:extLst>
      <p:ext uri="{BB962C8B-B14F-4D97-AF65-F5344CB8AC3E}">
        <p14:creationId xmlns:p14="http://schemas.microsoft.com/office/powerpoint/2010/main" val="1746556481"/>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HD-ShadowLong.png">
            <a:extLst>
              <a:ext uri="{FF2B5EF4-FFF2-40B4-BE49-F238E27FC236}">
                <a16:creationId xmlns:a16="http://schemas.microsoft.com/office/drawing/2014/main" id="{D789D9E9-2978-F946-51E6-43176DFA64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a:extLst>
              <a:ext uri="{FF2B5EF4-FFF2-40B4-BE49-F238E27FC236}">
                <a16:creationId xmlns:a16="http://schemas.microsoft.com/office/drawing/2014/main" id="{C9D5157D-E5D9-D270-5ADC-46F193C1BF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E45B9AB4-E2D6-0E56-C3DC-960C3B819344}"/>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49110341-02EF-82E1-63FC-382BDC79DFEA}"/>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4">
            <a:extLst>
              <a:ext uri="{FF2B5EF4-FFF2-40B4-BE49-F238E27FC236}">
                <a16:creationId xmlns:a16="http://schemas.microsoft.com/office/drawing/2014/main" id="{47748127-1EB4-2087-A615-885B1834572D}"/>
              </a:ext>
            </a:extLst>
          </p:cNvPr>
          <p:cNvSpPr>
            <a:spLocks noGrp="1"/>
          </p:cNvSpPr>
          <p:nvPr>
            <p:ph type="dt" sz="half" idx="10"/>
          </p:nvPr>
        </p:nvSpPr>
        <p:spPr/>
        <p:txBody>
          <a:bodyPr/>
          <a:lstStyle>
            <a:lvl1pPr>
              <a:defRPr/>
            </a:lvl1pPr>
          </a:lstStyle>
          <a:p>
            <a:pPr>
              <a:defRPr/>
            </a:pPr>
            <a:fld id="{CE0038DA-9387-44B4-B4A6-3A304F35CB2E}" type="datetimeFigureOut">
              <a:rPr lang="en-US"/>
              <a:pPr>
                <a:defRPr/>
              </a:pPr>
              <a:t>10/14/2022</a:t>
            </a:fld>
            <a:endParaRPr lang="en-US"/>
          </a:p>
        </p:txBody>
      </p:sp>
      <p:sp>
        <p:nvSpPr>
          <p:cNvPr id="10" name="Footer Placeholder 5">
            <a:extLst>
              <a:ext uri="{FF2B5EF4-FFF2-40B4-BE49-F238E27FC236}">
                <a16:creationId xmlns:a16="http://schemas.microsoft.com/office/drawing/2014/main" id="{73D79440-CB25-BDCE-1268-D27E48E1C5D1}"/>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31C50B6D-CE21-494B-DA29-BACE85F2AB1C}"/>
              </a:ext>
            </a:extLst>
          </p:cNvPr>
          <p:cNvSpPr>
            <a:spLocks noGrp="1"/>
          </p:cNvSpPr>
          <p:nvPr>
            <p:ph type="sldNum" sz="quarter" idx="12"/>
          </p:nvPr>
        </p:nvSpPr>
        <p:spPr/>
        <p:txBody>
          <a:bodyPr/>
          <a:lstStyle>
            <a:lvl1pPr>
              <a:defRPr/>
            </a:lvl1pPr>
          </a:lstStyle>
          <a:p>
            <a:pPr>
              <a:defRPr/>
            </a:pPr>
            <a:fld id="{31BD19CF-6FEA-4D11-A9B5-628FB8488CFC}" type="slidenum">
              <a:rPr lang="en-US"/>
              <a:pPr>
                <a:defRPr/>
              </a:pPr>
              <a:t>‹#›</a:t>
            </a:fld>
            <a:endParaRPr lang="en-US"/>
          </a:p>
        </p:txBody>
      </p:sp>
    </p:spTree>
    <p:extLst>
      <p:ext uri="{BB962C8B-B14F-4D97-AF65-F5344CB8AC3E}">
        <p14:creationId xmlns:p14="http://schemas.microsoft.com/office/powerpoint/2010/main" val="68338649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HD-ShadowLong.png">
            <a:extLst>
              <a:ext uri="{FF2B5EF4-FFF2-40B4-BE49-F238E27FC236}">
                <a16:creationId xmlns:a16="http://schemas.microsoft.com/office/drawing/2014/main" id="{914CA442-399C-939B-F47E-F75AE8E2A3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a:extLst>
              <a:ext uri="{FF2B5EF4-FFF2-40B4-BE49-F238E27FC236}">
                <a16:creationId xmlns:a16="http://schemas.microsoft.com/office/drawing/2014/main" id="{4B9F2C4F-6939-1D81-4C91-0CFCA2F001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A84E1F3E-1E5E-B3EC-1B72-6EAE97DA3A5C}"/>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6C5CED50-71C6-002D-644F-B1CF639EA7B5}"/>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4">
            <a:extLst>
              <a:ext uri="{FF2B5EF4-FFF2-40B4-BE49-F238E27FC236}">
                <a16:creationId xmlns:a16="http://schemas.microsoft.com/office/drawing/2014/main" id="{999F7A2A-10B0-7CF8-21B4-5892DA61B338}"/>
              </a:ext>
            </a:extLst>
          </p:cNvPr>
          <p:cNvSpPr>
            <a:spLocks noGrp="1"/>
          </p:cNvSpPr>
          <p:nvPr>
            <p:ph type="dt" sz="half" idx="10"/>
          </p:nvPr>
        </p:nvSpPr>
        <p:spPr/>
        <p:txBody>
          <a:bodyPr/>
          <a:lstStyle>
            <a:lvl1pPr>
              <a:defRPr/>
            </a:lvl1pPr>
          </a:lstStyle>
          <a:p>
            <a:pPr>
              <a:defRPr/>
            </a:pPr>
            <a:fld id="{5DE04E0F-F0D8-4ABC-B882-CFA4F5EA548A}" type="datetimeFigureOut">
              <a:rPr lang="en-US"/>
              <a:pPr>
                <a:defRPr/>
              </a:pPr>
              <a:t>10/14/2022</a:t>
            </a:fld>
            <a:endParaRPr lang="en-US"/>
          </a:p>
        </p:txBody>
      </p:sp>
      <p:sp>
        <p:nvSpPr>
          <p:cNvPr id="10" name="Footer Placeholder 5">
            <a:extLst>
              <a:ext uri="{FF2B5EF4-FFF2-40B4-BE49-F238E27FC236}">
                <a16:creationId xmlns:a16="http://schemas.microsoft.com/office/drawing/2014/main" id="{6E1E71A8-36E2-1C41-1E4A-B5F248B878E1}"/>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7B1655B6-5974-D130-0AFB-F647FAD440F2}"/>
              </a:ext>
            </a:extLst>
          </p:cNvPr>
          <p:cNvSpPr>
            <a:spLocks noGrp="1"/>
          </p:cNvSpPr>
          <p:nvPr>
            <p:ph type="sldNum" sz="quarter" idx="12"/>
          </p:nvPr>
        </p:nvSpPr>
        <p:spPr/>
        <p:txBody>
          <a:bodyPr/>
          <a:lstStyle>
            <a:lvl1pPr>
              <a:defRPr/>
            </a:lvl1pPr>
          </a:lstStyle>
          <a:p>
            <a:pPr>
              <a:defRPr/>
            </a:pPr>
            <a:fld id="{00B18DAF-9B1F-4010-A7FE-CC1C4FB7A5F2}" type="slidenum">
              <a:rPr lang="en-US"/>
              <a:pPr>
                <a:defRPr/>
              </a:pPr>
              <a:t>‹#›</a:t>
            </a:fld>
            <a:endParaRPr lang="en-US"/>
          </a:p>
        </p:txBody>
      </p:sp>
    </p:spTree>
    <p:extLst>
      <p:ext uri="{BB962C8B-B14F-4D97-AF65-F5344CB8AC3E}">
        <p14:creationId xmlns:p14="http://schemas.microsoft.com/office/powerpoint/2010/main" val="295542572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1.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image" Target="../media/image1.pn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5.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AFDF75"/>
            </a:gs>
            <a:gs pos="50000">
              <a:srgbClr val="8BC25D"/>
            </a:gs>
            <a:gs pos="100000">
              <a:srgbClr val="437527"/>
            </a:gs>
          </a:gsLst>
          <a:lin ang="2520000"/>
        </a:gradFill>
        <a:effectLst/>
      </p:bgPr>
    </p:bg>
    <p:spTree>
      <p:nvGrpSpPr>
        <p:cNvPr id="1" name=""/>
        <p:cNvGrpSpPr/>
        <p:nvPr/>
      </p:nvGrpSpPr>
      <p:grpSpPr>
        <a:xfrm>
          <a:off x="0" y="0"/>
          <a:ext cx="0" cy="0"/>
          <a:chOff x="0" y="0"/>
          <a:chExt cx="0" cy="0"/>
        </a:xfrm>
      </p:grpSpPr>
      <p:pic>
        <p:nvPicPr>
          <p:cNvPr id="1026" name="Picture 6" descr="hashOverlay-FullResolve.png">
            <a:extLst>
              <a:ext uri="{FF2B5EF4-FFF2-40B4-BE49-F238E27FC236}">
                <a16:creationId xmlns:a16="http://schemas.microsoft.com/office/drawing/2014/main" id="{27ED3C86-1E53-1A74-87A4-7E25813BB8D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D33F0E7C-E351-F6F5-12FF-DCDA4446DD80}"/>
              </a:ext>
            </a:extLst>
          </p:cNvPr>
          <p:cNvSpPr>
            <a:spLocks noGrp="1" noChangeArrowheads="1"/>
          </p:cNvSpPr>
          <p:nvPr>
            <p:ph type="title"/>
          </p:nvPr>
        </p:nvSpPr>
        <p:spPr bwMode="auto">
          <a:xfrm>
            <a:off x="681038" y="752475"/>
            <a:ext cx="96139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Text Placeholder 2">
            <a:extLst>
              <a:ext uri="{FF2B5EF4-FFF2-40B4-BE49-F238E27FC236}">
                <a16:creationId xmlns:a16="http://schemas.microsoft.com/office/drawing/2014/main" id="{96C31A72-CEB8-DF7D-B4CD-9C3FE8FC800C}"/>
              </a:ext>
            </a:extLst>
          </p:cNvPr>
          <p:cNvSpPr>
            <a:spLocks noGrp="1"/>
          </p:cNvSpPr>
          <p:nvPr>
            <p:ph type="body" idx="1"/>
          </p:nvPr>
        </p:nvSpPr>
        <p:spPr>
          <a:xfrm>
            <a:off x="681038" y="2336800"/>
            <a:ext cx="9613900" cy="35988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30141C-54CB-24A9-3720-39ED55486B4E}"/>
              </a:ext>
            </a:extLst>
          </p:cNvPr>
          <p:cNvSpPr>
            <a:spLocks noGrp="1"/>
          </p:cNvSpPr>
          <p:nvPr>
            <p:ph type="dt" sz="half" idx="2"/>
          </p:nvPr>
        </p:nvSpPr>
        <p:spPr>
          <a:xfrm>
            <a:off x="7551738" y="5935663"/>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chemeClr val="tx1">
                    <a:tint val="75000"/>
                  </a:schemeClr>
                </a:solidFill>
                <a:latin typeface="+mn-lt"/>
              </a:defRPr>
            </a:lvl1pPr>
          </a:lstStyle>
          <a:p>
            <a:pPr>
              <a:defRPr/>
            </a:pPr>
            <a:fld id="{2904AB58-82E0-4B7F-BE72-621A8349438A}" type="datetimeFigureOut">
              <a:rPr lang="en-US"/>
              <a:pPr>
                <a:defRPr/>
              </a:pPr>
              <a:t>10/14/2022</a:t>
            </a:fld>
            <a:endParaRPr lang="en-US" dirty="0"/>
          </a:p>
        </p:txBody>
      </p:sp>
      <p:sp>
        <p:nvSpPr>
          <p:cNvPr id="5" name="Footer Placeholder 4">
            <a:extLst>
              <a:ext uri="{FF2B5EF4-FFF2-40B4-BE49-F238E27FC236}">
                <a16:creationId xmlns:a16="http://schemas.microsoft.com/office/drawing/2014/main" id="{A72885C4-4F78-A2A8-0180-62A362969C4A}"/>
              </a:ext>
            </a:extLst>
          </p:cNvPr>
          <p:cNvSpPr>
            <a:spLocks noGrp="1"/>
          </p:cNvSpPr>
          <p:nvPr>
            <p:ph type="ftr" sz="quarter" idx="3"/>
          </p:nvPr>
        </p:nvSpPr>
        <p:spPr>
          <a:xfrm>
            <a:off x="681038" y="5935663"/>
            <a:ext cx="6870700" cy="365125"/>
          </a:xfrm>
          <a:prstGeom prst="rect">
            <a:avLst/>
          </a:prstGeom>
        </p:spPr>
        <p:txBody>
          <a:bodyPr vert="horz" lIns="91440" tIns="45720" rIns="91440" bIns="45720" rtlCol="0" anchor="ctr"/>
          <a:lstStyle>
            <a:lvl1pPr algn="l" eaLnBrk="1" fontAlgn="auto" hangingPunct="1">
              <a:spcBef>
                <a:spcPts val="0"/>
              </a:spcBef>
              <a:spcAft>
                <a:spcPts val="0"/>
              </a:spcAft>
              <a:defRPr sz="105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C53CA8D-B8CD-FA49-2B44-F2DB4D0AD683}"/>
              </a:ext>
            </a:extLst>
          </p:cNvPr>
          <p:cNvSpPr>
            <a:spLocks noGrp="1"/>
          </p:cNvSpPr>
          <p:nvPr>
            <p:ph type="sldNum" sz="quarter" idx="4"/>
          </p:nvPr>
        </p:nvSpPr>
        <p:spPr>
          <a:xfrm>
            <a:off x="10729913" y="752475"/>
            <a:ext cx="1154112" cy="1092200"/>
          </a:xfrm>
          <a:prstGeom prst="rect">
            <a:avLst/>
          </a:prstGeom>
        </p:spPr>
        <p:txBody>
          <a:bodyPr vert="horz" lIns="91440" tIns="45720" rIns="91440" bIns="45720" rtlCol="0" anchor="ctr"/>
          <a:lstStyle>
            <a:lvl1pPr algn="l" eaLnBrk="1" fontAlgn="auto" hangingPunct="1">
              <a:spcBef>
                <a:spcPts val="0"/>
              </a:spcBef>
              <a:spcAft>
                <a:spcPts val="0"/>
              </a:spcAft>
              <a:defRPr sz="3600">
                <a:solidFill>
                  <a:schemeClr val="tx1">
                    <a:tint val="75000"/>
                  </a:schemeClr>
                </a:solidFill>
                <a:latin typeface="+mn-lt"/>
              </a:defRPr>
            </a:lvl1pPr>
          </a:lstStyle>
          <a:p>
            <a:pPr>
              <a:defRPr/>
            </a:pPr>
            <a:fld id="{D2FF9870-742C-4578-A065-10C9C9801B12}"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 id="2147484168" r:id="rId5"/>
    <p:sldLayoutId id="2147484169" r:id="rId6"/>
    <p:sldLayoutId id="2147484170" r:id="rId7"/>
    <p:sldLayoutId id="2147484171" r:id="rId8"/>
    <p:sldLayoutId id="2147484172" r:id="rId9"/>
    <p:sldLayoutId id="2147484173" r:id="rId10"/>
    <p:sldLayoutId id="2147484174" r:id="rId11"/>
    <p:sldLayoutId id="2147484175" r:id="rId12"/>
    <p:sldLayoutId id="2147484176" r:id="rId13"/>
    <p:sldLayoutId id="2147484177" r:id="rId14"/>
    <p:sldLayoutId id="2147484178" r:id="rId15"/>
    <p:sldLayoutId id="2147484179" r:id="rId16"/>
    <p:sldLayoutId id="2147484180" r:id="rId17"/>
  </p:sldLayoutIdLst>
  <p:transition spd="med">
    <p:fade/>
  </p:transition>
  <p:txStyles>
    <p:titleStyle>
      <a:lvl1pPr algn="l" rtl="0" eaLnBrk="0" fontAlgn="base" hangingPunct="0">
        <a:lnSpc>
          <a:spcPct val="90000"/>
        </a:lnSpc>
        <a:spcBef>
          <a:spcPct val="0"/>
        </a:spcBef>
        <a:spcAft>
          <a:spcPct val="0"/>
        </a:spcAft>
        <a:defRPr sz="3600" kern="1200">
          <a:solidFill>
            <a:schemeClr val="tx1"/>
          </a:solidFill>
          <a:latin typeface="+mj-lt"/>
          <a:ea typeface="+mj-ea"/>
          <a:cs typeface="+mj-cs"/>
        </a:defRPr>
      </a:lvl1pPr>
      <a:lvl2pPr algn="l" rtl="0" eaLnBrk="0" fontAlgn="base" hangingPunct="0">
        <a:lnSpc>
          <a:spcPct val="90000"/>
        </a:lnSpc>
        <a:spcBef>
          <a:spcPct val="0"/>
        </a:spcBef>
        <a:spcAft>
          <a:spcPct val="0"/>
        </a:spcAft>
        <a:defRPr sz="3600">
          <a:solidFill>
            <a:schemeClr val="tx1"/>
          </a:solidFill>
          <a:latin typeface="Trebuchet MS" panose="020B0603020202020204" pitchFamily="34" charset="0"/>
        </a:defRPr>
      </a:lvl2pPr>
      <a:lvl3pPr algn="l" rtl="0" eaLnBrk="0" fontAlgn="base" hangingPunct="0">
        <a:lnSpc>
          <a:spcPct val="90000"/>
        </a:lnSpc>
        <a:spcBef>
          <a:spcPct val="0"/>
        </a:spcBef>
        <a:spcAft>
          <a:spcPct val="0"/>
        </a:spcAft>
        <a:defRPr sz="3600">
          <a:solidFill>
            <a:schemeClr val="tx1"/>
          </a:solidFill>
          <a:latin typeface="Trebuchet MS" panose="020B0603020202020204" pitchFamily="34" charset="0"/>
        </a:defRPr>
      </a:lvl3pPr>
      <a:lvl4pPr algn="l" rtl="0" eaLnBrk="0" fontAlgn="base" hangingPunct="0">
        <a:lnSpc>
          <a:spcPct val="90000"/>
        </a:lnSpc>
        <a:spcBef>
          <a:spcPct val="0"/>
        </a:spcBef>
        <a:spcAft>
          <a:spcPct val="0"/>
        </a:spcAft>
        <a:defRPr sz="3600">
          <a:solidFill>
            <a:schemeClr val="tx1"/>
          </a:solidFill>
          <a:latin typeface="Trebuchet MS" panose="020B0603020202020204" pitchFamily="34" charset="0"/>
        </a:defRPr>
      </a:lvl4pPr>
      <a:lvl5pPr algn="l" rtl="0" eaLnBrk="0" fontAlgn="base" hangingPunct="0">
        <a:lnSpc>
          <a:spcPct val="90000"/>
        </a:lnSpc>
        <a:spcBef>
          <a:spcPct val="0"/>
        </a:spcBef>
        <a:spcAft>
          <a:spcPct val="0"/>
        </a:spcAft>
        <a:defRPr sz="3600">
          <a:solidFill>
            <a:schemeClr val="tx1"/>
          </a:solidFill>
          <a:latin typeface="Trebuchet MS" panose="020B0603020202020204" pitchFamily="34" charset="0"/>
        </a:defRPr>
      </a:lvl5pPr>
      <a:lvl6pPr marL="457200" algn="l" rtl="0" fontAlgn="base">
        <a:lnSpc>
          <a:spcPct val="90000"/>
        </a:lnSpc>
        <a:spcBef>
          <a:spcPct val="0"/>
        </a:spcBef>
        <a:spcAft>
          <a:spcPct val="0"/>
        </a:spcAft>
        <a:defRPr sz="3600">
          <a:solidFill>
            <a:schemeClr val="tx1"/>
          </a:solidFill>
          <a:latin typeface="Trebuchet MS" panose="020B0603020202020204" pitchFamily="34" charset="0"/>
        </a:defRPr>
      </a:lvl6pPr>
      <a:lvl7pPr marL="914400" algn="l" rtl="0" fontAlgn="base">
        <a:lnSpc>
          <a:spcPct val="90000"/>
        </a:lnSpc>
        <a:spcBef>
          <a:spcPct val="0"/>
        </a:spcBef>
        <a:spcAft>
          <a:spcPct val="0"/>
        </a:spcAft>
        <a:defRPr sz="3600">
          <a:solidFill>
            <a:schemeClr val="tx1"/>
          </a:solidFill>
          <a:latin typeface="Trebuchet MS" panose="020B0603020202020204" pitchFamily="34" charset="0"/>
        </a:defRPr>
      </a:lvl7pPr>
      <a:lvl8pPr marL="1371600" algn="l" rtl="0" fontAlgn="base">
        <a:lnSpc>
          <a:spcPct val="90000"/>
        </a:lnSpc>
        <a:spcBef>
          <a:spcPct val="0"/>
        </a:spcBef>
        <a:spcAft>
          <a:spcPct val="0"/>
        </a:spcAft>
        <a:defRPr sz="3600">
          <a:solidFill>
            <a:schemeClr val="tx1"/>
          </a:solidFill>
          <a:latin typeface="Trebuchet MS" panose="020B0603020202020204" pitchFamily="34" charset="0"/>
        </a:defRPr>
      </a:lvl8pPr>
      <a:lvl9pPr marL="1828800" algn="l" rtl="0" fontAlgn="base">
        <a:lnSpc>
          <a:spcPct val="90000"/>
        </a:lnSpc>
        <a:spcBef>
          <a:spcPct val="0"/>
        </a:spcBef>
        <a:spcAft>
          <a:spcPct val="0"/>
        </a:spcAft>
        <a:defRPr sz="3600">
          <a:solidFill>
            <a:schemeClr val="tx1"/>
          </a:solidFill>
          <a:latin typeface="Trebuchet MS" panose="020B0603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78925"/>
            </a:gs>
            <a:gs pos="50000">
              <a:srgbClr val="D54209"/>
            </a:gs>
            <a:gs pos="100000">
              <a:srgbClr val="8D0000"/>
            </a:gs>
          </a:gsLst>
          <a:lin ang="2520000"/>
        </a:gradFill>
        <a:effectLst/>
      </p:bgPr>
    </p:bg>
    <p:spTree>
      <p:nvGrpSpPr>
        <p:cNvPr id="1" name=""/>
        <p:cNvGrpSpPr/>
        <p:nvPr/>
      </p:nvGrpSpPr>
      <p:grpSpPr>
        <a:xfrm>
          <a:off x="0" y="0"/>
          <a:ext cx="0" cy="0"/>
          <a:chOff x="0" y="0"/>
          <a:chExt cx="0" cy="0"/>
        </a:xfrm>
      </p:grpSpPr>
      <p:pic>
        <p:nvPicPr>
          <p:cNvPr id="2050" name="Picture 6" descr="hashOverlay-FullResolve.png">
            <a:extLst>
              <a:ext uri="{FF2B5EF4-FFF2-40B4-BE49-F238E27FC236}">
                <a16:creationId xmlns:a16="http://schemas.microsoft.com/office/drawing/2014/main" id="{971E73AB-FF72-5AA9-5E3E-BFEE256366B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a:extLst>
              <a:ext uri="{FF2B5EF4-FFF2-40B4-BE49-F238E27FC236}">
                <a16:creationId xmlns:a16="http://schemas.microsoft.com/office/drawing/2014/main" id="{B002AEDD-1C03-B5BD-3E23-65D700331527}"/>
              </a:ext>
            </a:extLst>
          </p:cNvPr>
          <p:cNvSpPr>
            <a:spLocks noGrp="1" noChangeArrowheads="1"/>
          </p:cNvSpPr>
          <p:nvPr>
            <p:ph type="title"/>
          </p:nvPr>
        </p:nvSpPr>
        <p:spPr bwMode="auto">
          <a:xfrm>
            <a:off x="681038" y="752475"/>
            <a:ext cx="96139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a:extLst>
              <a:ext uri="{FF2B5EF4-FFF2-40B4-BE49-F238E27FC236}">
                <a16:creationId xmlns:a16="http://schemas.microsoft.com/office/drawing/2014/main" id="{2695D25A-E0B6-C31A-E64A-FC51875DC66E}"/>
              </a:ext>
            </a:extLst>
          </p:cNvPr>
          <p:cNvSpPr>
            <a:spLocks noGrp="1" noChangeArrowheads="1"/>
          </p:cNvSpPr>
          <p:nvPr>
            <p:ph type="body" idx="1"/>
          </p:nvPr>
        </p:nvSpPr>
        <p:spPr bwMode="auto">
          <a:xfrm>
            <a:off x="681038" y="2336800"/>
            <a:ext cx="9613900"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C523B19-E46F-0891-242B-C025CAFD2DC9}"/>
              </a:ext>
            </a:extLst>
          </p:cNvPr>
          <p:cNvSpPr>
            <a:spLocks noGrp="1"/>
          </p:cNvSpPr>
          <p:nvPr>
            <p:ph type="dt" sz="half" idx="2"/>
          </p:nvPr>
        </p:nvSpPr>
        <p:spPr>
          <a:xfrm>
            <a:off x="7551738" y="5935663"/>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chemeClr val="tx1">
                    <a:tint val="75000"/>
                  </a:schemeClr>
                </a:solidFill>
                <a:latin typeface="+mn-lt"/>
              </a:defRPr>
            </a:lvl1pPr>
          </a:lstStyle>
          <a:p>
            <a:pPr>
              <a:defRPr/>
            </a:pPr>
            <a:fld id="{34132D0E-4199-4CE6-8904-9FBF33658C76}" type="datetimeFigureOut">
              <a:rPr lang="en-US"/>
              <a:pPr>
                <a:defRPr/>
              </a:pPr>
              <a:t>10/14/2022</a:t>
            </a:fld>
            <a:endParaRPr lang="en-US"/>
          </a:p>
        </p:txBody>
      </p:sp>
      <p:sp>
        <p:nvSpPr>
          <p:cNvPr id="5" name="Footer Placeholder 4">
            <a:extLst>
              <a:ext uri="{FF2B5EF4-FFF2-40B4-BE49-F238E27FC236}">
                <a16:creationId xmlns:a16="http://schemas.microsoft.com/office/drawing/2014/main" id="{539A81A7-33F6-E10D-F92B-7B656703E493}"/>
              </a:ext>
            </a:extLst>
          </p:cNvPr>
          <p:cNvSpPr>
            <a:spLocks noGrp="1"/>
          </p:cNvSpPr>
          <p:nvPr>
            <p:ph type="ftr" sz="quarter" idx="3"/>
          </p:nvPr>
        </p:nvSpPr>
        <p:spPr>
          <a:xfrm>
            <a:off x="681038" y="5935663"/>
            <a:ext cx="6870700" cy="365125"/>
          </a:xfrm>
          <a:prstGeom prst="rect">
            <a:avLst/>
          </a:prstGeom>
        </p:spPr>
        <p:txBody>
          <a:bodyPr vert="horz" lIns="91440" tIns="45720" rIns="91440" bIns="45720" rtlCol="0" anchor="ctr"/>
          <a:lstStyle>
            <a:lvl1pPr algn="l" eaLnBrk="1" fontAlgn="auto" hangingPunct="1">
              <a:spcBef>
                <a:spcPts val="0"/>
              </a:spcBef>
              <a:spcAft>
                <a:spcPts val="0"/>
              </a:spcAft>
              <a:defRPr sz="105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58B8A06-E22C-2AE6-AB88-E06409F388A7}"/>
              </a:ext>
            </a:extLst>
          </p:cNvPr>
          <p:cNvSpPr>
            <a:spLocks noGrp="1"/>
          </p:cNvSpPr>
          <p:nvPr>
            <p:ph type="sldNum" sz="quarter" idx="4"/>
          </p:nvPr>
        </p:nvSpPr>
        <p:spPr>
          <a:xfrm>
            <a:off x="10729913" y="752475"/>
            <a:ext cx="1154112" cy="1092200"/>
          </a:xfrm>
          <a:prstGeom prst="rect">
            <a:avLst/>
          </a:prstGeom>
        </p:spPr>
        <p:txBody>
          <a:bodyPr vert="horz" lIns="91440" tIns="45720" rIns="91440" bIns="45720" rtlCol="0" anchor="ctr"/>
          <a:lstStyle>
            <a:lvl1pPr algn="l" eaLnBrk="1" fontAlgn="auto" hangingPunct="1">
              <a:spcBef>
                <a:spcPts val="0"/>
              </a:spcBef>
              <a:spcAft>
                <a:spcPts val="0"/>
              </a:spcAft>
              <a:defRPr sz="3600">
                <a:solidFill>
                  <a:schemeClr val="tx1">
                    <a:tint val="75000"/>
                  </a:schemeClr>
                </a:solidFill>
                <a:latin typeface="+mn-lt"/>
              </a:defRPr>
            </a:lvl1pPr>
          </a:lstStyle>
          <a:p>
            <a:pPr>
              <a:defRPr/>
            </a:pPr>
            <a:fld id="{6E232392-ECE6-48D2-9E3F-0B1C62A5F601}"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 id="2147484192" r:id="rId12"/>
    <p:sldLayoutId id="2147484193" r:id="rId13"/>
    <p:sldLayoutId id="2147484194" r:id="rId14"/>
    <p:sldLayoutId id="2147484195" r:id="rId15"/>
    <p:sldLayoutId id="2147484196" r:id="rId16"/>
    <p:sldLayoutId id="2147484197" r:id="rId17"/>
  </p:sldLayoutIdLst>
  <p:transition spd="med">
    <p:fade/>
  </p:transition>
  <p:hf sldNum="0" hdr="0" ftr="0" dt="0"/>
  <p:txStyles>
    <p:titleStyle>
      <a:lvl1pPr algn="l" rtl="0" eaLnBrk="0" fontAlgn="base" hangingPunct="0">
        <a:lnSpc>
          <a:spcPct val="90000"/>
        </a:lnSpc>
        <a:spcBef>
          <a:spcPct val="0"/>
        </a:spcBef>
        <a:spcAft>
          <a:spcPct val="0"/>
        </a:spcAft>
        <a:defRPr sz="3600" kern="1200">
          <a:solidFill>
            <a:schemeClr val="tx1"/>
          </a:solidFill>
          <a:latin typeface="+mj-lt"/>
          <a:ea typeface="+mj-ea"/>
          <a:cs typeface="+mj-cs"/>
        </a:defRPr>
      </a:lvl1pPr>
      <a:lvl2pPr algn="l" rtl="0" eaLnBrk="0" fontAlgn="base" hangingPunct="0">
        <a:lnSpc>
          <a:spcPct val="90000"/>
        </a:lnSpc>
        <a:spcBef>
          <a:spcPct val="0"/>
        </a:spcBef>
        <a:spcAft>
          <a:spcPct val="0"/>
        </a:spcAft>
        <a:defRPr sz="3600">
          <a:solidFill>
            <a:schemeClr val="tx1"/>
          </a:solidFill>
          <a:latin typeface="Trebuchet MS" panose="020B0603020202020204" pitchFamily="34" charset="0"/>
        </a:defRPr>
      </a:lvl2pPr>
      <a:lvl3pPr algn="l" rtl="0" eaLnBrk="0" fontAlgn="base" hangingPunct="0">
        <a:lnSpc>
          <a:spcPct val="90000"/>
        </a:lnSpc>
        <a:spcBef>
          <a:spcPct val="0"/>
        </a:spcBef>
        <a:spcAft>
          <a:spcPct val="0"/>
        </a:spcAft>
        <a:defRPr sz="3600">
          <a:solidFill>
            <a:schemeClr val="tx1"/>
          </a:solidFill>
          <a:latin typeface="Trebuchet MS" panose="020B0603020202020204" pitchFamily="34" charset="0"/>
        </a:defRPr>
      </a:lvl3pPr>
      <a:lvl4pPr algn="l" rtl="0" eaLnBrk="0" fontAlgn="base" hangingPunct="0">
        <a:lnSpc>
          <a:spcPct val="90000"/>
        </a:lnSpc>
        <a:spcBef>
          <a:spcPct val="0"/>
        </a:spcBef>
        <a:spcAft>
          <a:spcPct val="0"/>
        </a:spcAft>
        <a:defRPr sz="3600">
          <a:solidFill>
            <a:schemeClr val="tx1"/>
          </a:solidFill>
          <a:latin typeface="Trebuchet MS" panose="020B0603020202020204" pitchFamily="34" charset="0"/>
        </a:defRPr>
      </a:lvl4pPr>
      <a:lvl5pPr algn="l" rtl="0" eaLnBrk="0" fontAlgn="base" hangingPunct="0">
        <a:lnSpc>
          <a:spcPct val="90000"/>
        </a:lnSpc>
        <a:spcBef>
          <a:spcPct val="0"/>
        </a:spcBef>
        <a:spcAft>
          <a:spcPct val="0"/>
        </a:spcAft>
        <a:defRPr sz="3600">
          <a:solidFill>
            <a:schemeClr val="tx1"/>
          </a:solidFill>
          <a:latin typeface="Trebuchet MS" panose="020B0603020202020204" pitchFamily="34" charset="0"/>
        </a:defRPr>
      </a:lvl5pPr>
      <a:lvl6pPr marL="457200" algn="l" rtl="0" fontAlgn="base">
        <a:lnSpc>
          <a:spcPct val="90000"/>
        </a:lnSpc>
        <a:spcBef>
          <a:spcPct val="0"/>
        </a:spcBef>
        <a:spcAft>
          <a:spcPct val="0"/>
        </a:spcAft>
        <a:defRPr sz="3600">
          <a:solidFill>
            <a:schemeClr val="tx1"/>
          </a:solidFill>
          <a:latin typeface="Trebuchet MS" panose="020B0603020202020204" pitchFamily="34" charset="0"/>
        </a:defRPr>
      </a:lvl6pPr>
      <a:lvl7pPr marL="914400" algn="l" rtl="0" fontAlgn="base">
        <a:lnSpc>
          <a:spcPct val="90000"/>
        </a:lnSpc>
        <a:spcBef>
          <a:spcPct val="0"/>
        </a:spcBef>
        <a:spcAft>
          <a:spcPct val="0"/>
        </a:spcAft>
        <a:defRPr sz="3600">
          <a:solidFill>
            <a:schemeClr val="tx1"/>
          </a:solidFill>
          <a:latin typeface="Trebuchet MS" panose="020B0603020202020204" pitchFamily="34" charset="0"/>
        </a:defRPr>
      </a:lvl7pPr>
      <a:lvl8pPr marL="1371600" algn="l" rtl="0" fontAlgn="base">
        <a:lnSpc>
          <a:spcPct val="90000"/>
        </a:lnSpc>
        <a:spcBef>
          <a:spcPct val="0"/>
        </a:spcBef>
        <a:spcAft>
          <a:spcPct val="0"/>
        </a:spcAft>
        <a:defRPr sz="3600">
          <a:solidFill>
            <a:schemeClr val="tx1"/>
          </a:solidFill>
          <a:latin typeface="Trebuchet MS" panose="020B0603020202020204" pitchFamily="34" charset="0"/>
        </a:defRPr>
      </a:lvl8pPr>
      <a:lvl9pPr marL="1828800" algn="l" rtl="0" fontAlgn="base">
        <a:lnSpc>
          <a:spcPct val="90000"/>
        </a:lnSpc>
        <a:spcBef>
          <a:spcPct val="0"/>
        </a:spcBef>
        <a:spcAft>
          <a:spcPct val="0"/>
        </a:spcAft>
        <a:defRPr sz="3600">
          <a:solidFill>
            <a:schemeClr val="tx1"/>
          </a:solidFill>
          <a:latin typeface="Trebuchet MS" panose="020B0603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2FE9DF"/>
            </a:gs>
            <a:gs pos="50000">
              <a:srgbClr val="21ABC8"/>
            </a:gs>
            <a:gs pos="100000">
              <a:srgbClr val="0B2262"/>
            </a:gs>
          </a:gsLst>
          <a:lin ang="2520000"/>
        </a:gradFill>
        <a:effectLst/>
      </p:bgPr>
    </p:bg>
    <p:spTree>
      <p:nvGrpSpPr>
        <p:cNvPr id="1" name=""/>
        <p:cNvGrpSpPr/>
        <p:nvPr/>
      </p:nvGrpSpPr>
      <p:grpSpPr>
        <a:xfrm>
          <a:off x="0" y="0"/>
          <a:ext cx="0" cy="0"/>
          <a:chOff x="0" y="0"/>
          <a:chExt cx="0" cy="0"/>
        </a:xfrm>
      </p:grpSpPr>
      <p:pic>
        <p:nvPicPr>
          <p:cNvPr id="3074" name="Picture 6" descr="hashOverlay-FullResolve.png">
            <a:extLst>
              <a:ext uri="{FF2B5EF4-FFF2-40B4-BE49-F238E27FC236}">
                <a16:creationId xmlns:a16="http://schemas.microsoft.com/office/drawing/2014/main" id="{773D55BE-0F28-7B2E-510D-045AA201B7A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Placeholder 1">
            <a:extLst>
              <a:ext uri="{FF2B5EF4-FFF2-40B4-BE49-F238E27FC236}">
                <a16:creationId xmlns:a16="http://schemas.microsoft.com/office/drawing/2014/main" id="{9FE7EDCA-A3C1-B0CE-1A17-1FEF2AF47919}"/>
              </a:ext>
            </a:extLst>
          </p:cNvPr>
          <p:cNvSpPr>
            <a:spLocks noGrp="1" noChangeArrowheads="1"/>
          </p:cNvSpPr>
          <p:nvPr>
            <p:ph type="title"/>
          </p:nvPr>
        </p:nvSpPr>
        <p:spPr bwMode="auto">
          <a:xfrm>
            <a:off x="681038" y="752475"/>
            <a:ext cx="96139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6" name="Text Placeholder 2">
            <a:extLst>
              <a:ext uri="{FF2B5EF4-FFF2-40B4-BE49-F238E27FC236}">
                <a16:creationId xmlns:a16="http://schemas.microsoft.com/office/drawing/2014/main" id="{62C8885C-401F-430C-E477-BC288B7726EA}"/>
              </a:ext>
            </a:extLst>
          </p:cNvPr>
          <p:cNvSpPr>
            <a:spLocks noGrp="1" noChangeArrowheads="1"/>
          </p:cNvSpPr>
          <p:nvPr>
            <p:ph type="body" idx="1"/>
          </p:nvPr>
        </p:nvSpPr>
        <p:spPr bwMode="auto">
          <a:xfrm>
            <a:off x="681038" y="2336800"/>
            <a:ext cx="9613900"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A00AAD0-12DC-D3D7-4CF8-CE6156068C04}"/>
              </a:ext>
            </a:extLst>
          </p:cNvPr>
          <p:cNvSpPr>
            <a:spLocks noGrp="1"/>
          </p:cNvSpPr>
          <p:nvPr>
            <p:ph type="dt" sz="half" idx="2"/>
          </p:nvPr>
        </p:nvSpPr>
        <p:spPr>
          <a:xfrm>
            <a:off x="7551738" y="5935663"/>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chemeClr val="tx1">
                    <a:tint val="75000"/>
                  </a:schemeClr>
                </a:solidFill>
                <a:latin typeface="+mn-lt"/>
              </a:defRPr>
            </a:lvl1pPr>
          </a:lstStyle>
          <a:p>
            <a:pPr>
              <a:defRPr/>
            </a:pPr>
            <a:fld id="{1EF66AB8-A122-493A-B59F-5F0B1A81FFC7}" type="datetimeFigureOut">
              <a:rPr lang="en-US"/>
              <a:pPr>
                <a:defRPr/>
              </a:pPr>
              <a:t>10/14/2022</a:t>
            </a:fld>
            <a:endParaRPr lang="en-US" dirty="0"/>
          </a:p>
        </p:txBody>
      </p:sp>
      <p:sp>
        <p:nvSpPr>
          <p:cNvPr id="5" name="Footer Placeholder 4">
            <a:extLst>
              <a:ext uri="{FF2B5EF4-FFF2-40B4-BE49-F238E27FC236}">
                <a16:creationId xmlns:a16="http://schemas.microsoft.com/office/drawing/2014/main" id="{03E14545-2753-43EA-6A8B-C3004373B6A3}"/>
              </a:ext>
            </a:extLst>
          </p:cNvPr>
          <p:cNvSpPr>
            <a:spLocks noGrp="1"/>
          </p:cNvSpPr>
          <p:nvPr>
            <p:ph type="ftr" sz="quarter" idx="3"/>
          </p:nvPr>
        </p:nvSpPr>
        <p:spPr>
          <a:xfrm>
            <a:off x="681038" y="5935663"/>
            <a:ext cx="6870700" cy="365125"/>
          </a:xfrm>
          <a:prstGeom prst="rect">
            <a:avLst/>
          </a:prstGeom>
        </p:spPr>
        <p:txBody>
          <a:bodyPr vert="horz" lIns="91440" tIns="45720" rIns="91440" bIns="45720" rtlCol="0" anchor="ctr"/>
          <a:lstStyle>
            <a:lvl1pPr algn="l" eaLnBrk="1" fontAlgn="auto" hangingPunct="1">
              <a:spcBef>
                <a:spcPts val="0"/>
              </a:spcBef>
              <a:spcAft>
                <a:spcPts val="0"/>
              </a:spcAft>
              <a:defRPr sz="105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15A9DE6E-FBBC-ECE8-875E-1A7A605B6F05}"/>
              </a:ext>
            </a:extLst>
          </p:cNvPr>
          <p:cNvSpPr>
            <a:spLocks noGrp="1"/>
          </p:cNvSpPr>
          <p:nvPr>
            <p:ph type="sldNum" sz="quarter" idx="4"/>
          </p:nvPr>
        </p:nvSpPr>
        <p:spPr>
          <a:xfrm>
            <a:off x="10729913" y="752475"/>
            <a:ext cx="1154112" cy="1092200"/>
          </a:xfrm>
          <a:prstGeom prst="rect">
            <a:avLst/>
          </a:prstGeom>
        </p:spPr>
        <p:txBody>
          <a:bodyPr vert="horz" lIns="91440" tIns="45720" rIns="91440" bIns="45720" rtlCol="0" anchor="ctr"/>
          <a:lstStyle>
            <a:lvl1pPr algn="l" eaLnBrk="1" fontAlgn="auto" hangingPunct="1">
              <a:spcBef>
                <a:spcPts val="0"/>
              </a:spcBef>
              <a:spcAft>
                <a:spcPts val="0"/>
              </a:spcAft>
              <a:defRPr sz="3600">
                <a:solidFill>
                  <a:schemeClr val="tx1">
                    <a:tint val="75000"/>
                  </a:schemeClr>
                </a:solidFill>
                <a:latin typeface="+mn-lt"/>
              </a:defRPr>
            </a:lvl1pPr>
          </a:lstStyle>
          <a:p>
            <a:pPr>
              <a:defRPr/>
            </a:pPr>
            <a:fld id="{A9C9EF9B-C471-444B-9208-E28D8550F2F4}"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 id="2147484209" r:id="rId12"/>
    <p:sldLayoutId id="2147484210" r:id="rId13"/>
    <p:sldLayoutId id="2147484211" r:id="rId14"/>
    <p:sldLayoutId id="2147484212" r:id="rId15"/>
    <p:sldLayoutId id="2147484213" r:id="rId16"/>
    <p:sldLayoutId id="2147484214" r:id="rId17"/>
  </p:sldLayoutIdLst>
  <p:transition spd="med">
    <p:fade/>
  </p:transition>
  <p:hf sldNum="0" hdr="0" ftr="0" dt="0"/>
  <p:txStyles>
    <p:titleStyle>
      <a:lvl1pPr algn="l" rtl="0" eaLnBrk="0" fontAlgn="base" hangingPunct="0">
        <a:lnSpc>
          <a:spcPct val="90000"/>
        </a:lnSpc>
        <a:spcBef>
          <a:spcPct val="0"/>
        </a:spcBef>
        <a:spcAft>
          <a:spcPct val="0"/>
        </a:spcAft>
        <a:defRPr sz="3600" kern="1200">
          <a:solidFill>
            <a:schemeClr val="tx1"/>
          </a:solidFill>
          <a:latin typeface="+mj-lt"/>
          <a:ea typeface="+mj-ea"/>
          <a:cs typeface="+mj-cs"/>
        </a:defRPr>
      </a:lvl1pPr>
      <a:lvl2pPr algn="l" rtl="0" eaLnBrk="0" fontAlgn="base" hangingPunct="0">
        <a:lnSpc>
          <a:spcPct val="90000"/>
        </a:lnSpc>
        <a:spcBef>
          <a:spcPct val="0"/>
        </a:spcBef>
        <a:spcAft>
          <a:spcPct val="0"/>
        </a:spcAft>
        <a:defRPr sz="3600">
          <a:solidFill>
            <a:schemeClr val="tx1"/>
          </a:solidFill>
          <a:latin typeface="Trebuchet MS" panose="020B0603020202020204" pitchFamily="34" charset="0"/>
        </a:defRPr>
      </a:lvl2pPr>
      <a:lvl3pPr algn="l" rtl="0" eaLnBrk="0" fontAlgn="base" hangingPunct="0">
        <a:lnSpc>
          <a:spcPct val="90000"/>
        </a:lnSpc>
        <a:spcBef>
          <a:spcPct val="0"/>
        </a:spcBef>
        <a:spcAft>
          <a:spcPct val="0"/>
        </a:spcAft>
        <a:defRPr sz="3600">
          <a:solidFill>
            <a:schemeClr val="tx1"/>
          </a:solidFill>
          <a:latin typeface="Trebuchet MS" panose="020B0603020202020204" pitchFamily="34" charset="0"/>
        </a:defRPr>
      </a:lvl3pPr>
      <a:lvl4pPr algn="l" rtl="0" eaLnBrk="0" fontAlgn="base" hangingPunct="0">
        <a:lnSpc>
          <a:spcPct val="90000"/>
        </a:lnSpc>
        <a:spcBef>
          <a:spcPct val="0"/>
        </a:spcBef>
        <a:spcAft>
          <a:spcPct val="0"/>
        </a:spcAft>
        <a:defRPr sz="3600">
          <a:solidFill>
            <a:schemeClr val="tx1"/>
          </a:solidFill>
          <a:latin typeface="Trebuchet MS" panose="020B0603020202020204" pitchFamily="34" charset="0"/>
        </a:defRPr>
      </a:lvl4pPr>
      <a:lvl5pPr algn="l" rtl="0" eaLnBrk="0" fontAlgn="base" hangingPunct="0">
        <a:lnSpc>
          <a:spcPct val="90000"/>
        </a:lnSpc>
        <a:spcBef>
          <a:spcPct val="0"/>
        </a:spcBef>
        <a:spcAft>
          <a:spcPct val="0"/>
        </a:spcAft>
        <a:defRPr sz="3600">
          <a:solidFill>
            <a:schemeClr val="tx1"/>
          </a:solidFill>
          <a:latin typeface="Trebuchet MS" panose="020B0603020202020204" pitchFamily="34" charset="0"/>
        </a:defRPr>
      </a:lvl5pPr>
      <a:lvl6pPr marL="457200" algn="l" rtl="0" fontAlgn="base">
        <a:lnSpc>
          <a:spcPct val="90000"/>
        </a:lnSpc>
        <a:spcBef>
          <a:spcPct val="0"/>
        </a:spcBef>
        <a:spcAft>
          <a:spcPct val="0"/>
        </a:spcAft>
        <a:defRPr sz="3600">
          <a:solidFill>
            <a:schemeClr val="tx1"/>
          </a:solidFill>
          <a:latin typeface="Trebuchet MS" panose="020B0603020202020204" pitchFamily="34" charset="0"/>
        </a:defRPr>
      </a:lvl6pPr>
      <a:lvl7pPr marL="914400" algn="l" rtl="0" fontAlgn="base">
        <a:lnSpc>
          <a:spcPct val="90000"/>
        </a:lnSpc>
        <a:spcBef>
          <a:spcPct val="0"/>
        </a:spcBef>
        <a:spcAft>
          <a:spcPct val="0"/>
        </a:spcAft>
        <a:defRPr sz="3600">
          <a:solidFill>
            <a:schemeClr val="tx1"/>
          </a:solidFill>
          <a:latin typeface="Trebuchet MS" panose="020B0603020202020204" pitchFamily="34" charset="0"/>
        </a:defRPr>
      </a:lvl7pPr>
      <a:lvl8pPr marL="1371600" algn="l" rtl="0" fontAlgn="base">
        <a:lnSpc>
          <a:spcPct val="90000"/>
        </a:lnSpc>
        <a:spcBef>
          <a:spcPct val="0"/>
        </a:spcBef>
        <a:spcAft>
          <a:spcPct val="0"/>
        </a:spcAft>
        <a:defRPr sz="3600">
          <a:solidFill>
            <a:schemeClr val="tx1"/>
          </a:solidFill>
          <a:latin typeface="Trebuchet MS" panose="020B0603020202020204" pitchFamily="34" charset="0"/>
        </a:defRPr>
      </a:lvl8pPr>
      <a:lvl9pPr marL="1828800" algn="l" rtl="0" fontAlgn="base">
        <a:lnSpc>
          <a:spcPct val="90000"/>
        </a:lnSpc>
        <a:spcBef>
          <a:spcPct val="0"/>
        </a:spcBef>
        <a:spcAft>
          <a:spcPct val="0"/>
        </a:spcAft>
        <a:defRPr sz="3600">
          <a:solidFill>
            <a:schemeClr val="tx1"/>
          </a:solidFill>
          <a:latin typeface="Trebuchet MS" panose="020B0603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D772AC"/>
            </a:gs>
            <a:gs pos="50000">
              <a:srgbClr val="B55CAB"/>
            </a:gs>
            <a:gs pos="100000">
              <a:srgbClr val="3D1B5F"/>
            </a:gs>
          </a:gsLst>
          <a:lin ang="2520000"/>
        </a:gradFill>
        <a:effectLst/>
      </p:bgPr>
    </p:bg>
    <p:spTree>
      <p:nvGrpSpPr>
        <p:cNvPr id="1" name=""/>
        <p:cNvGrpSpPr/>
        <p:nvPr/>
      </p:nvGrpSpPr>
      <p:grpSpPr>
        <a:xfrm>
          <a:off x="0" y="0"/>
          <a:ext cx="0" cy="0"/>
          <a:chOff x="0" y="0"/>
          <a:chExt cx="0" cy="0"/>
        </a:xfrm>
      </p:grpSpPr>
      <p:pic>
        <p:nvPicPr>
          <p:cNvPr id="4098" name="Picture 6" descr="hashOverlay-FullResolve.png">
            <a:extLst>
              <a:ext uri="{FF2B5EF4-FFF2-40B4-BE49-F238E27FC236}">
                <a16:creationId xmlns:a16="http://schemas.microsoft.com/office/drawing/2014/main" id="{A9C8CCEF-6D2B-8516-0C90-6715BC8C5DAE}"/>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Placeholder 1">
            <a:extLst>
              <a:ext uri="{FF2B5EF4-FFF2-40B4-BE49-F238E27FC236}">
                <a16:creationId xmlns:a16="http://schemas.microsoft.com/office/drawing/2014/main" id="{90AD3367-7147-ABD1-CF1B-2AB0DD37B3D9}"/>
              </a:ext>
            </a:extLst>
          </p:cNvPr>
          <p:cNvSpPr>
            <a:spLocks noGrp="1" noChangeArrowheads="1"/>
          </p:cNvSpPr>
          <p:nvPr>
            <p:ph type="title"/>
          </p:nvPr>
        </p:nvSpPr>
        <p:spPr bwMode="auto">
          <a:xfrm>
            <a:off x="681038" y="752475"/>
            <a:ext cx="96139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0" name="Text Placeholder 2">
            <a:extLst>
              <a:ext uri="{FF2B5EF4-FFF2-40B4-BE49-F238E27FC236}">
                <a16:creationId xmlns:a16="http://schemas.microsoft.com/office/drawing/2014/main" id="{CF49E16D-0302-AD2F-E3F5-DFB1244F9D07}"/>
              </a:ext>
            </a:extLst>
          </p:cNvPr>
          <p:cNvSpPr>
            <a:spLocks noGrp="1" noChangeArrowheads="1"/>
          </p:cNvSpPr>
          <p:nvPr>
            <p:ph type="body" idx="1"/>
          </p:nvPr>
        </p:nvSpPr>
        <p:spPr bwMode="auto">
          <a:xfrm>
            <a:off x="681038" y="2336800"/>
            <a:ext cx="9613900"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9F1E3AA-367E-F720-1B34-6F85D6E62FA0}"/>
              </a:ext>
            </a:extLst>
          </p:cNvPr>
          <p:cNvSpPr>
            <a:spLocks noGrp="1"/>
          </p:cNvSpPr>
          <p:nvPr>
            <p:ph type="dt" sz="half" idx="2"/>
          </p:nvPr>
        </p:nvSpPr>
        <p:spPr>
          <a:xfrm>
            <a:off x="7551738" y="5935663"/>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chemeClr val="tx1">
                    <a:tint val="75000"/>
                  </a:schemeClr>
                </a:solidFill>
                <a:latin typeface="+mn-lt"/>
              </a:defRPr>
            </a:lvl1pPr>
          </a:lstStyle>
          <a:p>
            <a:pPr>
              <a:defRPr/>
            </a:pPr>
            <a:fld id="{6A816219-0A77-4A56-8595-94483191E16D}" type="datetimeFigureOut">
              <a:rPr lang="en-US"/>
              <a:pPr>
                <a:defRPr/>
              </a:pPr>
              <a:t>10/14/2022</a:t>
            </a:fld>
            <a:endParaRPr lang="en-US" dirty="0"/>
          </a:p>
        </p:txBody>
      </p:sp>
      <p:sp>
        <p:nvSpPr>
          <p:cNvPr id="5" name="Footer Placeholder 4">
            <a:extLst>
              <a:ext uri="{FF2B5EF4-FFF2-40B4-BE49-F238E27FC236}">
                <a16:creationId xmlns:a16="http://schemas.microsoft.com/office/drawing/2014/main" id="{374961F2-C77F-2D2F-3DD4-79B0C219C75A}"/>
              </a:ext>
            </a:extLst>
          </p:cNvPr>
          <p:cNvSpPr>
            <a:spLocks noGrp="1"/>
          </p:cNvSpPr>
          <p:nvPr>
            <p:ph type="ftr" sz="quarter" idx="3"/>
          </p:nvPr>
        </p:nvSpPr>
        <p:spPr>
          <a:xfrm>
            <a:off x="681038" y="5935663"/>
            <a:ext cx="6870700" cy="365125"/>
          </a:xfrm>
          <a:prstGeom prst="rect">
            <a:avLst/>
          </a:prstGeom>
        </p:spPr>
        <p:txBody>
          <a:bodyPr vert="horz" lIns="91440" tIns="45720" rIns="91440" bIns="45720" rtlCol="0" anchor="ctr"/>
          <a:lstStyle>
            <a:lvl1pPr algn="l" eaLnBrk="1" fontAlgn="auto" hangingPunct="1">
              <a:spcBef>
                <a:spcPts val="0"/>
              </a:spcBef>
              <a:spcAft>
                <a:spcPts val="0"/>
              </a:spcAft>
              <a:defRPr sz="105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FD6B899-FB83-D45B-D59A-316E18927987}"/>
              </a:ext>
            </a:extLst>
          </p:cNvPr>
          <p:cNvSpPr>
            <a:spLocks noGrp="1"/>
          </p:cNvSpPr>
          <p:nvPr>
            <p:ph type="sldNum" sz="quarter" idx="4"/>
          </p:nvPr>
        </p:nvSpPr>
        <p:spPr>
          <a:xfrm>
            <a:off x="10729913" y="752475"/>
            <a:ext cx="1154112" cy="1092200"/>
          </a:xfrm>
          <a:prstGeom prst="rect">
            <a:avLst/>
          </a:prstGeom>
        </p:spPr>
        <p:txBody>
          <a:bodyPr vert="horz" lIns="91440" tIns="45720" rIns="91440" bIns="45720" rtlCol="0" anchor="ctr"/>
          <a:lstStyle>
            <a:lvl1pPr algn="l" eaLnBrk="1" fontAlgn="auto" hangingPunct="1">
              <a:spcBef>
                <a:spcPts val="0"/>
              </a:spcBef>
              <a:spcAft>
                <a:spcPts val="0"/>
              </a:spcAft>
              <a:defRPr sz="3600">
                <a:solidFill>
                  <a:schemeClr val="tx1">
                    <a:tint val="75000"/>
                  </a:schemeClr>
                </a:solidFill>
                <a:latin typeface="+mn-lt"/>
              </a:defRPr>
            </a:lvl1pPr>
          </a:lstStyle>
          <a:p>
            <a:pPr>
              <a:defRPr/>
            </a:pPr>
            <a:fld id="{F7162F70-D612-4048-B44D-615FAB80DA5A}"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 id="2147484226" r:id="rId12"/>
    <p:sldLayoutId id="2147484227" r:id="rId13"/>
    <p:sldLayoutId id="2147484228" r:id="rId14"/>
    <p:sldLayoutId id="2147484229" r:id="rId15"/>
    <p:sldLayoutId id="2147484230" r:id="rId16"/>
    <p:sldLayoutId id="2147484231" r:id="rId17"/>
  </p:sldLayoutIdLst>
  <p:transition spd="med">
    <p:fade/>
  </p:transition>
  <p:hf sldNum="0" hdr="0" ftr="0" dt="0"/>
  <p:txStyles>
    <p:titleStyle>
      <a:lvl1pPr algn="l" rtl="0" eaLnBrk="0" fontAlgn="base" hangingPunct="0">
        <a:lnSpc>
          <a:spcPct val="90000"/>
        </a:lnSpc>
        <a:spcBef>
          <a:spcPct val="0"/>
        </a:spcBef>
        <a:spcAft>
          <a:spcPct val="0"/>
        </a:spcAft>
        <a:defRPr sz="3600" kern="1200">
          <a:solidFill>
            <a:schemeClr val="tx1"/>
          </a:solidFill>
          <a:latin typeface="+mj-lt"/>
          <a:ea typeface="+mj-ea"/>
          <a:cs typeface="+mj-cs"/>
        </a:defRPr>
      </a:lvl1pPr>
      <a:lvl2pPr algn="l" rtl="0" eaLnBrk="0" fontAlgn="base" hangingPunct="0">
        <a:lnSpc>
          <a:spcPct val="90000"/>
        </a:lnSpc>
        <a:spcBef>
          <a:spcPct val="0"/>
        </a:spcBef>
        <a:spcAft>
          <a:spcPct val="0"/>
        </a:spcAft>
        <a:defRPr sz="3600">
          <a:solidFill>
            <a:schemeClr val="tx1"/>
          </a:solidFill>
          <a:latin typeface="Trebuchet MS" panose="020B0603020202020204" pitchFamily="34" charset="0"/>
        </a:defRPr>
      </a:lvl2pPr>
      <a:lvl3pPr algn="l" rtl="0" eaLnBrk="0" fontAlgn="base" hangingPunct="0">
        <a:lnSpc>
          <a:spcPct val="90000"/>
        </a:lnSpc>
        <a:spcBef>
          <a:spcPct val="0"/>
        </a:spcBef>
        <a:spcAft>
          <a:spcPct val="0"/>
        </a:spcAft>
        <a:defRPr sz="3600">
          <a:solidFill>
            <a:schemeClr val="tx1"/>
          </a:solidFill>
          <a:latin typeface="Trebuchet MS" panose="020B0603020202020204" pitchFamily="34" charset="0"/>
        </a:defRPr>
      </a:lvl3pPr>
      <a:lvl4pPr algn="l" rtl="0" eaLnBrk="0" fontAlgn="base" hangingPunct="0">
        <a:lnSpc>
          <a:spcPct val="90000"/>
        </a:lnSpc>
        <a:spcBef>
          <a:spcPct val="0"/>
        </a:spcBef>
        <a:spcAft>
          <a:spcPct val="0"/>
        </a:spcAft>
        <a:defRPr sz="3600">
          <a:solidFill>
            <a:schemeClr val="tx1"/>
          </a:solidFill>
          <a:latin typeface="Trebuchet MS" panose="020B0603020202020204" pitchFamily="34" charset="0"/>
        </a:defRPr>
      </a:lvl4pPr>
      <a:lvl5pPr algn="l" rtl="0" eaLnBrk="0" fontAlgn="base" hangingPunct="0">
        <a:lnSpc>
          <a:spcPct val="90000"/>
        </a:lnSpc>
        <a:spcBef>
          <a:spcPct val="0"/>
        </a:spcBef>
        <a:spcAft>
          <a:spcPct val="0"/>
        </a:spcAft>
        <a:defRPr sz="3600">
          <a:solidFill>
            <a:schemeClr val="tx1"/>
          </a:solidFill>
          <a:latin typeface="Trebuchet MS" panose="020B0603020202020204" pitchFamily="34" charset="0"/>
        </a:defRPr>
      </a:lvl5pPr>
      <a:lvl6pPr marL="457200" algn="l" rtl="0" fontAlgn="base">
        <a:lnSpc>
          <a:spcPct val="90000"/>
        </a:lnSpc>
        <a:spcBef>
          <a:spcPct val="0"/>
        </a:spcBef>
        <a:spcAft>
          <a:spcPct val="0"/>
        </a:spcAft>
        <a:defRPr sz="3600">
          <a:solidFill>
            <a:schemeClr val="tx1"/>
          </a:solidFill>
          <a:latin typeface="Trebuchet MS" panose="020B0603020202020204" pitchFamily="34" charset="0"/>
        </a:defRPr>
      </a:lvl6pPr>
      <a:lvl7pPr marL="914400" algn="l" rtl="0" fontAlgn="base">
        <a:lnSpc>
          <a:spcPct val="90000"/>
        </a:lnSpc>
        <a:spcBef>
          <a:spcPct val="0"/>
        </a:spcBef>
        <a:spcAft>
          <a:spcPct val="0"/>
        </a:spcAft>
        <a:defRPr sz="3600">
          <a:solidFill>
            <a:schemeClr val="tx1"/>
          </a:solidFill>
          <a:latin typeface="Trebuchet MS" panose="020B0603020202020204" pitchFamily="34" charset="0"/>
        </a:defRPr>
      </a:lvl7pPr>
      <a:lvl8pPr marL="1371600" algn="l" rtl="0" fontAlgn="base">
        <a:lnSpc>
          <a:spcPct val="90000"/>
        </a:lnSpc>
        <a:spcBef>
          <a:spcPct val="0"/>
        </a:spcBef>
        <a:spcAft>
          <a:spcPct val="0"/>
        </a:spcAft>
        <a:defRPr sz="3600">
          <a:solidFill>
            <a:schemeClr val="tx1"/>
          </a:solidFill>
          <a:latin typeface="Trebuchet MS" panose="020B0603020202020204" pitchFamily="34" charset="0"/>
        </a:defRPr>
      </a:lvl8pPr>
      <a:lvl9pPr marL="1828800" algn="l" rtl="0" fontAlgn="base">
        <a:lnSpc>
          <a:spcPct val="90000"/>
        </a:lnSpc>
        <a:spcBef>
          <a:spcPct val="0"/>
        </a:spcBef>
        <a:spcAft>
          <a:spcPct val="0"/>
        </a:spcAft>
        <a:defRPr sz="3600">
          <a:solidFill>
            <a:schemeClr val="tx1"/>
          </a:solidFill>
          <a:latin typeface="Trebuchet MS" panose="020B0603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A65B2344-1B1C-7460-CD68-23319BBF07B1}"/>
              </a:ext>
            </a:extLst>
          </p:cNvPr>
          <p:cNvSpPr>
            <a:spLocks noGrp="1" noChangeArrowheads="1"/>
          </p:cNvSpPr>
          <p:nvPr>
            <p:ph type="title"/>
          </p:nvPr>
        </p:nvSpPr>
        <p:spPr bwMode="auto">
          <a:xfrm>
            <a:off x="1522413" y="274638"/>
            <a:ext cx="9147175"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25B082FF-4E6A-0BBB-4E8B-80A681ABEBBA}"/>
              </a:ext>
            </a:extLst>
          </p:cNvPr>
          <p:cNvSpPr>
            <a:spLocks noGrp="1" noChangeArrowheads="1"/>
          </p:cNvSpPr>
          <p:nvPr>
            <p:ph type="body" idx="1"/>
          </p:nvPr>
        </p:nvSpPr>
        <p:spPr bwMode="auto">
          <a:xfrm>
            <a:off x="1522413" y="1905000"/>
            <a:ext cx="91471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21BC9886-300B-9DD9-02EC-B2EF254F6EF0}"/>
              </a:ext>
            </a:extLst>
          </p:cNvPr>
          <p:cNvSpPr>
            <a:spLocks noGrp="1"/>
          </p:cNvSpPr>
          <p:nvPr>
            <p:ph type="ftr" sz="quarter" idx="3"/>
          </p:nvPr>
        </p:nvSpPr>
        <p:spPr>
          <a:xfrm>
            <a:off x="1522413" y="6400800"/>
            <a:ext cx="6326187" cy="2762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4" name="Date Placeholder 3">
            <a:extLst>
              <a:ext uri="{FF2B5EF4-FFF2-40B4-BE49-F238E27FC236}">
                <a16:creationId xmlns:a16="http://schemas.microsoft.com/office/drawing/2014/main" id="{91BE2344-9CD3-BE37-C4BE-573A8EE4F7B1}"/>
              </a:ext>
            </a:extLst>
          </p:cNvPr>
          <p:cNvSpPr>
            <a:spLocks noGrp="1"/>
          </p:cNvSpPr>
          <p:nvPr>
            <p:ph type="dt" sz="half" idx="2"/>
          </p:nvPr>
        </p:nvSpPr>
        <p:spPr>
          <a:xfrm>
            <a:off x="8077200" y="6400800"/>
            <a:ext cx="1244600" cy="2762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15ED0937-C31C-4729-BF31-0096A2B98612}" type="datetimeFigureOut">
              <a:rPr lang="en-US"/>
              <a:pPr>
                <a:defRPr/>
              </a:pPr>
              <a:t>10/14/2022</a:t>
            </a:fld>
            <a:endParaRPr lang="en-US" dirty="0"/>
          </a:p>
        </p:txBody>
      </p:sp>
      <p:sp>
        <p:nvSpPr>
          <p:cNvPr id="6" name="Slide Number Placeholder 5">
            <a:extLst>
              <a:ext uri="{FF2B5EF4-FFF2-40B4-BE49-F238E27FC236}">
                <a16:creationId xmlns:a16="http://schemas.microsoft.com/office/drawing/2014/main" id="{8539F5C1-997C-3647-5CD3-E13070A207EB}"/>
              </a:ext>
            </a:extLst>
          </p:cNvPr>
          <p:cNvSpPr>
            <a:spLocks noGrp="1"/>
          </p:cNvSpPr>
          <p:nvPr>
            <p:ph type="sldNum" sz="quarter" idx="4"/>
          </p:nvPr>
        </p:nvSpPr>
        <p:spPr>
          <a:xfrm>
            <a:off x="9526588" y="6400800"/>
            <a:ext cx="1143000" cy="2762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387E1975-0456-4BB1-9E1D-4DE844892CC3}"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163" r:id="rId7"/>
    <p:sldLayoutId id="2147484238" r:id="rId8"/>
    <p:sldLayoutId id="2147484239" r:id="rId9"/>
    <p:sldLayoutId id="2147484240" r:id="rId10"/>
    <p:sldLayoutId id="2147484241" r:id="rId11"/>
  </p:sldLayoutIdLst>
  <p:transition spd="med">
    <p:fade/>
  </p:transition>
  <p:txStyles>
    <p:titleStyle>
      <a:lvl1pPr algn="l" rtl="0" eaLnBrk="0" fontAlgn="base" hangingPunct="0">
        <a:lnSpc>
          <a:spcPct val="90000"/>
        </a:lnSpc>
        <a:spcBef>
          <a:spcPct val="0"/>
        </a:spcBef>
        <a:spcAft>
          <a:spcPct val="0"/>
        </a:spcAft>
        <a:defRPr sz="3200" kern="1200">
          <a:solidFill>
            <a:schemeClr val="tx1"/>
          </a:solidFill>
          <a:latin typeface="+mj-lt"/>
          <a:ea typeface="+mj-ea"/>
          <a:cs typeface="+mj-cs"/>
        </a:defRPr>
      </a:lvl1pPr>
      <a:lvl2pPr algn="l" rtl="0" eaLnBrk="0" fontAlgn="base" hangingPunct="0">
        <a:lnSpc>
          <a:spcPct val="90000"/>
        </a:lnSpc>
        <a:spcBef>
          <a:spcPct val="0"/>
        </a:spcBef>
        <a:spcAft>
          <a:spcPct val="0"/>
        </a:spcAft>
        <a:defRPr sz="3200">
          <a:solidFill>
            <a:schemeClr val="tx1"/>
          </a:solidFill>
          <a:latin typeface="Consolas" panose="020B0609020204030204" pitchFamily="49" charset="0"/>
        </a:defRPr>
      </a:lvl2pPr>
      <a:lvl3pPr algn="l" rtl="0" eaLnBrk="0" fontAlgn="base" hangingPunct="0">
        <a:lnSpc>
          <a:spcPct val="90000"/>
        </a:lnSpc>
        <a:spcBef>
          <a:spcPct val="0"/>
        </a:spcBef>
        <a:spcAft>
          <a:spcPct val="0"/>
        </a:spcAft>
        <a:defRPr sz="3200">
          <a:solidFill>
            <a:schemeClr val="tx1"/>
          </a:solidFill>
          <a:latin typeface="Consolas" panose="020B0609020204030204" pitchFamily="49" charset="0"/>
        </a:defRPr>
      </a:lvl3pPr>
      <a:lvl4pPr algn="l" rtl="0" eaLnBrk="0" fontAlgn="base" hangingPunct="0">
        <a:lnSpc>
          <a:spcPct val="90000"/>
        </a:lnSpc>
        <a:spcBef>
          <a:spcPct val="0"/>
        </a:spcBef>
        <a:spcAft>
          <a:spcPct val="0"/>
        </a:spcAft>
        <a:defRPr sz="3200">
          <a:solidFill>
            <a:schemeClr val="tx1"/>
          </a:solidFill>
          <a:latin typeface="Consolas" panose="020B0609020204030204" pitchFamily="49" charset="0"/>
        </a:defRPr>
      </a:lvl4pPr>
      <a:lvl5pPr algn="l" rtl="0" eaLnBrk="0" fontAlgn="base" hangingPunct="0">
        <a:lnSpc>
          <a:spcPct val="90000"/>
        </a:lnSpc>
        <a:spcBef>
          <a:spcPct val="0"/>
        </a:spcBef>
        <a:spcAft>
          <a:spcPct val="0"/>
        </a:spcAft>
        <a:defRPr sz="3200">
          <a:solidFill>
            <a:schemeClr val="tx1"/>
          </a:solidFill>
          <a:latin typeface="Consolas" panose="020B0609020204030204" pitchFamily="49" charset="0"/>
        </a:defRPr>
      </a:lvl5pPr>
      <a:lvl6pPr marL="457200" algn="l" rtl="0" fontAlgn="base">
        <a:lnSpc>
          <a:spcPct val="90000"/>
        </a:lnSpc>
        <a:spcBef>
          <a:spcPct val="0"/>
        </a:spcBef>
        <a:spcAft>
          <a:spcPct val="0"/>
        </a:spcAft>
        <a:defRPr sz="3200">
          <a:solidFill>
            <a:schemeClr val="tx1"/>
          </a:solidFill>
          <a:latin typeface="Consolas" panose="020B0609020204030204" pitchFamily="49" charset="0"/>
        </a:defRPr>
      </a:lvl6pPr>
      <a:lvl7pPr marL="914400" algn="l" rtl="0" fontAlgn="base">
        <a:lnSpc>
          <a:spcPct val="90000"/>
        </a:lnSpc>
        <a:spcBef>
          <a:spcPct val="0"/>
        </a:spcBef>
        <a:spcAft>
          <a:spcPct val="0"/>
        </a:spcAft>
        <a:defRPr sz="3200">
          <a:solidFill>
            <a:schemeClr val="tx1"/>
          </a:solidFill>
          <a:latin typeface="Consolas" panose="020B0609020204030204" pitchFamily="49" charset="0"/>
        </a:defRPr>
      </a:lvl7pPr>
      <a:lvl8pPr marL="1371600" algn="l" rtl="0" fontAlgn="base">
        <a:lnSpc>
          <a:spcPct val="90000"/>
        </a:lnSpc>
        <a:spcBef>
          <a:spcPct val="0"/>
        </a:spcBef>
        <a:spcAft>
          <a:spcPct val="0"/>
        </a:spcAft>
        <a:defRPr sz="3200">
          <a:solidFill>
            <a:schemeClr val="tx1"/>
          </a:solidFill>
          <a:latin typeface="Consolas" panose="020B0609020204030204" pitchFamily="49" charset="0"/>
        </a:defRPr>
      </a:lvl8pPr>
      <a:lvl9pPr marL="1828800" algn="l" rtl="0" fontAlgn="base">
        <a:lnSpc>
          <a:spcPct val="90000"/>
        </a:lnSpc>
        <a:spcBef>
          <a:spcPct val="0"/>
        </a:spcBef>
        <a:spcAft>
          <a:spcPct val="0"/>
        </a:spcAft>
        <a:defRPr sz="3200">
          <a:solidFill>
            <a:schemeClr val="tx1"/>
          </a:solidFill>
          <a:latin typeface="Consolas" panose="020B0609020204030204" pitchFamily="49" charset="0"/>
        </a:defRPr>
      </a:lvl9pPr>
    </p:titleStyle>
    <p:bodyStyle>
      <a:lvl1pPr marL="273050" indent="-273050" algn="l" rtl="0" eaLnBrk="0" fontAlgn="base" hangingPunct="0">
        <a:lnSpc>
          <a:spcPct val="90000"/>
        </a:lnSpc>
        <a:spcBef>
          <a:spcPts val="1800"/>
        </a:spcBef>
        <a:spcAft>
          <a:spcPct val="0"/>
        </a:spcAft>
        <a:buSzPct val="100000"/>
        <a:buFont typeface="Arial" panose="020B0604020202020204" pitchFamily="34" charset="0"/>
        <a:buChar char="▪"/>
        <a:defRPr sz="2400" kern="1200">
          <a:solidFill>
            <a:schemeClr val="tx1"/>
          </a:solidFill>
          <a:latin typeface="+mn-lt"/>
          <a:ea typeface="+mn-ea"/>
          <a:cs typeface="+mn-cs"/>
        </a:defRPr>
      </a:lvl1pPr>
      <a:lvl2pPr marL="574675" indent="-273050" algn="l" rtl="0" eaLnBrk="0" fontAlgn="base" hangingPunct="0">
        <a:lnSpc>
          <a:spcPct val="90000"/>
        </a:lnSpc>
        <a:spcBef>
          <a:spcPts val="600"/>
        </a:spcBef>
        <a:spcAft>
          <a:spcPct val="0"/>
        </a:spcAft>
        <a:buSzPct val="100000"/>
        <a:buFont typeface="Consolas" panose="020B0609020204030204" pitchFamily="49" charset="0"/>
        <a:buChar char="–"/>
        <a:defRPr sz="2000" kern="1200">
          <a:solidFill>
            <a:schemeClr val="tx1"/>
          </a:solidFill>
          <a:latin typeface="+mn-lt"/>
          <a:ea typeface="+mn-ea"/>
          <a:cs typeface="+mn-cs"/>
        </a:defRPr>
      </a:lvl2pPr>
      <a:lvl3pPr marL="803275" indent="-228600" algn="l" rtl="0" eaLnBrk="0" fontAlgn="base" hangingPunct="0">
        <a:lnSpc>
          <a:spcPct val="90000"/>
        </a:lnSpc>
        <a:spcBef>
          <a:spcPts val="600"/>
        </a:spcBef>
        <a:spcAft>
          <a:spcPct val="0"/>
        </a:spcAft>
        <a:buSzPct val="100000"/>
        <a:buFont typeface="Arial" panose="020B0604020202020204" pitchFamily="34" charset="0"/>
        <a:buChar char="▪"/>
        <a:defRPr kern="1200">
          <a:solidFill>
            <a:schemeClr val="tx1"/>
          </a:solidFill>
          <a:latin typeface="+mn-lt"/>
          <a:ea typeface="+mn-ea"/>
          <a:cs typeface="+mn-cs"/>
        </a:defRPr>
      </a:lvl3pPr>
      <a:lvl4pPr marL="1031875" indent="-228600" algn="l" rtl="0" eaLnBrk="0" fontAlgn="base" hangingPunct="0">
        <a:lnSpc>
          <a:spcPct val="90000"/>
        </a:lnSpc>
        <a:spcBef>
          <a:spcPts val="600"/>
        </a:spcBef>
        <a:spcAft>
          <a:spcPct val="0"/>
        </a:spcAft>
        <a:buSzPct val="100000"/>
        <a:buFont typeface="Consolas" panose="020B0609020204030204" pitchFamily="49" charset="0"/>
        <a:buChar char="–"/>
        <a:defRPr sz="1600" kern="1200">
          <a:solidFill>
            <a:schemeClr val="tx1"/>
          </a:solidFill>
          <a:latin typeface="+mn-lt"/>
          <a:ea typeface="+mn-ea"/>
          <a:cs typeface="+mn-cs"/>
        </a:defRPr>
      </a:lvl4pPr>
      <a:lvl5pPr marL="1260475" indent="-228600" algn="l" rtl="0" eaLnBrk="0" fontAlgn="base" hangingPunct="0">
        <a:lnSpc>
          <a:spcPct val="90000"/>
        </a:lnSpc>
        <a:spcBef>
          <a:spcPts val="600"/>
        </a:spcBef>
        <a:spcAft>
          <a:spcPct val="0"/>
        </a:spcAft>
        <a:buSzPct val="100000"/>
        <a:buFont typeface="Arial" panose="020B0604020202020204"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2.mp4"/><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6.png"/><Relationship Id="rId5" Type="http://schemas.openxmlformats.org/officeDocument/2006/relationships/slideLayout" Target="../slideLayouts/slideLayout72.xml"/><Relationship Id="rId4" Type="http://schemas.openxmlformats.org/officeDocument/2006/relationships/audio" Target="../media/media2.mp4"/></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5.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5.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5.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5.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5.xml"/><Relationship Id="rId6" Type="http://schemas.openxmlformats.org/officeDocument/2006/relationships/hyperlink" Target="https://scratch.mit.edu/projects/698228423/fullscreen/"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435D9D6E-D9A0-69B4-FBE7-A946CAE196A1}"/>
              </a:ext>
            </a:extLst>
          </p:cNvPr>
          <p:cNvSpPr>
            <a:spLocks noGrp="1" noChangeArrowheads="1"/>
          </p:cNvSpPr>
          <p:nvPr>
            <p:ph type="title"/>
          </p:nvPr>
        </p:nvSpPr>
        <p:spPr>
          <a:xfrm>
            <a:off x="1522413" y="274638"/>
            <a:ext cx="9147175" cy="1020762"/>
          </a:xfrm>
        </p:spPr>
        <p:txBody>
          <a:bodyPr/>
          <a:lstStyle/>
          <a:p>
            <a:pPr algn="ctr" eaLnBrk="1" hangingPunct="1"/>
            <a:r>
              <a:rPr lang="en-GB" altLang="en-US" sz="4400" b="1">
                <a:latin typeface="Calibri" panose="020F0502020204030204" pitchFamily="34" charset="0"/>
                <a:ea typeface="Calibri" panose="020F0502020204030204" pitchFamily="34" charset="0"/>
                <a:cs typeface="Times New Roman" panose="02020603050405020304" pitchFamily="18" charset="0"/>
              </a:rPr>
              <a:t>Musical fractions</a:t>
            </a:r>
          </a:p>
        </p:txBody>
      </p:sp>
      <p:sp>
        <p:nvSpPr>
          <p:cNvPr id="3" name="Content Placeholder 2">
            <a:extLst>
              <a:ext uri="{FF2B5EF4-FFF2-40B4-BE49-F238E27FC236}">
                <a16:creationId xmlns:a16="http://schemas.microsoft.com/office/drawing/2014/main" id="{A3CF02CC-856F-321A-971B-D3D23398B06D}"/>
              </a:ext>
            </a:extLst>
          </p:cNvPr>
          <p:cNvSpPr>
            <a:spLocks noGrp="1"/>
          </p:cNvSpPr>
          <p:nvPr>
            <p:ph sz="half" idx="1"/>
          </p:nvPr>
        </p:nvSpPr>
        <p:spPr>
          <a:xfrm>
            <a:off x="406400" y="1765300"/>
            <a:ext cx="11366500" cy="4673600"/>
          </a:xfrm>
        </p:spPr>
        <p:txBody>
          <a:bodyPr rtlCol="0">
            <a:normAutofit/>
          </a:bodyPr>
          <a:lstStyle/>
          <a:p>
            <a:pPr marL="0" indent="0" algn="just" eaLnBrk="1" fontAlgn="auto" hangingPunct="1">
              <a:spcAft>
                <a:spcPts val="0"/>
              </a:spcAft>
              <a:buFont typeface="Arial" panose="020B0604020202020204" pitchFamily="34" charset="0"/>
              <a:buNone/>
              <a:defRPr/>
            </a:pPr>
            <a:r>
              <a:rPr lang="en-GB" sz="2800" i="1" dirty="0">
                <a:latin typeface="Calibri" panose="020F0502020204030204" pitchFamily="34" charset="0"/>
                <a:ea typeface="Calibri" panose="020F0502020204030204" pitchFamily="34" charset="0"/>
                <a:cs typeface="Times New Roman" panose="02020603050405020304" pitchFamily="18" charset="0"/>
              </a:rPr>
              <a:t>Teacher </a:t>
            </a:r>
            <a:r>
              <a:rPr lang="en-GB" sz="2800" i="1" dirty="0" err="1">
                <a:latin typeface="Calibri" panose="020F0502020204030204" pitchFamily="34" charset="0"/>
                <a:ea typeface="Calibri" panose="020F0502020204030204" pitchFamily="34" charset="0"/>
                <a:cs typeface="Times New Roman" panose="02020603050405020304" pitchFamily="18" charset="0"/>
              </a:rPr>
              <a:t>Ljubica</a:t>
            </a:r>
            <a:r>
              <a:rPr lang="en-GB" sz="2800" i="1" dirty="0">
                <a:latin typeface="Calibri" panose="020F0502020204030204" pitchFamily="34" charset="0"/>
                <a:ea typeface="Calibri" panose="020F0502020204030204" pitchFamily="34" charset="0"/>
                <a:cs typeface="Times New Roman" panose="02020603050405020304" pitchFamily="18" charset="0"/>
              </a:rPr>
              <a:t> lost in her thoughts enters the classroom and hums to herself </a:t>
            </a:r>
            <a:r>
              <a:rPr lang="en-GB" sz="2800" i="1" dirty="0" err="1">
                <a:latin typeface="Calibri" panose="020F0502020204030204" pitchFamily="34" charset="0"/>
                <a:ea typeface="Calibri" panose="020F0502020204030204" pitchFamily="34" charset="0"/>
                <a:cs typeface="Times New Roman" panose="02020603050405020304" pitchFamily="18" charset="0"/>
              </a:rPr>
              <a:t>Orf's</a:t>
            </a:r>
            <a:r>
              <a:rPr lang="en-GB" sz="2800" i="1" dirty="0">
                <a:latin typeface="Calibri" panose="020F0502020204030204" pitchFamily="34" charset="0"/>
                <a:ea typeface="Calibri" panose="020F0502020204030204" pitchFamily="34" charset="0"/>
                <a:cs typeface="Times New Roman" panose="02020603050405020304" pitchFamily="18" charset="0"/>
              </a:rPr>
              <a:t> composition O Fortuna.</a:t>
            </a:r>
            <a:r>
              <a:rPr lang="hr-HR" sz="2800" i="1" dirty="0">
                <a:latin typeface="Calibri" panose="020F0502020204030204" pitchFamily="34" charset="0"/>
                <a:ea typeface="Calibri" panose="020F0502020204030204" pitchFamily="34" charset="0"/>
                <a:cs typeface="Times New Roman" panose="02020603050405020304" pitchFamily="18" charset="0"/>
              </a:rPr>
              <a:t> </a:t>
            </a:r>
            <a:endParaRPr lang="en-US" sz="2800" i="1"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Bef>
                <a:spcPts val="0"/>
              </a:spcBef>
              <a:spcAft>
                <a:spcPts val="1000"/>
              </a:spcAft>
              <a:buFont typeface="Arial" panose="020B0604020202020204" pitchFamily="34" charset="0"/>
              <a:buNone/>
              <a:defRPr/>
            </a:pPr>
            <a:endParaRPr lang="en-US" sz="2800" b="1"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spcAft>
                <a:spcPts val="1000"/>
              </a:spcAft>
              <a:buFont typeface="Arial" panose="020B0604020202020204" pitchFamily="34" charset="0"/>
              <a:buNone/>
              <a:defRPr/>
            </a:pPr>
            <a:r>
              <a:rPr lang="en-GB" sz="2800" i="1" dirty="0">
                <a:latin typeface="Calibri" panose="020F0502020204030204" pitchFamily="34" charset="0"/>
                <a:ea typeface="Calibri" panose="020F0502020204030204" pitchFamily="34" charset="0"/>
                <a:cs typeface="Times New Roman" panose="02020603050405020304" pitchFamily="18" charset="0"/>
              </a:rPr>
              <a:t>Peter, the class clown, and a big fan of rock music looks at the teacher with interest and slowly starts tapping on the table following the rhythm.</a:t>
            </a:r>
          </a:p>
          <a:p>
            <a:pPr marL="0" indent="0" algn="just">
              <a:lnSpc>
                <a:spcPct val="115000"/>
              </a:lnSpc>
              <a:spcBef>
                <a:spcPts val="0"/>
              </a:spcBef>
              <a:spcAft>
                <a:spcPts val="1000"/>
              </a:spcAft>
              <a:buFont typeface="Arial" panose="020B0604020202020204" pitchFamily="34" charset="0"/>
              <a:buNone/>
              <a:defRPr/>
            </a:pPr>
            <a:r>
              <a:rPr lang="en-GB" sz="2800" i="1" dirty="0">
                <a:latin typeface="Calibri" panose="020F0502020204030204" pitchFamily="34" charset="0"/>
                <a:ea typeface="Calibri" panose="020F0502020204030204" pitchFamily="34" charset="0"/>
                <a:cs typeface="Times New Roman" panose="02020603050405020304" pitchFamily="18" charset="0"/>
              </a:rPr>
              <a:t> </a:t>
            </a:r>
          </a:p>
          <a:p>
            <a:pPr marL="0" indent="0" algn="just">
              <a:lnSpc>
                <a:spcPct val="115000"/>
              </a:lnSpc>
              <a:spcBef>
                <a:spcPts val="0"/>
              </a:spcBef>
              <a:spcAft>
                <a:spcPts val="1000"/>
              </a:spcAft>
              <a:buFont typeface="Arial" panose="020B0604020202020204" pitchFamily="34" charset="0"/>
              <a:buNone/>
              <a:defRPr/>
            </a:pPr>
            <a:r>
              <a:rPr lang="en-GB" sz="2800" i="1" dirty="0">
                <a:latin typeface="Calibri" panose="020F0502020204030204" pitchFamily="34" charset="0"/>
                <a:ea typeface="Calibri" panose="020F0502020204030204" pitchFamily="34" charset="0"/>
                <a:cs typeface="Times New Roman" panose="02020603050405020304" pitchFamily="18" charset="0"/>
              </a:rPr>
              <a:t>The teacher smiles at Peter as she places the books on the desk and greets the class. </a:t>
            </a:r>
            <a:endParaRPr lang="en-GB"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Ljubica">
            <a:hlinkClick r:id="" action="ppaction://media"/>
            <a:extLst>
              <a:ext uri="{FF2B5EF4-FFF2-40B4-BE49-F238E27FC236}">
                <a16:creationId xmlns:a16="http://schemas.microsoft.com/office/drawing/2014/main" id="{2A2799B7-7507-D502-9423-ABF12B3EF68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279472" y="2427914"/>
            <a:ext cx="609600" cy="609600"/>
          </a:xfrm>
          <a:prstGeom prst="rect">
            <a:avLst/>
          </a:prstGeom>
        </p:spPr>
      </p:pic>
      <p:pic>
        <p:nvPicPr>
          <p:cNvPr id="4" name="Petar">
            <a:hlinkClick r:id="" action="ppaction://media"/>
            <a:extLst>
              <a:ext uri="{FF2B5EF4-FFF2-40B4-BE49-F238E27FC236}">
                <a16:creationId xmlns:a16="http://schemas.microsoft.com/office/drawing/2014/main" id="{D8B71F78-6C41-CFCF-AFEF-D36D2A937D3F}"/>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45835" y="4307048"/>
            <a:ext cx="609600" cy="60960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517"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286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audio>
              <p:cMediaNode vol="80000">
                <p:cTn id="12"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D340FCE4-2DC3-7DAD-488F-BC27F09EBD79}"/>
              </a:ext>
            </a:extLst>
          </p:cNvPr>
          <p:cNvSpPr>
            <a:spLocks noGrp="1" noChangeArrowheads="1"/>
          </p:cNvSpPr>
          <p:nvPr>
            <p:ph type="title"/>
          </p:nvPr>
        </p:nvSpPr>
        <p:spPr>
          <a:xfrm>
            <a:off x="1522413" y="420688"/>
            <a:ext cx="9147175" cy="1020762"/>
          </a:xfrm>
        </p:spPr>
        <p:txBody>
          <a:bodyPr/>
          <a:lstStyle/>
          <a:p>
            <a:pPr eaLnBrk="1" hangingPunct="1"/>
            <a:r>
              <a:rPr lang="en-US" altLang="en-US" b="1"/>
              <a:t>Half note</a:t>
            </a:r>
          </a:p>
        </p:txBody>
      </p:sp>
      <p:pic>
        <p:nvPicPr>
          <p:cNvPr id="95235" name="Picture 2" descr="Icon&#10;&#10;Description automatically generated">
            <a:extLst>
              <a:ext uri="{FF2B5EF4-FFF2-40B4-BE49-F238E27FC236}">
                <a16:creationId xmlns:a16="http://schemas.microsoft.com/office/drawing/2014/main" id="{BA315040-4361-7EAB-F9B0-B9CD9AC38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0" y="1884363"/>
            <a:ext cx="3257550"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3">
            <a:extLst>
              <a:ext uri="{FF2B5EF4-FFF2-40B4-BE49-F238E27FC236}">
                <a16:creationId xmlns:a16="http://schemas.microsoft.com/office/drawing/2014/main" id="{78910CD8-45D6-C44B-EBF4-3F9342A04B51}"/>
              </a:ext>
            </a:extLst>
          </p:cNvPr>
          <p:cNvSpPr>
            <a:spLocks noGrp="1" noRot="1" noChangeAspect="1" noMove="1" noResize="1" noEditPoints="1" noAdjustHandles="1" noChangeArrowheads="1" noChangeShapeType="1" noTextEdit="1"/>
          </p:cNvSpPr>
          <p:nvPr>
            <p:ph type="body" sz="half" idx="2"/>
          </p:nvPr>
        </p:nvSpPr>
        <p:spPr>
          <a:blipFill>
            <a:blip r:embed="rId3"/>
            <a:stretch>
              <a:fillRect b="-889"/>
            </a:stretch>
          </a:blipFill>
        </p:spPr>
        <p:txBody>
          <a:bodyPr/>
          <a:lstStyle/>
          <a:p>
            <a:pPr eaLnBrk="1" hangingPunct="1">
              <a:defRPr/>
            </a:pPr>
            <a:r>
              <a:rPr lang="en-GB">
                <a:noFill/>
              </a:rPr>
              <a:t> </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6183A78F-3A8F-0A60-0473-8391918D852F}"/>
              </a:ext>
            </a:extLst>
          </p:cNvPr>
          <p:cNvSpPr>
            <a:spLocks noGrp="1" noChangeArrowheads="1"/>
          </p:cNvSpPr>
          <p:nvPr>
            <p:ph type="title"/>
          </p:nvPr>
        </p:nvSpPr>
        <p:spPr>
          <a:xfrm>
            <a:off x="1522413" y="274638"/>
            <a:ext cx="9147175" cy="1020762"/>
          </a:xfrm>
        </p:spPr>
        <p:txBody>
          <a:bodyPr/>
          <a:lstStyle/>
          <a:p>
            <a:pPr eaLnBrk="1" hangingPunct="1"/>
            <a:r>
              <a:rPr lang="en-US" altLang="en-US" b="1"/>
              <a:t>Quarter note</a:t>
            </a:r>
          </a:p>
        </p:txBody>
      </p:sp>
      <p:pic>
        <p:nvPicPr>
          <p:cNvPr id="96259" name="Picture 3" descr="Icon&#10;&#10;Description automatically generated">
            <a:extLst>
              <a:ext uri="{FF2B5EF4-FFF2-40B4-BE49-F238E27FC236}">
                <a16:creationId xmlns:a16="http://schemas.microsoft.com/office/drawing/2014/main" id="{A8A1F53B-8358-F58B-E17C-CB10A95004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0" y="1884363"/>
            <a:ext cx="3257550"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3">
            <a:extLst>
              <a:ext uri="{FF2B5EF4-FFF2-40B4-BE49-F238E27FC236}">
                <a16:creationId xmlns:a16="http://schemas.microsoft.com/office/drawing/2014/main" id="{ED938DB7-117F-A5FF-0F27-6605B497C497}"/>
              </a:ext>
            </a:extLst>
          </p:cNvPr>
          <p:cNvSpPr>
            <a:spLocks noGrp="1" noRot="1" noChangeAspect="1" noMove="1" noResize="1" noEditPoints="1" noAdjustHandles="1" noChangeArrowheads="1" noChangeShapeType="1" noTextEdit="1"/>
          </p:cNvSpPr>
          <p:nvPr>
            <p:ph type="body" sz="half" idx="2"/>
          </p:nvPr>
        </p:nvSpPr>
        <p:spPr>
          <a:blipFill>
            <a:blip r:embed="rId3"/>
            <a:stretch>
              <a:fillRect b="-889"/>
            </a:stretch>
          </a:blipFill>
        </p:spPr>
        <p:txBody>
          <a:bodyPr/>
          <a:lstStyle/>
          <a:p>
            <a:pPr eaLnBrk="1" hangingPunct="1">
              <a:defRPr/>
            </a:pPr>
            <a:r>
              <a:rPr lang="en-GB">
                <a:noFill/>
              </a:rPr>
              <a:t> </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Box 2">
            <a:extLst>
              <a:ext uri="{FF2B5EF4-FFF2-40B4-BE49-F238E27FC236}">
                <a16:creationId xmlns:a16="http://schemas.microsoft.com/office/drawing/2014/main" id="{684EFB30-D078-C68E-907D-9D1C0B889CF3}"/>
              </a:ext>
            </a:extLst>
          </p:cNvPr>
          <p:cNvSpPr txBox="1">
            <a:spLocks noChangeArrowheads="1"/>
          </p:cNvSpPr>
          <p:nvPr/>
        </p:nvSpPr>
        <p:spPr bwMode="auto">
          <a:xfrm>
            <a:off x="361950" y="388938"/>
            <a:ext cx="1146810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just">
              <a:lnSpc>
                <a:spcPct val="115000"/>
              </a:lnSpc>
              <a:spcAft>
                <a:spcPts val="1000"/>
              </a:spcAft>
            </a:pPr>
            <a:r>
              <a:rPr lang="en-GB" altLang="en-US" sz="2800" i="1" dirty="0" err="1">
                <a:latin typeface="Calibri" panose="020F0502020204030204" pitchFamily="34" charset="0"/>
                <a:ea typeface="Calibri" panose="020F0502020204030204" pitchFamily="34" charset="0"/>
                <a:cs typeface="Times New Roman" panose="02020603050405020304" pitchFamily="18" charset="0"/>
              </a:rPr>
              <a:t>Petar</a:t>
            </a:r>
            <a:r>
              <a:rPr lang="en-GB" altLang="en-US" sz="2800" i="1" dirty="0">
                <a:latin typeface="Calibri" panose="020F0502020204030204" pitchFamily="34" charset="0"/>
                <a:ea typeface="Calibri" panose="020F0502020204030204" pitchFamily="34" charset="0"/>
                <a:cs typeface="Times New Roman" panose="02020603050405020304" pitchFamily="18" charset="0"/>
              </a:rPr>
              <a:t>:</a:t>
            </a:r>
            <a:r>
              <a:rPr lang="en-GB" altLang="en-US" sz="2800" dirty="0">
                <a:latin typeface="Calibri" panose="020F0502020204030204" pitchFamily="34" charset="0"/>
                <a:ea typeface="Calibri" panose="020F0502020204030204" pitchFamily="34" charset="0"/>
                <a:cs typeface="Times New Roman" panose="02020603050405020304" pitchFamily="18" charset="0"/>
              </a:rPr>
              <a:t> Understood! This means that for a quarter below that line, the number should be four! The whole note is four beats, and for a quarter we need only one, so we divide the whole note into four parts and take only one of them. </a:t>
            </a:r>
          </a:p>
          <a:p>
            <a:pPr algn="just">
              <a:lnSpc>
                <a:spcPct val="115000"/>
              </a:lnSpc>
              <a:spcAft>
                <a:spcPts val="1000"/>
              </a:spcAft>
            </a:pPr>
            <a:r>
              <a:rPr lang="en-GB" altLang="en-US" sz="2800" i="1" dirty="0">
                <a:latin typeface="Calibri" panose="020F0502020204030204" pitchFamily="34" charset="0"/>
                <a:ea typeface="Calibri" panose="020F0502020204030204" pitchFamily="34" charset="0"/>
                <a:cs typeface="Times New Roman" panose="02020603050405020304" pitchFamily="18" charset="0"/>
              </a:rPr>
              <a:t>Teacher:</a:t>
            </a:r>
            <a:r>
              <a:rPr lang="en-GB" altLang="en-US" sz="2800" dirty="0">
                <a:latin typeface="Calibri" panose="020F0502020204030204" pitchFamily="34" charset="0"/>
                <a:ea typeface="Calibri" panose="020F0502020204030204" pitchFamily="34" charset="0"/>
                <a:cs typeface="Times New Roman" panose="02020603050405020304" pitchFamily="18" charset="0"/>
              </a:rPr>
              <a:t> Well done! Just pay attention that we are dividing the whole note into four equal parts. </a:t>
            </a:r>
          </a:p>
          <a:p>
            <a:pPr algn="just">
              <a:lnSpc>
                <a:spcPct val="115000"/>
              </a:lnSpc>
              <a:spcAft>
                <a:spcPts val="1000"/>
              </a:spcAft>
            </a:pPr>
            <a:r>
              <a:rPr lang="en-GB" altLang="en-US" sz="2800" i="1" dirty="0">
                <a:latin typeface="Calibri" panose="020F0502020204030204" pitchFamily="34" charset="0"/>
                <a:ea typeface="Calibri" panose="020F0502020204030204" pitchFamily="34" charset="0"/>
                <a:cs typeface="Times New Roman" panose="02020603050405020304" pitchFamily="18" charset="0"/>
              </a:rPr>
              <a:t>Nina:</a:t>
            </a:r>
            <a:r>
              <a:rPr lang="en-GB" altLang="en-US" sz="2800" dirty="0">
                <a:latin typeface="Calibri" panose="020F0502020204030204" pitchFamily="34" charset="0"/>
                <a:ea typeface="Calibri" panose="020F0502020204030204" pitchFamily="34" charset="0"/>
                <a:cs typeface="Times New Roman" panose="02020603050405020304" pitchFamily="18" charset="0"/>
              </a:rPr>
              <a:t> And if we play three of those black notes with the neck, does that mean we took three pieces of the whole note? </a:t>
            </a:r>
          </a:p>
          <a:p>
            <a:pPr algn="just">
              <a:lnSpc>
                <a:spcPct val="115000"/>
              </a:lnSpc>
              <a:spcAft>
                <a:spcPts val="1000"/>
              </a:spcAft>
            </a:pPr>
            <a:r>
              <a:rPr lang="en-GB" altLang="en-US" sz="2800" i="1" dirty="0">
                <a:latin typeface="Calibri" panose="020F0502020204030204" pitchFamily="34" charset="0"/>
                <a:ea typeface="Calibri" panose="020F0502020204030204" pitchFamily="34" charset="0"/>
                <a:cs typeface="Times New Roman" panose="02020603050405020304" pitchFamily="18" charset="0"/>
              </a:rPr>
              <a:t>Teacher:</a:t>
            </a:r>
            <a:r>
              <a:rPr lang="en-GB" altLang="en-US" sz="2800" dirty="0">
                <a:latin typeface="Calibri" panose="020F0502020204030204" pitchFamily="34" charset="0"/>
                <a:ea typeface="Calibri" panose="020F0502020204030204" pitchFamily="34" charset="0"/>
                <a:cs typeface="Times New Roman" panose="02020603050405020304" pitchFamily="18" charset="0"/>
              </a:rPr>
              <a:t> That's right. </a:t>
            </a:r>
          </a:p>
          <a:p>
            <a:pPr algn="just">
              <a:lnSpc>
                <a:spcPct val="115000"/>
              </a:lnSpc>
              <a:spcAft>
                <a:spcPts val="1000"/>
              </a:spcAft>
            </a:pPr>
            <a:r>
              <a:rPr lang="en-GB" altLang="en-US" sz="2800" i="1" dirty="0">
                <a:latin typeface="Calibri" panose="020F0502020204030204" pitchFamily="34" charset="0"/>
                <a:ea typeface="Calibri" panose="020F0502020204030204" pitchFamily="34" charset="0"/>
                <a:cs typeface="Times New Roman" panose="02020603050405020304" pitchFamily="18" charset="0"/>
              </a:rPr>
              <a:t>Nina:</a:t>
            </a:r>
            <a:r>
              <a:rPr lang="en-GB" altLang="en-US" sz="2800" dirty="0">
                <a:latin typeface="Calibri" panose="020F0502020204030204" pitchFamily="34" charset="0"/>
                <a:ea typeface="Calibri" panose="020F0502020204030204" pitchFamily="34" charset="0"/>
                <a:cs typeface="Times New Roman" panose="02020603050405020304" pitchFamily="18" charset="0"/>
              </a:rPr>
              <a:t> I think I know how to write it down</a:t>
            </a:r>
          </a:p>
        </p:txBody>
      </p:sp>
      <p:sp>
        <p:nvSpPr>
          <p:cNvPr id="5" name="TextBox 4">
            <a:extLst>
              <a:ext uri="{FF2B5EF4-FFF2-40B4-BE49-F238E27FC236}">
                <a16:creationId xmlns:a16="http://schemas.microsoft.com/office/drawing/2014/main" id="{E83B7D10-5311-484D-2306-B25A8277F77D}"/>
              </a:ext>
            </a:extLst>
          </p:cNvPr>
          <p:cNvSpPr txBox="1">
            <a:spLocks noRot="1" noChangeAspect="1" noMove="1" noResize="1" noEditPoints="1" noAdjustHandles="1" noChangeArrowheads="1" noChangeShapeType="1" noTextEdit="1"/>
          </p:cNvSpPr>
          <p:nvPr/>
        </p:nvSpPr>
        <p:spPr>
          <a:xfrm>
            <a:off x="8902700" y="4533900"/>
            <a:ext cx="2171700" cy="1140890"/>
          </a:xfrm>
          <a:prstGeom prst="rect">
            <a:avLst/>
          </a:prstGeom>
          <a:blipFill>
            <a:blip r:embed="rId2"/>
            <a:stretch>
              <a:fillRect t="-2139" b="-2139"/>
            </a:stretch>
          </a:blipFill>
        </p:spPr>
        <p:txBody>
          <a:bodyPr/>
          <a:lstStyle/>
          <a:p>
            <a:pPr>
              <a:defRPr/>
            </a:pPr>
            <a:r>
              <a:rPr lang="en-GB">
                <a:noFill/>
              </a:rPr>
              <a: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2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2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2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72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7282">
                                            <p:txEl>
                                              <p:pRg st="4" end="4"/>
                                            </p:txEl>
                                          </p:spTgt>
                                        </p:tgtEl>
                                        <p:attrNameLst>
                                          <p:attrName>style.visibility</p:attrName>
                                        </p:attrNameLst>
                                      </p:cBhvr>
                                      <p:to>
                                        <p:strVal val="visible"/>
                                      </p:to>
                                    </p:set>
                                    <p:anim calcmode="lin" valueType="num">
                                      <p:cBhvr additive="base">
                                        <p:cTn id="23" dur="500" fill="hold"/>
                                        <p:tgtEl>
                                          <p:spTgt spid="9728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728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Box 2">
            <a:extLst>
              <a:ext uri="{FF2B5EF4-FFF2-40B4-BE49-F238E27FC236}">
                <a16:creationId xmlns:a16="http://schemas.microsoft.com/office/drawing/2014/main" id="{79C104BF-EEFF-FF1B-EC48-5A6FB818F71D}"/>
              </a:ext>
            </a:extLst>
          </p:cNvPr>
          <p:cNvSpPr txBox="1">
            <a:spLocks noChangeArrowheads="1"/>
          </p:cNvSpPr>
          <p:nvPr/>
        </p:nvSpPr>
        <p:spPr bwMode="auto">
          <a:xfrm>
            <a:off x="355600" y="-84138"/>
            <a:ext cx="11468100" cy="623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just">
              <a:lnSpc>
                <a:spcPct val="115000"/>
              </a:lnSpc>
              <a:spcAft>
                <a:spcPts val="1000"/>
              </a:spcAft>
            </a:pPr>
            <a:r>
              <a:rPr lang="sr-Latn-RS" altLang="en-US" dirty="0">
                <a:latin typeface="Calibri" panose="020F0502020204030204" pitchFamily="34" charset="0"/>
                <a:cs typeface="Times New Roman" panose="02020603050405020304" pitchFamily="18" charset="0"/>
              </a:rPr>
              <a:t> </a:t>
            </a:r>
            <a:endParaRPr lang="en-GB" alt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altLang="en-US" sz="2800" i="1" dirty="0">
                <a:latin typeface="Calibri" panose="020F0502020204030204" pitchFamily="34" charset="0"/>
                <a:ea typeface="Calibri" panose="020F0502020204030204" pitchFamily="34" charset="0"/>
                <a:cs typeface="Times New Roman" panose="02020603050405020304" pitchFamily="18" charset="0"/>
              </a:rPr>
              <a:t>Nina:</a:t>
            </a:r>
            <a:r>
              <a:rPr lang="en-GB" altLang="en-US" sz="2800" dirty="0">
                <a:latin typeface="Calibri" panose="020F0502020204030204" pitchFamily="34" charset="0"/>
                <a:ea typeface="Calibri" panose="020F0502020204030204" pitchFamily="34" charset="0"/>
                <a:cs typeface="Times New Roman" panose="02020603050405020304" pitchFamily="18" charset="0"/>
              </a:rPr>
              <a:t> And to me, the most beautiful note is the one with a small tail.</a:t>
            </a:r>
          </a:p>
          <a:p>
            <a:pPr algn="just">
              <a:lnSpc>
                <a:spcPct val="115000"/>
              </a:lnSpc>
              <a:spcAft>
                <a:spcPts val="1000"/>
              </a:spcAft>
            </a:pPr>
            <a:r>
              <a:rPr lang="en-GB" altLang="en-US" sz="2800" i="1" dirty="0" err="1">
                <a:latin typeface="Calibri" panose="020F0502020204030204" pitchFamily="34" charset="0"/>
                <a:ea typeface="Calibri" panose="020F0502020204030204" pitchFamily="34" charset="0"/>
                <a:cs typeface="Times New Roman" panose="02020603050405020304" pitchFamily="18" charset="0"/>
              </a:rPr>
              <a:t>Petar</a:t>
            </a:r>
            <a:r>
              <a:rPr lang="en-GB" altLang="en-US" sz="2800" i="1" dirty="0">
                <a:latin typeface="Calibri" panose="020F0502020204030204" pitchFamily="34" charset="0"/>
                <a:ea typeface="Calibri" panose="020F0502020204030204" pitchFamily="34" charset="0"/>
                <a:cs typeface="Times New Roman" panose="02020603050405020304" pitchFamily="18" charset="0"/>
              </a:rPr>
              <a:t> (very officially):</a:t>
            </a:r>
            <a:r>
              <a:rPr lang="en-GB" altLang="en-US" sz="2800" dirty="0">
                <a:latin typeface="Calibri" panose="020F0502020204030204" pitchFamily="34" charset="0"/>
                <a:ea typeface="Calibri" panose="020F0502020204030204" pitchFamily="34" charset="0"/>
                <a:cs typeface="Times New Roman" panose="02020603050405020304" pitchFamily="18" charset="0"/>
              </a:rPr>
              <a:t> It's not a small tail, it is a flag on a flagpole. </a:t>
            </a:r>
          </a:p>
          <a:p>
            <a:pPr algn="just">
              <a:lnSpc>
                <a:spcPct val="115000"/>
              </a:lnSpc>
              <a:spcAft>
                <a:spcPts val="1000"/>
              </a:spcAft>
            </a:pPr>
            <a:r>
              <a:rPr lang="en-GB" altLang="en-US" sz="2800" i="1" dirty="0">
                <a:latin typeface="Calibri" panose="020F0502020204030204" pitchFamily="34" charset="0"/>
                <a:ea typeface="Calibri" panose="020F0502020204030204" pitchFamily="34" charset="0"/>
                <a:cs typeface="Times New Roman" panose="02020603050405020304" pitchFamily="18" charset="0"/>
              </a:rPr>
              <a:t>Nina (slightly offended, grumbles):</a:t>
            </a:r>
            <a:r>
              <a:rPr lang="en-GB" altLang="en-US" sz="2800" dirty="0">
                <a:latin typeface="Calibri" panose="020F0502020204030204" pitchFamily="34" charset="0"/>
                <a:ea typeface="Calibri" panose="020F0502020204030204" pitchFamily="34" charset="0"/>
                <a:cs typeface="Times New Roman" panose="02020603050405020304" pitchFamily="18" charset="0"/>
              </a:rPr>
              <a:t> If it looks like a tail, it is a tail... </a:t>
            </a:r>
          </a:p>
          <a:p>
            <a:pPr algn="just">
              <a:lnSpc>
                <a:spcPct val="115000"/>
              </a:lnSpc>
              <a:spcAft>
                <a:spcPts val="1000"/>
              </a:spcAft>
            </a:pPr>
            <a:r>
              <a:rPr lang="en-GB" altLang="en-US" sz="28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1000"/>
              </a:spcAft>
            </a:pPr>
            <a:r>
              <a:rPr lang="en-GB" altLang="en-US" sz="2800" i="1" dirty="0">
                <a:latin typeface="Calibri" panose="020F0502020204030204" pitchFamily="34" charset="0"/>
                <a:ea typeface="Calibri" panose="020F0502020204030204" pitchFamily="34" charset="0"/>
                <a:cs typeface="Times New Roman" panose="02020603050405020304" pitchFamily="18" charset="0"/>
              </a:rPr>
              <a:t>Teacher:</a:t>
            </a:r>
            <a:r>
              <a:rPr lang="en-GB" altLang="en-US" sz="2800" dirty="0">
                <a:latin typeface="Calibri" panose="020F0502020204030204" pitchFamily="34" charset="0"/>
                <a:ea typeface="Calibri" panose="020F0502020204030204" pitchFamily="34" charset="0"/>
                <a:cs typeface="Times New Roman" panose="02020603050405020304" pitchFamily="18" charset="0"/>
              </a:rPr>
              <a:t> Please don't argue. </a:t>
            </a:r>
            <a:r>
              <a:rPr lang="en-US" altLang="en-US" sz="2800" dirty="0">
                <a:latin typeface="Calibri" panose="020F0502020204030204" pitchFamily="34" charset="0"/>
                <a:ea typeface="Calibri" panose="020F0502020204030204" pitchFamily="34" charset="0"/>
                <a:cs typeface="Times New Roman" panose="02020603050405020304" pitchFamily="18" charset="0"/>
              </a:rPr>
              <a:t>It is called a flag. And it is not a flagpole, but a stem</a:t>
            </a:r>
            <a:r>
              <a:rPr lang="en-GB" altLang="en-US" sz="2800" dirty="0">
                <a:latin typeface="Calibri" panose="020F0502020204030204" pitchFamily="34" charset="0"/>
                <a:ea typeface="Calibri" panose="020F0502020204030204" pitchFamily="34" charset="0"/>
                <a:cs typeface="Times New Roman" panose="02020603050405020304" pitchFamily="18" charset="0"/>
              </a:rPr>
              <a:t>... That pretty picture marks the one-eighth duration. Can someone explain to me what that means? </a:t>
            </a:r>
          </a:p>
          <a:p>
            <a:pPr algn="just">
              <a:lnSpc>
                <a:spcPct val="115000"/>
              </a:lnSpc>
              <a:spcAft>
                <a:spcPts val="1000"/>
              </a:spcAft>
            </a:pPr>
            <a:r>
              <a:rPr lang="en-GB" altLang="en-US" sz="2800" i="1" dirty="0">
                <a:latin typeface="Calibri" panose="020F0502020204030204" pitchFamily="34" charset="0"/>
                <a:ea typeface="Calibri" panose="020F0502020204030204" pitchFamily="34" charset="0"/>
                <a:cs typeface="Times New Roman" panose="02020603050405020304" pitchFamily="18" charset="0"/>
              </a:rPr>
              <a:t>Nina and </a:t>
            </a:r>
            <a:r>
              <a:rPr lang="en-GB" altLang="en-US" sz="2800" i="1" dirty="0" err="1">
                <a:latin typeface="Calibri" panose="020F0502020204030204" pitchFamily="34" charset="0"/>
                <a:ea typeface="Calibri" panose="020F0502020204030204" pitchFamily="34" charset="0"/>
                <a:cs typeface="Times New Roman" panose="02020603050405020304" pitchFamily="18" charset="0"/>
              </a:rPr>
              <a:t>Patar</a:t>
            </a:r>
            <a:r>
              <a:rPr lang="en-GB" altLang="en-US" sz="2800" i="1" dirty="0">
                <a:latin typeface="Calibri" panose="020F0502020204030204" pitchFamily="34" charset="0"/>
                <a:ea typeface="Calibri" panose="020F0502020204030204" pitchFamily="34" charset="0"/>
                <a:cs typeface="Times New Roman" panose="02020603050405020304" pitchFamily="18" charset="0"/>
              </a:rPr>
              <a:t> in unison:</a:t>
            </a:r>
            <a:r>
              <a:rPr lang="en-GB" altLang="en-US" sz="2800" dirty="0">
                <a:latin typeface="Calibri" panose="020F0502020204030204" pitchFamily="34" charset="0"/>
                <a:ea typeface="Calibri" panose="020F0502020204030204" pitchFamily="34" charset="0"/>
                <a:cs typeface="Times New Roman" panose="02020603050405020304" pitchFamily="18" charset="0"/>
              </a:rPr>
              <a:t> We split the whole note into eight parts and take one! </a:t>
            </a:r>
          </a:p>
          <a:p>
            <a:pPr algn="just">
              <a:lnSpc>
                <a:spcPct val="115000"/>
              </a:lnSpc>
              <a:spcAft>
                <a:spcPts val="1000"/>
              </a:spcAft>
            </a:pPr>
            <a:r>
              <a:rPr lang="en-GB" altLang="en-US" sz="2800" i="1" dirty="0">
                <a:latin typeface="Calibri" panose="020F0502020204030204" pitchFamily="34" charset="0"/>
                <a:ea typeface="Calibri" panose="020F0502020204030204" pitchFamily="34" charset="0"/>
                <a:cs typeface="Times New Roman" panose="02020603050405020304" pitchFamily="18" charset="0"/>
              </a:rPr>
              <a:t>Teacher (satisfied):</a:t>
            </a:r>
            <a:r>
              <a:rPr lang="en-GB" altLang="en-US" sz="2800" dirty="0">
                <a:latin typeface="Calibri" panose="020F0502020204030204" pitchFamily="34" charset="0"/>
                <a:ea typeface="Calibri" panose="020F0502020204030204" pitchFamily="34" charset="0"/>
                <a:cs typeface="Times New Roman" panose="02020603050405020304" pitchFamily="18" charset="0"/>
              </a:rPr>
              <a:t> You understood everything. And we write: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30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30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30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830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830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8306">
                                            <p:txEl>
                                              <p:pRg st="7" end="7"/>
                                            </p:txEl>
                                          </p:spTgt>
                                        </p:tgtEl>
                                        <p:attrNameLst>
                                          <p:attrName>style.visibility</p:attrName>
                                        </p:attrNameLst>
                                      </p:cBhvr>
                                      <p:to>
                                        <p:strVal val="visible"/>
                                      </p:to>
                                    </p:set>
                                    <p:animEffect transition="in" filter="fade">
                                      <p:cBhvr>
                                        <p:cTn id="27" dur="500"/>
                                        <p:tgtEl>
                                          <p:spTgt spid="9830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B5972F09-5FB8-29E5-0EA2-B409BB62A19E}"/>
              </a:ext>
            </a:extLst>
          </p:cNvPr>
          <p:cNvSpPr>
            <a:spLocks noGrp="1" noChangeArrowheads="1"/>
          </p:cNvSpPr>
          <p:nvPr>
            <p:ph type="title"/>
          </p:nvPr>
        </p:nvSpPr>
        <p:spPr>
          <a:xfrm>
            <a:off x="1522413" y="274638"/>
            <a:ext cx="9147175" cy="1020762"/>
          </a:xfrm>
        </p:spPr>
        <p:txBody>
          <a:bodyPr/>
          <a:lstStyle/>
          <a:p>
            <a:pPr eaLnBrk="1" hangingPunct="1"/>
            <a:r>
              <a:rPr lang="en-US" altLang="en-US" b="1"/>
              <a:t>Eighth note</a:t>
            </a:r>
          </a:p>
        </p:txBody>
      </p:sp>
      <p:pic>
        <p:nvPicPr>
          <p:cNvPr id="99331" name="Picture 3" descr="Icon&#10;&#10;Description automatically generated">
            <a:extLst>
              <a:ext uri="{FF2B5EF4-FFF2-40B4-BE49-F238E27FC236}">
                <a16:creationId xmlns:a16="http://schemas.microsoft.com/office/drawing/2014/main" id="{B31C7D36-F134-6678-85E3-55FF82F55A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0" y="1884363"/>
            <a:ext cx="3257550"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3">
            <a:extLst>
              <a:ext uri="{FF2B5EF4-FFF2-40B4-BE49-F238E27FC236}">
                <a16:creationId xmlns:a16="http://schemas.microsoft.com/office/drawing/2014/main" id="{99FDACEC-F4A2-F7FA-F6B5-2193B38118A4}"/>
              </a:ext>
            </a:extLst>
          </p:cNvPr>
          <p:cNvSpPr>
            <a:spLocks noGrp="1" noRot="1" noChangeAspect="1" noMove="1" noResize="1" noEditPoints="1" noAdjustHandles="1" noChangeArrowheads="1" noChangeShapeType="1" noTextEdit="1"/>
          </p:cNvSpPr>
          <p:nvPr>
            <p:ph type="body" sz="half" idx="2"/>
          </p:nvPr>
        </p:nvSpPr>
        <p:spPr>
          <a:blipFill>
            <a:blip r:embed="rId3"/>
            <a:stretch>
              <a:fillRect b="-889"/>
            </a:stretch>
          </a:blipFill>
        </p:spPr>
        <p:txBody>
          <a:bodyPr/>
          <a:lstStyle/>
          <a:p>
            <a:pPr eaLnBrk="1" hangingPunct="1">
              <a:defRPr/>
            </a:pPr>
            <a:r>
              <a:rPr lang="en-GB">
                <a:noFill/>
              </a:rPr>
              <a:t> </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2C71A9-F906-6465-7EC6-F193103E1C25}"/>
              </a:ext>
            </a:extLst>
          </p:cNvPr>
          <p:cNvSpPr txBox="1">
            <a:spLocks noRot="1" noChangeAspect="1" noMove="1" noResize="1" noEditPoints="1" noAdjustHandles="1" noChangeArrowheads="1" noChangeShapeType="1" noTextEdit="1"/>
          </p:cNvSpPr>
          <p:nvPr/>
        </p:nvSpPr>
        <p:spPr>
          <a:xfrm>
            <a:off x="711200" y="752516"/>
            <a:ext cx="10769600" cy="4360296"/>
          </a:xfrm>
          <a:prstGeom prst="rect">
            <a:avLst/>
          </a:prstGeom>
          <a:blipFill>
            <a:blip r:embed="rId2"/>
            <a:stretch>
              <a:fillRect l="-1189" t="-559" r="-1133" b="-978"/>
            </a:stretch>
          </a:blipFill>
        </p:spPr>
        <p:txBody>
          <a:bodyPr/>
          <a:lstStyle/>
          <a:p>
            <a:r>
              <a:rPr lang="en-GB">
                <a:noFill/>
              </a:rPr>
              <a:t> </a:t>
            </a: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Box 2">
            <a:extLst>
              <a:ext uri="{FF2B5EF4-FFF2-40B4-BE49-F238E27FC236}">
                <a16:creationId xmlns:a16="http://schemas.microsoft.com/office/drawing/2014/main" id="{96DAC111-6B77-8581-DCF6-B1195DE415AE}"/>
              </a:ext>
            </a:extLst>
          </p:cNvPr>
          <p:cNvSpPr txBox="1">
            <a:spLocks noChangeArrowheads="1"/>
          </p:cNvSpPr>
          <p:nvPr/>
        </p:nvSpPr>
        <p:spPr bwMode="auto">
          <a:xfrm>
            <a:off x="425450" y="354013"/>
            <a:ext cx="11341100" cy="47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ctr" eaLnBrk="1" hangingPunct="1"/>
            <a:endParaRPr lang="sr-Latn-RS" altLang="en-US" sz="6000" b="1" i="1">
              <a:latin typeface="Arial" panose="020B0604020202020204" pitchFamily="34" charset="0"/>
              <a:cs typeface="Arial" panose="020B0604020202020204" pitchFamily="34" charset="0"/>
            </a:endParaRPr>
          </a:p>
          <a:p>
            <a:pPr algn="ctr" eaLnBrk="1" hangingPunct="1"/>
            <a:endParaRPr lang="sr-Cyrl-RS" altLang="en-US" sz="6000" b="1" i="1">
              <a:latin typeface="Arial" panose="020B0604020202020204" pitchFamily="34" charset="0"/>
              <a:cs typeface="Arial" panose="020B0604020202020204" pitchFamily="34" charset="0"/>
            </a:endParaRPr>
          </a:p>
          <a:p>
            <a:pPr algn="ctr" eaLnBrk="1" hangingPunct="1"/>
            <a:endParaRPr lang="sr-Cyrl-RS" altLang="en-US" sz="6000" b="1" i="1">
              <a:latin typeface="Arial" panose="020B0604020202020204" pitchFamily="34" charset="0"/>
              <a:cs typeface="Arial" panose="020B0604020202020204" pitchFamily="34" charset="0"/>
            </a:endParaRPr>
          </a:p>
          <a:p>
            <a:pPr algn="ctr" eaLnBrk="1" hangingPunct="1"/>
            <a:endParaRPr lang="sr-Cyrl-RS" altLang="en-US" sz="6000" b="1" i="1">
              <a:latin typeface="Arial" panose="020B0604020202020204" pitchFamily="34" charset="0"/>
              <a:cs typeface="Arial" panose="020B0604020202020204" pitchFamily="34" charset="0"/>
            </a:endParaRPr>
          </a:p>
          <a:p>
            <a:pPr algn="ctr" eaLnBrk="1" hangingPunct="1"/>
            <a:endParaRPr lang="en-GB" altLang="en-US" sz="6000" b="1">
              <a:latin typeface="Arial" panose="020B0604020202020204" pitchFamily="34" charset="0"/>
              <a:cs typeface="Arial" panose="020B0604020202020204" pitchFamily="34" charset="0"/>
            </a:endParaRPr>
          </a:p>
        </p:txBody>
      </p:sp>
      <p:pic>
        <p:nvPicPr>
          <p:cNvPr id="101379" name="Picture 2" descr="A picture containing chart&#10;&#10;Description automatically generated">
            <a:extLst>
              <a:ext uri="{FF2B5EF4-FFF2-40B4-BE49-F238E27FC236}">
                <a16:creationId xmlns:a16="http://schemas.microsoft.com/office/drawing/2014/main" id="{03D54907-FA5B-582F-66B8-9A9E39167C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428625"/>
            <a:ext cx="12138025"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70F3DE-C945-72F1-9F4A-6CDC1A9A3455}"/>
              </a:ext>
            </a:extLst>
          </p:cNvPr>
          <p:cNvSpPr txBox="1">
            <a:spLocks noRot="1" noChangeAspect="1" noMove="1" noResize="1" noEditPoints="1" noAdjustHandles="1" noChangeArrowheads="1" noChangeShapeType="1" noTextEdit="1"/>
          </p:cNvSpPr>
          <p:nvPr/>
        </p:nvSpPr>
        <p:spPr>
          <a:xfrm>
            <a:off x="1066800" y="749300"/>
            <a:ext cx="1656736" cy="1473288"/>
          </a:xfrm>
          <a:prstGeom prst="rect">
            <a:avLst/>
          </a:prstGeom>
          <a:blipFill>
            <a:blip r:embed="rId2"/>
            <a:stretch>
              <a:fillRect t="-1653"/>
            </a:stretch>
          </a:blipFill>
        </p:spPr>
        <p:txBody>
          <a:bodyPr/>
          <a:lstStyle/>
          <a:p>
            <a:pPr>
              <a:defRPr/>
            </a:pPr>
            <a:r>
              <a:rPr lang="en-GB">
                <a:noFill/>
              </a:rPr>
              <a:t> </a:t>
            </a:r>
          </a:p>
        </p:txBody>
      </p:sp>
      <p:sp>
        <p:nvSpPr>
          <p:cNvPr id="102403" name="TextBox 3">
            <a:extLst>
              <a:ext uri="{FF2B5EF4-FFF2-40B4-BE49-F238E27FC236}">
                <a16:creationId xmlns:a16="http://schemas.microsoft.com/office/drawing/2014/main" id="{B799631E-FE87-463C-AECF-5FD1ED4EDAC5}"/>
              </a:ext>
            </a:extLst>
          </p:cNvPr>
          <p:cNvSpPr txBox="1">
            <a:spLocks noChangeArrowheads="1"/>
          </p:cNvSpPr>
          <p:nvPr/>
        </p:nvSpPr>
        <p:spPr bwMode="auto">
          <a:xfrm>
            <a:off x="698500" y="2914650"/>
            <a:ext cx="111633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just">
              <a:lnSpc>
                <a:spcPct val="115000"/>
              </a:lnSpc>
              <a:spcAft>
                <a:spcPts val="1000"/>
              </a:spcAft>
            </a:pPr>
            <a:r>
              <a:rPr lang="en-GB" altLang="en-US" sz="2800" i="1" dirty="0">
                <a:latin typeface="Calibri" panose="020F0502020204030204" pitchFamily="34" charset="0"/>
                <a:ea typeface="Calibri" panose="020F0502020204030204" pitchFamily="34" charset="0"/>
                <a:cs typeface="Times New Roman" panose="02020603050405020304" pitchFamily="18" charset="0"/>
              </a:rPr>
              <a:t>Nina:</a:t>
            </a:r>
            <a:r>
              <a:rPr lang="en-GB" altLang="en-US" sz="2800" dirty="0">
                <a:latin typeface="Calibri" panose="020F0502020204030204" pitchFamily="34" charset="0"/>
                <a:ea typeface="Calibri" panose="020F0502020204030204" pitchFamily="34" charset="0"/>
                <a:cs typeface="Times New Roman" panose="02020603050405020304" pitchFamily="18" charset="0"/>
              </a:rPr>
              <a:t> Of course! One quarter is less than three quarters! For that one quarter, we took only one piece after splitting, and for three quarters as many as three such pieces!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Effect transition="in" filter="fade">
                                      <p:cBhvr>
                                        <p:cTn id="7" dur="500"/>
                                        <p:tgtEl>
                                          <p:spTgt spid="1024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E41256-6481-BBC0-42CF-0F4F0C69246D}"/>
              </a:ext>
            </a:extLst>
          </p:cNvPr>
          <p:cNvSpPr txBox="1">
            <a:spLocks noRot="1" noChangeAspect="1" noMove="1" noResize="1" noEditPoints="1" noAdjustHandles="1" noChangeArrowheads="1" noChangeShapeType="1" noTextEdit="1"/>
          </p:cNvSpPr>
          <p:nvPr/>
        </p:nvSpPr>
        <p:spPr>
          <a:xfrm>
            <a:off x="1066800" y="749300"/>
            <a:ext cx="1955279" cy="1473288"/>
          </a:xfrm>
          <a:prstGeom prst="rect">
            <a:avLst/>
          </a:prstGeom>
          <a:blipFill>
            <a:blip r:embed="rId2"/>
            <a:stretch>
              <a:fillRect t="-1653"/>
            </a:stretch>
          </a:blipFill>
        </p:spPr>
        <p:txBody>
          <a:bodyPr/>
          <a:lstStyle/>
          <a:p>
            <a:pPr>
              <a:defRPr/>
            </a:pPr>
            <a:r>
              <a:rPr lang="en-GB">
                <a:noFill/>
              </a:rPr>
              <a:t> </a:t>
            </a:r>
          </a:p>
        </p:txBody>
      </p:sp>
      <p:sp>
        <p:nvSpPr>
          <p:cNvPr id="103427" name="TextBox 3">
            <a:extLst>
              <a:ext uri="{FF2B5EF4-FFF2-40B4-BE49-F238E27FC236}">
                <a16:creationId xmlns:a16="http://schemas.microsoft.com/office/drawing/2014/main" id="{CC9C2F5F-87D2-4667-2472-A545FB3CE174}"/>
              </a:ext>
            </a:extLst>
          </p:cNvPr>
          <p:cNvSpPr txBox="1">
            <a:spLocks noChangeArrowheads="1"/>
          </p:cNvSpPr>
          <p:nvPr/>
        </p:nvSpPr>
        <p:spPr bwMode="auto">
          <a:xfrm>
            <a:off x="698500" y="2914650"/>
            <a:ext cx="11163300"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just">
              <a:lnSpc>
                <a:spcPct val="115000"/>
              </a:lnSpc>
              <a:spcAft>
                <a:spcPts val="1000"/>
              </a:spcAft>
            </a:pPr>
            <a:r>
              <a:rPr lang="en-GB" altLang="en-US" sz="2800" i="1" dirty="0">
                <a:latin typeface="Calibri" panose="020F0502020204030204" pitchFamily="34" charset="0"/>
                <a:ea typeface="Calibri" panose="020F0502020204030204" pitchFamily="34" charset="0"/>
                <a:cs typeface="Times New Roman" panose="02020603050405020304" pitchFamily="18" charset="0"/>
              </a:rPr>
              <a:t>Petra (excitedly, interrupting Nina):</a:t>
            </a:r>
            <a:r>
              <a:rPr lang="en-GB" altLang="en-US" sz="2800" dirty="0">
                <a:latin typeface="Calibri" panose="020F0502020204030204" pitchFamily="34" charset="0"/>
                <a:ea typeface="Calibri" panose="020F0502020204030204" pitchFamily="34" charset="0"/>
                <a:cs typeface="Times New Roman" panose="02020603050405020304" pitchFamily="18" charset="0"/>
              </a:rPr>
              <a:t> And the second one makes sense too! Well, a half note is longer than a quarter note, we play it longer! And if we take three longer pieces, it must be bigger than three shorter pieces! And I noticed something else! The higher the number below the line, the smaller the pieces!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 calcmode="lin" valueType="num">
                                      <p:cBhvr additive="base">
                                        <p:cTn id="7" dur="500" fill="hold"/>
                                        <p:tgtEl>
                                          <p:spTgt spid="1034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42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Box 2">
            <a:extLst>
              <a:ext uri="{FF2B5EF4-FFF2-40B4-BE49-F238E27FC236}">
                <a16:creationId xmlns:a16="http://schemas.microsoft.com/office/drawing/2014/main" id="{A0C9A8DE-2A2E-4609-E226-3C4E7CB2FDF5}"/>
              </a:ext>
            </a:extLst>
          </p:cNvPr>
          <p:cNvSpPr txBox="1">
            <a:spLocks noChangeArrowheads="1"/>
          </p:cNvSpPr>
          <p:nvPr/>
        </p:nvSpPr>
        <p:spPr bwMode="auto">
          <a:xfrm>
            <a:off x="425450" y="354013"/>
            <a:ext cx="11341100" cy="47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ctr" eaLnBrk="1" hangingPunct="1"/>
            <a:endParaRPr lang="sr-Latn-RS" altLang="en-US" sz="6000" b="1" i="1">
              <a:latin typeface="Arial" panose="020B0604020202020204" pitchFamily="34" charset="0"/>
              <a:cs typeface="Arial" panose="020B0604020202020204" pitchFamily="34" charset="0"/>
            </a:endParaRPr>
          </a:p>
          <a:p>
            <a:pPr algn="ctr" eaLnBrk="1" hangingPunct="1"/>
            <a:endParaRPr lang="sr-Cyrl-RS" altLang="en-US" sz="6000" b="1" i="1">
              <a:latin typeface="Arial" panose="020B0604020202020204" pitchFamily="34" charset="0"/>
              <a:cs typeface="Arial" panose="020B0604020202020204" pitchFamily="34" charset="0"/>
            </a:endParaRPr>
          </a:p>
          <a:p>
            <a:pPr algn="ctr" eaLnBrk="1" hangingPunct="1"/>
            <a:endParaRPr lang="sr-Cyrl-RS" altLang="en-US" sz="6000" b="1" i="1">
              <a:latin typeface="Arial" panose="020B0604020202020204" pitchFamily="34" charset="0"/>
              <a:cs typeface="Arial" panose="020B0604020202020204" pitchFamily="34" charset="0"/>
            </a:endParaRPr>
          </a:p>
          <a:p>
            <a:pPr algn="ctr" eaLnBrk="1" hangingPunct="1"/>
            <a:endParaRPr lang="sr-Cyrl-RS" altLang="en-US" sz="6000" b="1" i="1">
              <a:latin typeface="Arial" panose="020B0604020202020204" pitchFamily="34" charset="0"/>
              <a:cs typeface="Arial" panose="020B0604020202020204" pitchFamily="34" charset="0"/>
            </a:endParaRPr>
          </a:p>
          <a:p>
            <a:pPr algn="ctr" eaLnBrk="1" hangingPunct="1"/>
            <a:endParaRPr lang="en-GB" altLang="en-US" sz="6000" b="1">
              <a:latin typeface="Arial" panose="020B0604020202020204" pitchFamily="34" charset="0"/>
              <a:cs typeface="Arial" panose="020B0604020202020204" pitchFamily="34" charset="0"/>
            </a:endParaRPr>
          </a:p>
        </p:txBody>
      </p:sp>
      <p:pic>
        <p:nvPicPr>
          <p:cNvPr id="104451" name="Picture 3" descr="Box and whisker chart&#10;&#10;Description automatically generated with low confidence">
            <a:extLst>
              <a:ext uri="{FF2B5EF4-FFF2-40B4-BE49-F238E27FC236}">
                <a16:creationId xmlns:a16="http://schemas.microsoft.com/office/drawing/2014/main" id="{219CEBDF-6D8A-B0DD-E101-CCF478D3A0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50" y="1439863"/>
            <a:ext cx="11474450"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73D7A2F-B230-F59E-079C-78F620C4CABA}"/>
              </a:ext>
            </a:extLst>
          </p:cNvPr>
          <p:cNvSpPr txBox="1">
            <a:spLocks noChangeArrowheads="1"/>
          </p:cNvSpPr>
          <p:nvPr/>
        </p:nvSpPr>
        <p:spPr bwMode="auto">
          <a:xfrm>
            <a:off x="508000" y="287338"/>
            <a:ext cx="11379200"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endParaRPr lang="hr-HR" altLang="en-US" sz="2800" i="1" dirty="0"/>
          </a:p>
          <a:p>
            <a:r>
              <a:rPr lang="en-GB" altLang="en-US" sz="2800" i="1" dirty="0"/>
              <a:t>Teacher </a:t>
            </a:r>
            <a:r>
              <a:rPr lang="en-GB" altLang="en-US" sz="2800" i="1" dirty="0" err="1"/>
              <a:t>Ljubica</a:t>
            </a:r>
            <a:r>
              <a:rPr lang="en-GB" altLang="en-US" sz="2800" i="1" dirty="0"/>
              <a:t>:</a:t>
            </a:r>
            <a:r>
              <a:rPr lang="en-GB" altLang="en-US" sz="2800" dirty="0"/>
              <a:t> Good afternoon, children! </a:t>
            </a:r>
            <a:r>
              <a:rPr lang="en-GB" altLang="en-US" sz="2800" dirty="0" err="1"/>
              <a:t>Petar</a:t>
            </a:r>
            <a:r>
              <a:rPr lang="en-GB" altLang="en-US" sz="2800" dirty="0"/>
              <a:t>, congratulations, you caught the rhythm perfectly. </a:t>
            </a:r>
          </a:p>
          <a:p>
            <a:r>
              <a:rPr lang="en-GB" altLang="en-US" sz="2800" dirty="0"/>
              <a:t> </a:t>
            </a:r>
          </a:p>
          <a:p>
            <a:r>
              <a:rPr lang="en-GB" altLang="en-US" sz="2800" i="1" dirty="0"/>
              <a:t>Peter (satisfied):</a:t>
            </a:r>
            <a:r>
              <a:rPr lang="en-GB" altLang="en-US" sz="2800" dirty="0"/>
              <a:t> I know what you were humming! C</a:t>
            </a:r>
            <a:r>
              <a:rPr lang="en-US" altLang="en-US" sz="2800" dirty="0" err="1"/>
              <a:t>armin</a:t>
            </a:r>
            <a:r>
              <a:rPr lang="en-GB" altLang="en-US" sz="2800" dirty="0"/>
              <a:t>!</a:t>
            </a:r>
          </a:p>
          <a:p>
            <a:r>
              <a:rPr lang="hr-HR" altLang="en-US" sz="2800" i="1" dirty="0"/>
              <a:t> </a:t>
            </a:r>
            <a:endParaRPr lang="en-GB" altLang="en-US" sz="2800" dirty="0"/>
          </a:p>
          <a:p>
            <a:r>
              <a:rPr lang="hr-HR" altLang="en-US" sz="2800" i="1" dirty="0"/>
              <a:t> </a:t>
            </a:r>
            <a:endParaRPr lang="en-GB" altLang="en-US" sz="2800" dirty="0"/>
          </a:p>
          <a:p>
            <a:r>
              <a:rPr lang="en-GB" altLang="en-US" sz="2800" i="1" dirty="0"/>
              <a:t>Teacher (with a growing smile):</a:t>
            </a:r>
            <a:r>
              <a:rPr lang="en-GB" altLang="en-US" sz="2800" dirty="0"/>
              <a:t> You are very close. Carmina Burana. Actually, a song called O Fortuna. Composed by Karl Orff, but you'll learn about that when you're a little bit older. </a:t>
            </a:r>
          </a:p>
          <a:p>
            <a:endParaRPr lang="en-GB" altLang="en-US" sz="2800" dirty="0"/>
          </a:p>
          <a:p>
            <a:r>
              <a:rPr lang="en-GB" altLang="en-US" sz="2800" i="1" dirty="0"/>
              <a:t>Peter:</a:t>
            </a:r>
            <a:r>
              <a:rPr lang="en-GB" altLang="en-US" sz="2800" dirty="0"/>
              <a:t> It's not easy to follow that rhythm, it goes at a steady speed for a while, then it gets slower...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Effect transition="in" filter="fade">
                                      <p:cBhvr>
                                        <p:cTn id="19" dur="1000"/>
                                        <p:tgtEl>
                                          <p:spTgt spid="6">
                                            <p:txEl>
                                              <p:pRg st="6" end="6"/>
                                            </p:txEl>
                                          </p:spTgt>
                                        </p:tgtEl>
                                      </p:cBhvr>
                                    </p:animEffect>
                                    <p:anim calcmode="lin" valueType="num">
                                      <p:cBhvr>
                                        <p:cTn id="2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8" end="8"/>
                                            </p:txEl>
                                          </p:spTgt>
                                        </p:tgtEl>
                                        <p:attrNameLst>
                                          <p:attrName>style.visibility</p:attrName>
                                        </p:attrNameLst>
                                      </p:cBhvr>
                                      <p:to>
                                        <p:strVal val="visible"/>
                                      </p:to>
                                    </p:set>
                                    <p:animEffect transition="in" filter="fade">
                                      <p:cBhvr>
                                        <p:cTn id="26" dur="1000"/>
                                        <p:tgtEl>
                                          <p:spTgt spid="6">
                                            <p:txEl>
                                              <p:pRg st="8" end="8"/>
                                            </p:txEl>
                                          </p:spTgt>
                                        </p:tgtEl>
                                      </p:cBhvr>
                                    </p:animEffect>
                                    <p:anim calcmode="lin" valueType="num">
                                      <p:cBhvr>
                                        <p:cTn id="27"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Box 2">
            <a:extLst>
              <a:ext uri="{FF2B5EF4-FFF2-40B4-BE49-F238E27FC236}">
                <a16:creationId xmlns:a16="http://schemas.microsoft.com/office/drawing/2014/main" id="{FFCF993E-E5AA-A84E-11C3-D1540289220D}"/>
              </a:ext>
            </a:extLst>
          </p:cNvPr>
          <p:cNvSpPr txBox="1">
            <a:spLocks noChangeArrowheads="1"/>
          </p:cNvSpPr>
          <p:nvPr/>
        </p:nvSpPr>
        <p:spPr bwMode="auto">
          <a:xfrm>
            <a:off x="425450" y="354013"/>
            <a:ext cx="11341100" cy="47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ctr" eaLnBrk="1" hangingPunct="1"/>
            <a:endParaRPr lang="sr-Latn-RS" altLang="en-US" sz="6000" b="1" i="1">
              <a:latin typeface="Arial" panose="020B0604020202020204" pitchFamily="34" charset="0"/>
              <a:cs typeface="Arial" panose="020B0604020202020204" pitchFamily="34" charset="0"/>
            </a:endParaRPr>
          </a:p>
          <a:p>
            <a:pPr algn="ctr" eaLnBrk="1" hangingPunct="1"/>
            <a:endParaRPr lang="sr-Cyrl-RS" altLang="en-US" sz="6000" b="1" i="1">
              <a:latin typeface="Arial" panose="020B0604020202020204" pitchFamily="34" charset="0"/>
              <a:cs typeface="Arial" panose="020B0604020202020204" pitchFamily="34" charset="0"/>
            </a:endParaRPr>
          </a:p>
          <a:p>
            <a:pPr algn="ctr" eaLnBrk="1" hangingPunct="1"/>
            <a:endParaRPr lang="sr-Cyrl-RS" altLang="en-US" sz="6000" b="1" i="1">
              <a:latin typeface="Arial" panose="020B0604020202020204" pitchFamily="34" charset="0"/>
              <a:cs typeface="Arial" panose="020B0604020202020204" pitchFamily="34" charset="0"/>
            </a:endParaRPr>
          </a:p>
          <a:p>
            <a:pPr algn="ctr" eaLnBrk="1" hangingPunct="1"/>
            <a:endParaRPr lang="sr-Cyrl-RS" altLang="en-US" sz="6000" b="1" i="1">
              <a:latin typeface="Arial" panose="020B0604020202020204" pitchFamily="34" charset="0"/>
              <a:cs typeface="Arial" panose="020B0604020202020204" pitchFamily="34" charset="0"/>
            </a:endParaRPr>
          </a:p>
          <a:p>
            <a:pPr algn="ctr" eaLnBrk="1" hangingPunct="1"/>
            <a:endParaRPr lang="en-GB" altLang="en-US" sz="6000" b="1">
              <a:latin typeface="Arial" panose="020B0604020202020204" pitchFamily="34" charset="0"/>
              <a:cs typeface="Arial" panose="020B0604020202020204" pitchFamily="34" charset="0"/>
            </a:endParaRPr>
          </a:p>
        </p:txBody>
      </p:sp>
      <p:pic>
        <p:nvPicPr>
          <p:cNvPr id="105475" name="Picture 4" descr="Timeline, box and whisker chart&#10;&#10;Description automatically generated">
            <a:extLst>
              <a:ext uri="{FF2B5EF4-FFF2-40B4-BE49-F238E27FC236}">
                <a16:creationId xmlns:a16="http://schemas.microsoft.com/office/drawing/2014/main" id="{0CF8895D-C299-B89C-03DB-4385FB8A34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439863"/>
            <a:ext cx="11449050"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Box 2">
            <a:extLst>
              <a:ext uri="{FF2B5EF4-FFF2-40B4-BE49-F238E27FC236}">
                <a16:creationId xmlns:a16="http://schemas.microsoft.com/office/drawing/2014/main" id="{99C47945-B3BE-2670-F56A-B210981EFF0B}"/>
              </a:ext>
            </a:extLst>
          </p:cNvPr>
          <p:cNvSpPr txBox="1">
            <a:spLocks noChangeArrowheads="1"/>
          </p:cNvSpPr>
          <p:nvPr/>
        </p:nvSpPr>
        <p:spPr bwMode="auto">
          <a:xfrm>
            <a:off x="850900" y="2393950"/>
            <a:ext cx="1080770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just">
              <a:lnSpc>
                <a:spcPct val="115000"/>
              </a:lnSpc>
              <a:spcAft>
                <a:spcPts val="1000"/>
              </a:spcAft>
            </a:pPr>
            <a:r>
              <a:rPr lang="en-GB" altLang="en-US" sz="2800" i="1">
                <a:latin typeface="Calibri" panose="020F0502020204030204" pitchFamily="34" charset="0"/>
                <a:ea typeface="Calibri" panose="020F0502020204030204" pitchFamily="34" charset="0"/>
                <a:cs typeface="Times New Roman" panose="02020603050405020304" pitchFamily="18" charset="0"/>
              </a:rPr>
              <a:t>Petra (very cheerfully):</a:t>
            </a:r>
            <a:r>
              <a:rPr lang="en-GB" altLang="en-US" sz="2800">
                <a:latin typeface="Calibri" panose="020F0502020204030204" pitchFamily="34" charset="0"/>
                <a:ea typeface="Calibri" panose="020F0502020204030204" pitchFamily="34" charset="0"/>
                <a:cs typeface="Times New Roman" panose="02020603050405020304" pitchFamily="18" charset="0"/>
              </a:rPr>
              <a:t> Well, this is great! Next time my parents scold me for listening to music too loud I can tell them I'm practicing fractions! </a:t>
            </a:r>
            <a:r>
              <a:rPr lang="en-GB" altLang="en-US" sz="280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GB" altLang="en-US" sz="280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310828-CC67-8A02-328E-245BB37C8050}"/>
              </a:ext>
            </a:extLst>
          </p:cNvPr>
          <p:cNvSpPr txBox="1">
            <a:spLocks noChangeArrowheads="1"/>
          </p:cNvSpPr>
          <p:nvPr/>
        </p:nvSpPr>
        <p:spPr bwMode="auto">
          <a:xfrm>
            <a:off x="406400" y="595313"/>
            <a:ext cx="11379200" cy="587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r>
              <a:rPr lang="en-GB" altLang="en-US" sz="2800" i="1" dirty="0"/>
              <a:t>Teacher:</a:t>
            </a:r>
            <a:r>
              <a:rPr lang="en-GB" altLang="en-US" sz="2800" dirty="0"/>
              <a:t> Right. You made a good point. Kids, do you remember that last year we learned about note durations?</a:t>
            </a:r>
          </a:p>
          <a:p>
            <a:r>
              <a:rPr lang="en-GB" altLang="en-US" sz="2800" dirty="0"/>
              <a:t> </a:t>
            </a:r>
          </a:p>
          <a:p>
            <a:r>
              <a:rPr lang="en-GB" altLang="en-US" sz="2800" i="1" dirty="0"/>
              <a:t> A weak, unconvincing </a:t>
            </a:r>
            <a:r>
              <a:rPr lang="en-GB" altLang="en-US" sz="2800" i="1" dirty="0" err="1"/>
              <a:t>yeeees</a:t>
            </a:r>
            <a:r>
              <a:rPr lang="en-GB" altLang="en-US" sz="2800" i="1" dirty="0"/>
              <a:t> comes from the classroom</a:t>
            </a:r>
            <a:r>
              <a:rPr lang="en-GB" altLang="en-US" sz="2800" dirty="0"/>
              <a:t>. </a:t>
            </a:r>
          </a:p>
          <a:p>
            <a:r>
              <a:rPr lang="en-GB" altLang="en-US" sz="2800" dirty="0"/>
              <a:t> </a:t>
            </a:r>
          </a:p>
          <a:p>
            <a:r>
              <a:rPr lang="en-GB" altLang="en-US" sz="2800" i="1" dirty="0"/>
              <a:t>Teacher:</a:t>
            </a:r>
            <a:r>
              <a:rPr lang="en-GB" altLang="en-US" sz="2800" dirty="0"/>
              <a:t> Good, so it's time to repeat it. It fits perfectly with today's topic in mathematics. </a:t>
            </a:r>
          </a:p>
          <a:p>
            <a:r>
              <a:rPr lang="en-GB" altLang="en-US" sz="2800" dirty="0"/>
              <a:t> </a:t>
            </a:r>
          </a:p>
          <a:p>
            <a:r>
              <a:rPr lang="en-GB" altLang="en-US" sz="2800" i="1" dirty="0"/>
              <a:t>Peter (in a panic):</a:t>
            </a:r>
            <a:r>
              <a:rPr lang="en-GB" altLang="en-US" sz="2800" dirty="0"/>
              <a:t> Mathematics!?! How?! Why math?! I love music, but math....it will ruin everything. </a:t>
            </a:r>
          </a:p>
          <a:p>
            <a:r>
              <a:rPr lang="en-GB" altLang="en-US" sz="2800" dirty="0"/>
              <a:t> </a:t>
            </a:r>
          </a:p>
          <a:p>
            <a:r>
              <a:rPr lang="en-GB" altLang="en-US" sz="2800" i="1" dirty="0"/>
              <a:t>The teacher (now laughing a lot</a:t>
            </a:r>
            <a:r>
              <a:rPr lang="en-GB" altLang="en-US" sz="2800" dirty="0"/>
              <a:t>): Oh, Peter, Peter, </a:t>
            </a:r>
          </a:p>
          <a:p>
            <a:pPr algn="ctr"/>
            <a:r>
              <a:rPr lang="en-GB" altLang="en-US" sz="4000" b="1" dirty="0"/>
              <a:t>music is mathematics</a:t>
            </a:r>
            <a:r>
              <a:rPr lang="en-GB" altLang="en-US" sz="2800" dirty="0"/>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E9C2C9-C3A3-1DA3-BC59-86B58C6979CD}"/>
              </a:ext>
            </a:extLst>
          </p:cNvPr>
          <p:cNvSpPr txBox="1">
            <a:spLocks noChangeArrowheads="1"/>
          </p:cNvSpPr>
          <p:nvPr/>
        </p:nvSpPr>
        <p:spPr bwMode="auto">
          <a:xfrm>
            <a:off x="406400" y="595313"/>
            <a:ext cx="113792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800"/>
              </a:spcBef>
              <a:buSzPct val="100000"/>
              <a:buFont typeface="Arial" panose="020B0604020202020204" pitchFamily="34" charset="0"/>
              <a:buChar char="▪"/>
              <a:defRPr sz="2400">
                <a:solidFill>
                  <a:schemeClr val="tx1"/>
                </a:solidFill>
                <a:latin typeface="Corbel" panose="020B0503020204020204" pitchFamily="34" charset="0"/>
              </a:defRPr>
            </a:lvl1pPr>
            <a:lvl2pPr marL="742950" indent="-285750">
              <a:lnSpc>
                <a:spcPct val="90000"/>
              </a:lnSpc>
              <a:spcBef>
                <a:spcPts val="600"/>
              </a:spcBef>
              <a:buSzPct val="100000"/>
              <a:buFont typeface="Consolas" panose="020B0609020204030204" pitchFamily="49" charset="0"/>
              <a:buChar char="–"/>
              <a:defRPr sz="2000">
                <a:solidFill>
                  <a:schemeClr val="tx1"/>
                </a:solidFill>
                <a:latin typeface="Corbel" panose="020B0503020204020204" pitchFamily="34" charset="0"/>
              </a:defRPr>
            </a:lvl2pPr>
            <a:lvl3pPr marL="1143000" indent="-228600">
              <a:lnSpc>
                <a:spcPct val="90000"/>
              </a:lnSpc>
              <a:spcBef>
                <a:spcPts val="600"/>
              </a:spcBef>
              <a:buSzPct val="100000"/>
              <a:buFont typeface="Arial" panose="020B0604020202020204" pitchFamily="34" charset="0"/>
              <a:buChar char="▪"/>
              <a:defRPr>
                <a:solidFill>
                  <a:schemeClr val="tx1"/>
                </a:solidFill>
                <a:latin typeface="Corbel" panose="020B0503020204020204" pitchFamily="34" charset="0"/>
              </a:defRPr>
            </a:lvl3pPr>
            <a:lvl4pPr marL="1600200" indent="-228600">
              <a:lnSpc>
                <a:spcPct val="90000"/>
              </a:lnSpc>
              <a:spcBef>
                <a:spcPts val="600"/>
              </a:spcBef>
              <a:buSzPct val="100000"/>
              <a:buFont typeface="Consolas" panose="020B0609020204030204" pitchFamily="49" charset="0"/>
              <a:buChar char="–"/>
              <a:defRPr sz="1600">
                <a:solidFill>
                  <a:schemeClr val="tx1"/>
                </a:solidFill>
                <a:latin typeface="Corbel" panose="020B0503020204020204" pitchFamily="34" charset="0"/>
              </a:defRPr>
            </a:lvl4pPr>
            <a:lvl5pPr marL="2057400" indent="-228600">
              <a:lnSpc>
                <a:spcPct val="90000"/>
              </a:lnSpc>
              <a:spcBef>
                <a:spcPts val="600"/>
              </a:spcBef>
              <a:buSzPct val="100000"/>
              <a:buFont typeface="Arial" panose="020B0604020202020204" pitchFamily="34" charset="0"/>
              <a:buChar char="▪"/>
              <a:defRPr sz="1600">
                <a:solidFill>
                  <a:schemeClr val="tx1"/>
                </a:solidFill>
                <a:latin typeface="Corbel" panose="020B0503020204020204" pitchFamily="34" charset="0"/>
              </a:defRPr>
            </a:lvl5pPr>
            <a:lvl6pPr marL="2514600" indent="-228600" defTabSz="457200" eaLnBrk="0" fontAlgn="base" hangingPunct="0">
              <a:lnSpc>
                <a:spcPct val="90000"/>
              </a:lnSpc>
              <a:spcBef>
                <a:spcPts val="600"/>
              </a:spcBef>
              <a:spcAft>
                <a:spcPct val="0"/>
              </a:spcAft>
              <a:buSzPct val="100000"/>
              <a:buFont typeface="Arial" panose="020B0604020202020204" pitchFamily="34" charset="0"/>
              <a:buChar char="▪"/>
              <a:defRPr sz="1600">
                <a:solidFill>
                  <a:schemeClr val="tx1"/>
                </a:solidFill>
                <a:latin typeface="Corbel" panose="020B0503020204020204" pitchFamily="34" charset="0"/>
              </a:defRPr>
            </a:lvl6pPr>
            <a:lvl7pPr marL="2971800" indent="-228600" defTabSz="457200" eaLnBrk="0" fontAlgn="base" hangingPunct="0">
              <a:lnSpc>
                <a:spcPct val="90000"/>
              </a:lnSpc>
              <a:spcBef>
                <a:spcPts val="600"/>
              </a:spcBef>
              <a:spcAft>
                <a:spcPct val="0"/>
              </a:spcAft>
              <a:buSzPct val="100000"/>
              <a:buFont typeface="Arial" panose="020B0604020202020204" pitchFamily="34" charset="0"/>
              <a:buChar char="▪"/>
              <a:defRPr sz="1600">
                <a:solidFill>
                  <a:schemeClr val="tx1"/>
                </a:solidFill>
                <a:latin typeface="Corbel" panose="020B0503020204020204" pitchFamily="34" charset="0"/>
              </a:defRPr>
            </a:lvl7pPr>
            <a:lvl8pPr marL="3429000" indent="-228600" defTabSz="457200" eaLnBrk="0" fontAlgn="base" hangingPunct="0">
              <a:lnSpc>
                <a:spcPct val="90000"/>
              </a:lnSpc>
              <a:spcBef>
                <a:spcPts val="600"/>
              </a:spcBef>
              <a:spcAft>
                <a:spcPct val="0"/>
              </a:spcAft>
              <a:buSzPct val="100000"/>
              <a:buFont typeface="Arial" panose="020B0604020202020204" pitchFamily="34" charset="0"/>
              <a:buChar char="▪"/>
              <a:defRPr sz="1600">
                <a:solidFill>
                  <a:schemeClr val="tx1"/>
                </a:solidFill>
                <a:latin typeface="Corbel" panose="020B0503020204020204" pitchFamily="34" charset="0"/>
              </a:defRPr>
            </a:lvl8pPr>
            <a:lvl9pPr marL="3886200" indent="-228600" defTabSz="457200" eaLnBrk="0" fontAlgn="base" hangingPunct="0">
              <a:lnSpc>
                <a:spcPct val="90000"/>
              </a:lnSpc>
              <a:spcBef>
                <a:spcPts val="600"/>
              </a:spcBef>
              <a:spcAft>
                <a:spcPct val="0"/>
              </a:spcAft>
              <a:buSzPct val="100000"/>
              <a:buFont typeface="Arial" panose="020B0604020202020204" pitchFamily="34" charset="0"/>
              <a:buChar char="▪"/>
              <a:defRPr sz="1600">
                <a:solidFill>
                  <a:schemeClr val="tx1"/>
                </a:solidFill>
                <a:latin typeface="Corbel" panose="020B0503020204020204" pitchFamily="34" charset="0"/>
              </a:defRPr>
            </a:lvl9pPr>
          </a:lstStyle>
          <a:p>
            <a:pPr>
              <a:lnSpc>
                <a:spcPct val="100000"/>
              </a:lnSpc>
              <a:spcBef>
                <a:spcPct val="0"/>
              </a:spcBef>
              <a:buSzTx/>
              <a:buFontTx/>
              <a:buNone/>
            </a:pPr>
            <a:r>
              <a:rPr lang="en-US" altLang="en-US" sz="4000">
                <a:latin typeface="Trebuchet MS" panose="020B0603020202020204" pitchFamily="34" charset="0"/>
              </a:rPr>
              <a:t>Let’s play!</a:t>
            </a:r>
          </a:p>
          <a:p>
            <a:pPr>
              <a:lnSpc>
                <a:spcPct val="100000"/>
              </a:lnSpc>
              <a:spcBef>
                <a:spcPct val="0"/>
              </a:spcBef>
              <a:buSzTx/>
              <a:buFontTx/>
              <a:buNone/>
            </a:pPr>
            <a:endParaRPr lang="en-US" altLang="en-US" sz="2800">
              <a:latin typeface="Trebuchet MS" panose="020B0603020202020204" pitchFamily="34" charset="0"/>
            </a:endParaRPr>
          </a:p>
          <a:p>
            <a:pPr>
              <a:lnSpc>
                <a:spcPct val="100000"/>
              </a:lnSpc>
              <a:spcBef>
                <a:spcPct val="0"/>
              </a:spcBef>
              <a:buSzTx/>
              <a:buFontTx/>
              <a:buNone/>
            </a:pPr>
            <a:r>
              <a:rPr lang="en-US" altLang="en-US" sz="2800">
                <a:latin typeface="Trebuchet MS" panose="020B0603020202020204" pitchFamily="34" charset="0"/>
              </a:rPr>
              <a:t>(see activities 2 and 3)</a:t>
            </a:r>
            <a:endParaRPr lang="en-GB" altLang="en-US" sz="2800">
              <a:latin typeface="Trebuchet MS" panose="020B0603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Box 2">
            <a:extLst>
              <a:ext uri="{FF2B5EF4-FFF2-40B4-BE49-F238E27FC236}">
                <a16:creationId xmlns:a16="http://schemas.microsoft.com/office/drawing/2014/main" id="{010CC1B3-370B-C88F-778E-3FB602909673}"/>
              </a:ext>
            </a:extLst>
          </p:cNvPr>
          <p:cNvSpPr txBox="1">
            <a:spLocks noChangeArrowheads="1"/>
          </p:cNvSpPr>
          <p:nvPr/>
        </p:nvSpPr>
        <p:spPr bwMode="auto">
          <a:xfrm>
            <a:off x="425450" y="354013"/>
            <a:ext cx="11341100" cy="47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ctr" eaLnBrk="1" hangingPunct="1"/>
            <a:endParaRPr lang="sr-Latn-RS" altLang="en-US" sz="6000" b="1" i="1">
              <a:latin typeface="Arial" panose="020B0604020202020204" pitchFamily="34" charset="0"/>
              <a:cs typeface="Arial" panose="020B0604020202020204" pitchFamily="34" charset="0"/>
            </a:endParaRPr>
          </a:p>
          <a:p>
            <a:pPr algn="ctr" eaLnBrk="1" hangingPunct="1"/>
            <a:endParaRPr lang="sr-Cyrl-RS" altLang="en-US" sz="6000" b="1" i="1">
              <a:latin typeface="Arial" panose="020B0604020202020204" pitchFamily="34" charset="0"/>
              <a:cs typeface="Arial" panose="020B0604020202020204" pitchFamily="34" charset="0"/>
            </a:endParaRPr>
          </a:p>
          <a:p>
            <a:pPr algn="ctr" eaLnBrk="1" hangingPunct="1"/>
            <a:endParaRPr lang="sr-Cyrl-RS" altLang="en-US" sz="6000" b="1" i="1">
              <a:latin typeface="Arial" panose="020B0604020202020204" pitchFamily="34" charset="0"/>
              <a:cs typeface="Arial" panose="020B0604020202020204" pitchFamily="34" charset="0"/>
            </a:endParaRPr>
          </a:p>
          <a:p>
            <a:pPr algn="ctr" eaLnBrk="1" hangingPunct="1"/>
            <a:endParaRPr lang="sr-Cyrl-RS" altLang="en-US" sz="6000" b="1" i="1">
              <a:latin typeface="Arial" panose="020B0604020202020204" pitchFamily="34" charset="0"/>
              <a:cs typeface="Arial" panose="020B0604020202020204" pitchFamily="34" charset="0"/>
            </a:endParaRPr>
          </a:p>
          <a:p>
            <a:pPr algn="ctr" eaLnBrk="1" hangingPunct="1"/>
            <a:endParaRPr lang="en-GB" altLang="en-US" sz="6000" b="1">
              <a:latin typeface="Arial" panose="020B0604020202020204" pitchFamily="34" charset="0"/>
              <a:cs typeface="Arial" panose="020B0604020202020204" pitchFamily="34" charset="0"/>
            </a:endParaRPr>
          </a:p>
        </p:txBody>
      </p:sp>
      <p:pic>
        <p:nvPicPr>
          <p:cNvPr id="9" name="Picture 8" descr="Shape, icon&#10;&#10;Description automatically generated">
            <a:extLst>
              <a:ext uri="{FF2B5EF4-FFF2-40B4-BE49-F238E27FC236}">
                <a16:creationId xmlns:a16="http://schemas.microsoft.com/office/drawing/2014/main" id="{A8E26E21-1BD2-5376-C7AA-31A0943F85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25" y="1406525"/>
            <a:ext cx="219075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Icon&#10;&#10;Description automatically generated">
            <a:extLst>
              <a:ext uri="{FF2B5EF4-FFF2-40B4-BE49-F238E27FC236}">
                <a16:creationId xmlns:a16="http://schemas.microsoft.com/office/drawing/2014/main" id="{0C6510DC-8158-5F19-C5B7-9EAE0D1751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0" y="3284538"/>
            <a:ext cx="20955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Icon&#10;&#10;Description automatically generated">
            <a:extLst>
              <a:ext uri="{FF2B5EF4-FFF2-40B4-BE49-F238E27FC236}">
                <a16:creationId xmlns:a16="http://schemas.microsoft.com/office/drawing/2014/main" id="{3141E8DE-64F2-CD0F-B29C-8409FD60AE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8250" y="3282950"/>
            <a:ext cx="20955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Icon&#10;&#10;Description automatically generated">
            <a:extLst>
              <a:ext uri="{FF2B5EF4-FFF2-40B4-BE49-F238E27FC236}">
                <a16:creationId xmlns:a16="http://schemas.microsoft.com/office/drawing/2014/main" id="{1DBF8E8F-AB16-FDAB-3934-1DC9061DAF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4250" y="3282950"/>
            <a:ext cx="20955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9" name="TextBox 3">
            <a:extLst>
              <a:ext uri="{FF2B5EF4-FFF2-40B4-BE49-F238E27FC236}">
                <a16:creationId xmlns:a16="http://schemas.microsoft.com/office/drawing/2014/main" id="{EF24EE97-FCDC-FD34-9DC7-4140FCFC133F}"/>
              </a:ext>
            </a:extLst>
          </p:cNvPr>
          <p:cNvSpPr txBox="1">
            <a:spLocks noChangeArrowheads="1"/>
          </p:cNvSpPr>
          <p:nvPr/>
        </p:nvSpPr>
        <p:spPr bwMode="auto">
          <a:xfrm>
            <a:off x="2832100" y="354013"/>
            <a:ext cx="6096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en-GB" altLang="en-US" sz="2000">
                <a:latin typeface="Corbel" panose="020B0503020204020204" pitchFamily="34" charset="0"/>
                <a:hlinkClick r:id="rId6"/>
              </a:rPr>
              <a:t>https://scratch.mit.edu/projects/698228423/fullscreen/</a:t>
            </a:r>
            <a:endParaRPr lang="sr-Cyrl-RS" altLang="en-US" sz="2000">
              <a:latin typeface="Corbel" panose="020B0503020204020204" pitchFamily="34" charset="0"/>
            </a:endParaRPr>
          </a:p>
          <a:p>
            <a:pPr eaLnBrk="1" hangingPunct="1"/>
            <a:endParaRPr lang="en-GB" altLang="en-US" sz="2000">
              <a:latin typeface="Corbel" panose="020B0503020204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1"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heel(1)">
                                      <p:cBhvr>
                                        <p:cTn id="2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Box 2">
            <a:extLst>
              <a:ext uri="{FF2B5EF4-FFF2-40B4-BE49-F238E27FC236}">
                <a16:creationId xmlns:a16="http://schemas.microsoft.com/office/drawing/2014/main" id="{9302970B-D079-9E1B-8E4D-8981ECB7E3E1}"/>
              </a:ext>
            </a:extLst>
          </p:cNvPr>
          <p:cNvSpPr txBox="1">
            <a:spLocks noChangeArrowheads="1"/>
          </p:cNvSpPr>
          <p:nvPr/>
        </p:nvSpPr>
        <p:spPr bwMode="auto">
          <a:xfrm>
            <a:off x="622300" y="287338"/>
            <a:ext cx="11277600" cy="628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just">
              <a:lnSpc>
                <a:spcPct val="115000"/>
              </a:lnSpc>
              <a:spcAft>
                <a:spcPts val="1000"/>
              </a:spcAft>
            </a:pPr>
            <a:r>
              <a:rPr lang="en-GB" altLang="en-US" sz="2800" i="1" dirty="0">
                <a:latin typeface="Calibri" panose="020F0502020204030204" pitchFamily="34" charset="0"/>
                <a:ea typeface="Calibri" panose="020F0502020204030204" pitchFamily="34" charset="0"/>
                <a:cs typeface="Times New Roman" panose="02020603050405020304" pitchFamily="18" charset="0"/>
              </a:rPr>
              <a:t>Teacher (now slightly overwhelmed by all that noise):</a:t>
            </a:r>
            <a:r>
              <a:rPr lang="en-GB" altLang="en-US" sz="2800" dirty="0">
                <a:latin typeface="Calibri" panose="020F0502020204030204" pitchFamily="34" charset="0"/>
                <a:ea typeface="Calibri" panose="020F0502020204030204" pitchFamily="34" charset="0"/>
                <a:cs typeface="Times New Roman" panose="02020603050405020304" pitchFamily="18" charset="0"/>
              </a:rPr>
              <a:t> This was a wonderful noise! Perfect! Just so you know, you played pure math! </a:t>
            </a:r>
          </a:p>
          <a:p>
            <a:pPr algn="just">
              <a:lnSpc>
                <a:spcPct val="115000"/>
              </a:lnSpc>
              <a:spcAft>
                <a:spcPts val="1000"/>
              </a:spcAft>
            </a:pPr>
            <a:endParaRPr lang="en-GB" altLang="en-US" sz="2800"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altLang="en-US" sz="2800" i="1" dirty="0">
                <a:latin typeface="Calibri" panose="020F0502020204030204" pitchFamily="34" charset="0"/>
                <a:ea typeface="Calibri" panose="020F0502020204030204" pitchFamily="34" charset="0"/>
                <a:cs typeface="Times New Roman" panose="02020603050405020304" pitchFamily="18" charset="0"/>
              </a:rPr>
              <a:t>Peter (completely sure of himself):</a:t>
            </a:r>
            <a:r>
              <a:rPr lang="en-GB" altLang="en-US" sz="2800" dirty="0">
                <a:latin typeface="Calibri" panose="020F0502020204030204" pitchFamily="34" charset="0"/>
                <a:ea typeface="Calibri" panose="020F0502020204030204" pitchFamily="34" charset="0"/>
                <a:cs typeface="Times New Roman" panose="02020603050405020304" pitchFamily="18" charset="0"/>
              </a:rPr>
              <a:t> Of course not.</a:t>
            </a:r>
          </a:p>
          <a:p>
            <a:pPr algn="just">
              <a:lnSpc>
                <a:spcPct val="115000"/>
              </a:lnSpc>
              <a:spcAft>
                <a:spcPts val="1000"/>
              </a:spcAft>
            </a:pPr>
            <a:endParaRPr lang="en-GB" altLang="en-US" sz="2800"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altLang="en-US" sz="2800" i="1" dirty="0">
                <a:latin typeface="Calibri" panose="020F0502020204030204" pitchFamily="34" charset="0"/>
                <a:ea typeface="Calibri" panose="020F0502020204030204" pitchFamily="34" charset="0"/>
                <a:cs typeface="Times New Roman" panose="02020603050405020304" pitchFamily="18" charset="0"/>
              </a:rPr>
              <a:t>Teacher:</a:t>
            </a:r>
            <a:r>
              <a:rPr lang="en-GB" altLang="en-US" sz="2800" dirty="0">
                <a:latin typeface="Calibri" panose="020F0502020204030204" pitchFamily="34" charset="0"/>
                <a:ea typeface="Calibri" panose="020F0502020204030204" pitchFamily="34" charset="0"/>
                <a:cs typeface="Times New Roman" panose="02020603050405020304" pitchFamily="18" charset="0"/>
              </a:rPr>
              <a:t> Let me convince you that you did. Let's start with the whole note. You noticed her name - whole. Do you agree that, because it is a whole, I should assign the whole number 1  to it, exactly 1?</a:t>
            </a:r>
          </a:p>
          <a:p>
            <a:pPr algn="just">
              <a:lnSpc>
                <a:spcPct val="115000"/>
              </a:lnSpc>
              <a:spcAft>
                <a:spcPts val="1000"/>
              </a:spcAft>
            </a:pPr>
            <a:r>
              <a:rPr lang="en-GB" altLang="en-US" sz="2800" i="1" dirty="0">
                <a:latin typeface="Calibri" panose="020F0502020204030204" pitchFamily="34" charset="0"/>
                <a:ea typeface="Calibri" panose="020F0502020204030204" pitchFamily="34" charset="0"/>
                <a:cs typeface="Times New Roman" panose="02020603050405020304" pitchFamily="18" charset="0"/>
              </a:rPr>
              <a:t>Peter (suspiciously):</a:t>
            </a:r>
            <a:r>
              <a:rPr lang="en-GB" altLang="en-US" sz="2800" dirty="0">
                <a:latin typeface="Calibri" panose="020F0502020204030204" pitchFamily="34" charset="0"/>
                <a:ea typeface="Calibri" panose="020F0502020204030204" pitchFamily="34" charset="0"/>
                <a:cs typeface="Times New Roman" panose="02020603050405020304" pitchFamily="18" charset="0"/>
              </a:rPr>
              <a:t> Good... </a:t>
            </a:r>
          </a:p>
          <a:p>
            <a:pPr algn="just">
              <a:lnSpc>
                <a:spcPct val="115000"/>
              </a:lnSpc>
              <a:spcAft>
                <a:spcPts val="1000"/>
              </a:spcAft>
            </a:pPr>
            <a:r>
              <a:rPr lang="en-GB" altLang="en-US" sz="2800" i="1" dirty="0">
                <a:latin typeface="Calibri" panose="020F0502020204030204" pitchFamily="34" charset="0"/>
                <a:ea typeface="Calibri" panose="020F0502020204030204" pitchFamily="34" charset="0"/>
                <a:cs typeface="Times New Roman" panose="02020603050405020304" pitchFamily="18" charset="0"/>
              </a:rPr>
              <a:t>Teacher:</a:t>
            </a:r>
            <a:r>
              <a:rPr lang="en-GB" altLang="en-US" sz="2800" dirty="0">
                <a:latin typeface="Calibri" panose="020F0502020204030204" pitchFamily="34" charset="0"/>
                <a:ea typeface="Calibri" panose="020F0502020204030204" pitchFamily="34" charset="0"/>
                <a:cs typeface="Times New Roman" panose="02020603050405020304" pitchFamily="18" charset="0"/>
              </a:rPr>
              <a:t> Now tell me one important thing. While Peter plays one whole note, how many of these halves can Nina play?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13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13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13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13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Box 2">
            <a:extLst>
              <a:ext uri="{FF2B5EF4-FFF2-40B4-BE49-F238E27FC236}">
                <a16:creationId xmlns:a16="http://schemas.microsoft.com/office/drawing/2014/main" id="{ED9B7DC0-659F-B34E-C6B3-AE12B4D50C6E}"/>
              </a:ext>
            </a:extLst>
          </p:cNvPr>
          <p:cNvSpPr txBox="1">
            <a:spLocks noChangeArrowheads="1"/>
          </p:cNvSpPr>
          <p:nvPr/>
        </p:nvSpPr>
        <p:spPr bwMode="auto">
          <a:xfrm>
            <a:off x="495300" y="369888"/>
            <a:ext cx="11201400" cy="428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just">
              <a:lnSpc>
                <a:spcPct val="115000"/>
              </a:lnSpc>
              <a:spcAft>
                <a:spcPts val="1000"/>
              </a:spcAft>
            </a:pPr>
            <a:r>
              <a:rPr lang="en-GB" altLang="en-US" sz="2800" i="1" dirty="0">
                <a:latin typeface="Calibri" panose="020F0502020204030204" pitchFamily="34" charset="0"/>
                <a:ea typeface="Calibri" panose="020F0502020204030204" pitchFamily="34" charset="0"/>
                <a:cs typeface="Times New Roman" panose="02020603050405020304" pitchFamily="18" charset="0"/>
              </a:rPr>
              <a:t>Nina (Peter's best friend and, unlike him, a big fan of math</a:t>
            </a:r>
            <a:r>
              <a:rPr lang="en-GB" altLang="en-US" sz="2800" dirty="0">
                <a:latin typeface="Calibri" panose="020F0502020204030204" pitchFamily="34" charset="0"/>
                <a:ea typeface="Calibri" panose="020F0502020204030204" pitchFamily="34" charset="0"/>
                <a:cs typeface="Times New Roman" panose="02020603050405020304" pitchFamily="18" charset="0"/>
              </a:rPr>
              <a:t>)</a:t>
            </a:r>
            <a:r>
              <a:rPr lang="en-GB" altLang="en-US" sz="2800" i="1" dirty="0">
                <a:latin typeface="Calibri" panose="020F0502020204030204" pitchFamily="34" charset="0"/>
                <a:ea typeface="Calibri" panose="020F0502020204030204" pitchFamily="34" charset="0"/>
                <a:cs typeface="Times New Roman" panose="02020603050405020304" pitchFamily="18" charset="0"/>
              </a:rPr>
              <a:t>:</a:t>
            </a:r>
            <a:r>
              <a:rPr lang="en-GB" altLang="en-US" sz="2800" dirty="0">
                <a:latin typeface="Calibri" panose="020F0502020204030204" pitchFamily="34" charset="0"/>
                <a:ea typeface="Calibri" panose="020F0502020204030204" pitchFamily="34" charset="0"/>
                <a:cs typeface="Times New Roman" panose="02020603050405020304" pitchFamily="18" charset="0"/>
              </a:rPr>
              <a:t> I'm always in </a:t>
            </a:r>
            <a:r>
              <a:rPr lang="en-GB" altLang="en-US" sz="2800" dirty="0" err="1">
                <a:latin typeface="Calibri" panose="020F0502020204030204" pitchFamily="34" charset="0"/>
                <a:ea typeface="Calibri" panose="020F0502020204030204" pitchFamily="34" charset="0"/>
                <a:cs typeface="Times New Roman" panose="02020603050405020304" pitchFamily="18" charset="0"/>
              </a:rPr>
              <a:t>favor</a:t>
            </a:r>
            <a:r>
              <a:rPr lang="en-GB" altLang="en-US" sz="2800" dirty="0">
                <a:latin typeface="Calibri" panose="020F0502020204030204" pitchFamily="34" charset="0"/>
                <a:ea typeface="Calibri" panose="020F0502020204030204" pitchFamily="34" charset="0"/>
                <a:cs typeface="Times New Roman" panose="02020603050405020304" pitchFamily="18" charset="0"/>
              </a:rPr>
              <a:t> of experimental verification, but I think I know the answer right away. Those two notes with the neck. That Peter's whole note lasts four beats, and this one of mine lasts only two, so I can manage to play two while Peter stretches out that one. Am I right? </a:t>
            </a:r>
          </a:p>
          <a:p>
            <a:pPr algn="just">
              <a:lnSpc>
                <a:spcPct val="115000"/>
              </a:lnSpc>
              <a:spcAft>
                <a:spcPts val="1000"/>
              </a:spcAft>
            </a:pPr>
            <a:r>
              <a:rPr lang="en-GB" altLang="en-US" sz="28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1000"/>
              </a:spcAft>
            </a:pPr>
            <a:r>
              <a:rPr lang="en-GB" altLang="en-US" sz="2800" i="1" dirty="0">
                <a:latin typeface="Calibri" panose="020F0502020204030204" pitchFamily="34" charset="0"/>
                <a:ea typeface="Calibri" panose="020F0502020204030204" pitchFamily="34" charset="0"/>
                <a:cs typeface="Times New Roman" panose="02020603050405020304" pitchFamily="18" charset="0"/>
              </a:rPr>
              <a:t>Teacher:</a:t>
            </a:r>
            <a:r>
              <a:rPr lang="en-GB" altLang="en-US" sz="2800" dirty="0">
                <a:latin typeface="Calibri" panose="020F0502020204030204" pitchFamily="34" charset="0"/>
                <a:ea typeface="Calibri" panose="020F0502020204030204" pitchFamily="34" charset="0"/>
                <a:cs typeface="Times New Roman" panose="02020603050405020304" pitchFamily="18" charset="0"/>
              </a:rPr>
              <a:t> You are. That's right. That's why your note is called half. Do you know how to write that?</a:t>
            </a:r>
          </a:p>
        </p:txBody>
      </p:sp>
      <p:sp>
        <p:nvSpPr>
          <p:cNvPr id="2" name="TextBox 1">
            <a:extLst>
              <a:ext uri="{FF2B5EF4-FFF2-40B4-BE49-F238E27FC236}">
                <a16:creationId xmlns:a16="http://schemas.microsoft.com/office/drawing/2014/main" id="{D6F63D7E-7E2A-62BF-D9DF-032FB276CF47}"/>
              </a:ext>
            </a:extLst>
          </p:cNvPr>
          <p:cNvSpPr txBox="1">
            <a:spLocks noRot="1" noChangeAspect="1" noMove="1" noResize="1" noEditPoints="1" noAdjustHandles="1" noChangeArrowheads="1" noChangeShapeType="1" noTextEdit="1"/>
          </p:cNvSpPr>
          <p:nvPr/>
        </p:nvSpPr>
        <p:spPr>
          <a:xfrm>
            <a:off x="5964554" y="5207000"/>
            <a:ext cx="437620" cy="1037272"/>
          </a:xfrm>
          <a:prstGeom prst="rect">
            <a:avLst/>
          </a:prstGeom>
          <a:blipFill>
            <a:blip r:embed="rId2"/>
            <a:stretch>
              <a:fillRect t="-1176" b="-2353"/>
            </a:stretch>
          </a:blipFill>
        </p:spPr>
        <p:txBody>
          <a:bodyPr/>
          <a:lstStyle/>
          <a:p>
            <a:r>
              <a:rPr lang="en-GB">
                <a:noFill/>
              </a:rPr>
              <a: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2162">
                                            <p:txEl>
                                              <p:pRg st="2" end="2"/>
                                            </p:txEl>
                                          </p:spTgt>
                                        </p:tgtEl>
                                        <p:attrNameLst>
                                          <p:attrName>style.visibility</p:attrName>
                                        </p:attrNameLst>
                                      </p:cBhvr>
                                      <p:to>
                                        <p:strVal val="visible"/>
                                      </p:to>
                                    </p:set>
                                    <p:anim calcmode="lin" valueType="num">
                                      <p:cBhvr additive="base">
                                        <p:cTn id="11" dur="500" fill="hold"/>
                                        <p:tgtEl>
                                          <p:spTgt spid="9216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216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Box 4">
            <a:extLst>
              <a:ext uri="{FF2B5EF4-FFF2-40B4-BE49-F238E27FC236}">
                <a16:creationId xmlns:a16="http://schemas.microsoft.com/office/drawing/2014/main" id="{01DE1658-50B6-A6E8-0D23-5C6A85D955AF}"/>
              </a:ext>
            </a:extLst>
          </p:cNvPr>
          <p:cNvSpPr txBox="1">
            <a:spLocks noChangeArrowheads="1"/>
          </p:cNvSpPr>
          <p:nvPr/>
        </p:nvSpPr>
        <p:spPr bwMode="auto">
          <a:xfrm>
            <a:off x="501650" y="138113"/>
            <a:ext cx="11296650"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just">
              <a:lnSpc>
                <a:spcPct val="115000"/>
              </a:lnSpc>
              <a:spcAft>
                <a:spcPts val="1000"/>
              </a:spcAft>
            </a:pPr>
            <a:r>
              <a:rPr lang="en-GB" altLang="en-US" sz="2800" dirty="0">
                <a:latin typeface="Calibri" panose="020F0502020204030204" pitchFamily="34" charset="0"/>
                <a:ea typeface="Calibri" panose="020F0502020204030204" pitchFamily="34" charset="0"/>
                <a:cs typeface="Times New Roman" panose="02020603050405020304" pitchFamily="18" charset="0"/>
              </a:rPr>
              <a:t>It's a </a:t>
            </a:r>
            <a:r>
              <a:rPr lang="en-GB" altLang="en-US" sz="2800" b="1" u="sng" dirty="0">
                <a:latin typeface="Calibri" panose="020F0502020204030204" pitchFamily="34" charset="0"/>
                <a:ea typeface="Calibri" panose="020F0502020204030204" pitchFamily="34" charset="0"/>
                <a:cs typeface="Times New Roman" panose="02020603050405020304" pitchFamily="18" charset="0"/>
              </a:rPr>
              <a:t>fraction</a:t>
            </a:r>
            <a:r>
              <a:rPr lang="en-GB" altLang="en-US" sz="2800" dirty="0">
                <a:latin typeface="Calibri" panose="020F0502020204030204" pitchFamily="34" charset="0"/>
                <a:ea typeface="Calibri" panose="020F0502020204030204" pitchFamily="34" charset="0"/>
                <a:cs typeface="Times New Roman" panose="02020603050405020304" pitchFamily="18" charset="0"/>
              </a:rPr>
              <a:t>. That is our topic today. The dash is called the fractional line, and the number two below it tells us that we have divided our whole into two equal parts. The one above the line tells us that we took only one of those two equal parts.</a:t>
            </a:r>
          </a:p>
          <a:p>
            <a:pPr algn="just">
              <a:lnSpc>
                <a:spcPct val="115000"/>
              </a:lnSpc>
              <a:spcAft>
                <a:spcPts val="1000"/>
              </a:spcAft>
            </a:pPr>
            <a:r>
              <a:rPr lang="en-GB" altLang="en-US" sz="2800" dirty="0">
                <a:latin typeface="Calibri" panose="020F0502020204030204" pitchFamily="34" charset="0"/>
                <a:ea typeface="Calibri" panose="020F0502020204030204" pitchFamily="34" charset="0"/>
                <a:cs typeface="Times New Roman" panose="02020603050405020304" pitchFamily="18" charset="0"/>
              </a:rPr>
              <a:t>We call the number above the line </a:t>
            </a:r>
            <a:r>
              <a:rPr lang="en-GB" altLang="en-US" sz="2800" b="1" u="sng" dirty="0">
                <a:latin typeface="Calibri" panose="020F0502020204030204" pitchFamily="34" charset="0"/>
                <a:ea typeface="Calibri" panose="020F0502020204030204" pitchFamily="34" charset="0"/>
                <a:cs typeface="Times New Roman" panose="02020603050405020304" pitchFamily="18" charset="0"/>
              </a:rPr>
              <a:t>the numerator </a:t>
            </a:r>
            <a:r>
              <a:rPr lang="en-GB" altLang="en-US" sz="2800" dirty="0">
                <a:latin typeface="Calibri" panose="020F0502020204030204" pitchFamily="34" charset="0"/>
                <a:ea typeface="Calibri" panose="020F0502020204030204" pitchFamily="34" charset="0"/>
                <a:cs typeface="Times New Roman" panose="02020603050405020304" pitchFamily="18" charset="0"/>
              </a:rPr>
              <a:t>because it counts how many pieces we take, and the number below the line is </a:t>
            </a:r>
            <a:r>
              <a:rPr lang="en-GB" altLang="en-US" sz="2800" b="1" u="sng" dirty="0">
                <a:latin typeface="Calibri" panose="020F0502020204030204" pitchFamily="34" charset="0"/>
                <a:ea typeface="Calibri" panose="020F0502020204030204" pitchFamily="34" charset="0"/>
                <a:cs typeface="Times New Roman" panose="02020603050405020304" pitchFamily="18" charset="0"/>
              </a:rPr>
              <a:t>the denominator</a:t>
            </a:r>
            <a:r>
              <a:rPr lang="en-GB" altLang="en-US" sz="2800" u="sng" dirty="0">
                <a:latin typeface="Calibri" panose="020F0502020204030204" pitchFamily="34" charset="0"/>
                <a:ea typeface="Calibri" panose="020F0502020204030204" pitchFamily="34" charset="0"/>
                <a:cs typeface="Times New Roman" panose="02020603050405020304" pitchFamily="18" charset="0"/>
              </a:rPr>
              <a:t> </a:t>
            </a:r>
            <a:r>
              <a:rPr lang="en-GB" altLang="en-US" sz="2800" dirty="0">
                <a:latin typeface="Calibri" panose="020F0502020204030204" pitchFamily="34" charset="0"/>
                <a:ea typeface="Calibri" panose="020F0502020204030204" pitchFamily="34" charset="0"/>
                <a:cs typeface="Times New Roman" panose="02020603050405020304" pitchFamily="18" charset="0"/>
              </a:rPr>
              <a:t>because it tells us in how many pieces, we must divide our whole.</a:t>
            </a:r>
          </a:p>
        </p:txBody>
      </p:sp>
      <p:pic>
        <p:nvPicPr>
          <p:cNvPr id="3" name="Picture 2" descr="Diagram&#10;&#10;Description automatically generated with medium confidence">
            <a:extLst>
              <a:ext uri="{FF2B5EF4-FFF2-40B4-BE49-F238E27FC236}">
                <a16:creationId xmlns:a16="http://schemas.microsoft.com/office/drawing/2014/main" id="{5D6FCE22-2E38-0678-BCDE-D7180E079A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25" y="3798888"/>
            <a:ext cx="282575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1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1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1BAF6116-BC34-BD68-CA82-4ABC93A614DA}"/>
              </a:ext>
            </a:extLst>
          </p:cNvPr>
          <p:cNvSpPr>
            <a:spLocks noGrp="1" noChangeArrowheads="1"/>
          </p:cNvSpPr>
          <p:nvPr>
            <p:ph type="title"/>
          </p:nvPr>
        </p:nvSpPr>
        <p:spPr>
          <a:xfrm>
            <a:off x="1522413" y="274638"/>
            <a:ext cx="9147175" cy="1020762"/>
          </a:xfrm>
        </p:spPr>
        <p:txBody>
          <a:bodyPr/>
          <a:lstStyle/>
          <a:p>
            <a:pPr eaLnBrk="1" hangingPunct="1"/>
            <a:r>
              <a:rPr lang="en-US" altLang="en-US" b="1"/>
              <a:t>Whole note</a:t>
            </a:r>
          </a:p>
        </p:txBody>
      </p:sp>
      <p:pic>
        <p:nvPicPr>
          <p:cNvPr id="6" name="Picture 5" descr="Shape, icon&#10;&#10;Description automatically generated">
            <a:extLst>
              <a:ext uri="{FF2B5EF4-FFF2-40B4-BE49-F238E27FC236}">
                <a16:creationId xmlns:a16="http://schemas.microsoft.com/office/drawing/2014/main" id="{C832F252-4E49-A432-084B-5FF16022F1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2638" y="1884363"/>
            <a:ext cx="4973637" cy="358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2" name="Text Placeholder 3">
            <a:extLst>
              <a:ext uri="{FF2B5EF4-FFF2-40B4-BE49-F238E27FC236}">
                <a16:creationId xmlns:a16="http://schemas.microsoft.com/office/drawing/2014/main" id="{C19C12DB-BC32-A1B8-1A25-DCDF71F70AB8}"/>
              </a:ext>
            </a:extLst>
          </p:cNvPr>
          <p:cNvSpPr>
            <a:spLocks noGrp="1" noChangeArrowheads="1"/>
          </p:cNvSpPr>
          <p:nvPr>
            <p:ph type="body" sz="half" idx="2"/>
          </p:nvPr>
        </p:nvSpPr>
        <p:spPr>
          <a:xfrm>
            <a:off x="7907338" y="3695700"/>
            <a:ext cx="2744787" cy="2459038"/>
          </a:xfrm>
        </p:spPr>
        <p:txBody>
          <a:bodyPr anchor="ctr"/>
          <a:lstStyle/>
          <a:p>
            <a:pPr algn="ctr" eaLnBrk="1" hangingPunct="1"/>
            <a:r>
              <a:rPr lang="sr-Latn-RS" altLang="en-US" sz="9600" b="1"/>
              <a:t>1</a:t>
            </a:r>
            <a:endParaRPr lang="en-US" altLang="en-US" sz="9600" b="1"/>
          </a:p>
        </p:txBody>
      </p:sp>
    </p:spTree>
  </p:cSld>
  <p:clrMapOvr>
    <a:masterClrMapping/>
  </p:clrMapOvr>
  <p:transition spd="med">
    <p:fade/>
  </p:transition>
</p:sld>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1_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2.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3.xml><?xml version="1.0" encoding="utf-8"?>
<a:theme xmlns:a="http://schemas.openxmlformats.org/drawingml/2006/main" name="2_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4.xml><?xml version="1.0" encoding="utf-8"?>
<a:theme xmlns:a="http://schemas.openxmlformats.org/drawingml/2006/main" name="3_Berlin">
  <a:themeElements>
    <a:clrScheme name="Berlin">
      <a:dk1>
        <a:sysClr val="windowText" lastClr="000000"/>
      </a:dk1>
      <a:lt1>
        <a:sysClr val="window" lastClr="FFFFFF"/>
      </a:lt1>
      <a:dk2>
        <a:srgbClr val="8D4585"/>
      </a:dk2>
      <a:lt2>
        <a:srgbClr val="E7E6E6"/>
      </a:lt2>
      <a:accent1>
        <a:srgbClr val="F35AE6"/>
      </a:accent1>
      <a:accent2>
        <a:srgbClr val="FC5283"/>
      </a:accent2>
      <a:accent3>
        <a:srgbClr val="F67C64"/>
      </a:accent3>
      <a:accent4>
        <a:srgbClr val="F89F65"/>
      </a:accent4>
      <a:accent5>
        <a:srgbClr val="55C6BA"/>
      </a:accent5>
      <a:accent6>
        <a:srgbClr val="84A3FD"/>
      </a:accent6>
      <a:hlink>
        <a:srgbClr val="6ED4F6"/>
      </a:hlink>
      <a:folHlink>
        <a:srgbClr val="9FECFC"/>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ppt/theme/theme5.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07B458E19C89449AF5522DEF9AC583" ma:contentTypeVersion="35" ma:contentTypeDescription="Create a new document." ma:contentTypeScope="" ma:versionID="504de4deb3166543ad2874acc0f9c9b7">
  <xsd:schema xmlns:xsd="http://www.w3.org/2001/XMLSchema" xmlns:xs="http://www.w3.org/2001/XMLSchema" xmlns:p="http://schemas.microsoft.com/office/2006/metadata/properties" xmlns:ns2="a6ab76a3-83c0-4fd1-9310-8277f7fcc0cb" xmlns:ns3="33cac09c-2c1a-407f-8c9b-9ce7a0c840ce" targetNamespace="http://schemas.microsoft.com/office/2006/metadata/properties" ma:root="true" ma:fieldsID="d7732f0fc1ac5d2c3d8260b9c95dc467" ns2:_="" ns3:_="">
    <xsd:import namespace="a6ab76a3-83c0-4fd1-9310-8277f7fcc0cb"/>
    <xsd:import namespace="33cac09c-2c1a-407f-8c9b-9ce7a0c840ce"/>
    <xsd:element name="properties">
      <xsd:complexType>
        <xsd:sequence>
          <xsd:element name="documentManagement">
            <xsd:complexType>
              <xsd:all>
                <xsd:element ref="ns2:MediaServiceMetadata" minOccurs="0"/>
                <xsd:element ref="ns2:MediaServiceFastMetadata"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Teams_Channel_Section_Locatio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ab76a3-83c0-4fd1-9310-8277f7fcc0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CultureName" ma:index="12" nillable="true" ma:displayName="Culture Name" ma:internalName="CultureName">
      <xsd:simpleType>
        <xsd:restriction base="dms:Text"/>
      </xsd:simpleType>
    </xsd:element>
    <xsd:element name="AppVersion" ma:index="13" nillable="true" ma:displayName="App Version" ma:internalName="AppVersion">
      <xsd:simpleType>
        <xsd:restriction base="dms:Text"/>
      </xsd:simpleType>
    </xsd:element>
    <xsd:element name="TeamsChannelId" ma:index="14" nillable="true" ma:displayName="Teams Channel Id" ma:internalName="TeamsChannelId">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6" nillable="true" ma:displayName="Math Settings" ma:internalName="Math_Settings">
      <xsd:simpleType>
        <xsd:restriction base="dms:Text"/>
      </xsd:simpleType>
    </xsd:element>
    <xsd:element name="DefaultSectionNames" ma:index="17" nillable="true" ma:displayName="Default Section Names" ma:internalName="DefaultSectionNames">
      <xsd:simpleType>
        <xsd:restriction base="dms:Note">
          <xsd:maxLength value="255"/>
        </xsd:restriction>
      </xsd:simpleType>
    </xsd:element>
    <xsd:element name="Templates" ma:index="18" nillable="true" ma:displayName="Templates" ma:internalName="Templates">
      <xsd:simpleType>
        <xsd:restriction base="dms:Note">
          <xsd:maxLength value="255"/>
        </xsd:restriction>
      </xsd:simpleType>
    </xsd:element>
    <xsd:element name="Leaders" ma:index="19"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20"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21"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2" nillable="true" ma:displayName="Distribution Groups" ma:internalName="Distribution_Groups">
      <xsd:simpleType>
        <xsd:restriction base="dms:Note">
          <xsd:maxLength value="255"/>
        </xsd:restriction>
      </xsd:simpleType>
    </xsd:element>
    <xsd:element name="LMS_Mappings" ma:index="23" nillable="true" ma:displayName="LMS Mappings" ma:internalName="LMS_Mappings">
      <xsd:simpleType>
        <xsd:restriction base="dms:Note">
          <xsd:maxLength value="255"/>
        </xsd:restriction>
      </xsd:simpleType>
    </xsd:element>
    <xsd:element name="Invited_Leaders" ma:index="24" nillable="true" ma:displayName="Invited Leaders" ma:internalName="Invited_Leaders">
      <xsd:simpleType>
        <xsd:restriction base="dms:Note">
          <xsd:maxLength value="255"/>
        </xsd:restriction>
      </xsd:simpleType>
    </xsd:element>
    <xsd:element name="Invited_Members" ma:index="25" nillable="true" ma:displayName="Invited Members" ma:internalName="Invited_Members">
      <xsd:simpleType>
        <xsd:restriction base="dms:Note">
          <xsd:maxLength value="255"/>
        </xsd:restriction>
      </xsd:simpleType>
    </xsd:element>
    <xsd:element name="Self_Registration_Enabled" ma:index="26" nillable="true" ma:displayName="Self Registration Enabled" ma:internalName="Self_Registration_Enabled">
      <xsd:simpleType>
        <xsd:restriction base="dms:Boolean"/>
      </xsd:simpleType>
    </xsd:element>
    <xsd:element name="Has_Leaders_Only_SectionGroup" ma:index="27" nillable="true" ma:displayName="Has Leaders Only SectionGroup" ma:internalName="Has_Leaders_Only_SectionGroup">
      <xsd:simpleType>
        <xsd:restriction base="dms:Boolean"/>
      </xsd:simpleType>
    </xsd:element>
    <xsd:element name="Is_Collaboration_Space_Locked" ma:index="28" nillable="true" ma:displayName="Is Collaboration Space Locked" ma:internalName="Is_Collaboration_Space_Locked">
      <xsd:simpleType>
        <xsd:restriction base="dms:Boolean"/>
      </xsd:simpleType>
    </xsd:element>
    <xsd:element name="IsNotebookLocked" ma:index="29" nillable="true" ma:displayName="Is Notebook Locked" ma:internalName="IsNotebookLocked">
      <xsd:simpleType>
        <xsd:restriction base="dms:Boolean"/>
      </xsd:simpleType>
    </xsd:element>
    <xsd:element name="Teams_Channel_Section_Location" ma:index="30" nillable="true" ma:displayName="Teams Channel Section Location" ma:internalName="Teams_Channel_Section_Location">
      <xsd:simpleType>
        <xsd:restriction base="dms:Text"/>
      </xsd:simpleType>
    </xsd:element>
    <xsd:element name="MediaServiceAutoTags" ma:index="31" nillable="true" ma:displayName="Tags" ma:internalName="MediaServiceAutoTags"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AutoKeyPoints" ma:index="35" nillable="true" ma:displayName="MediaServiceAutoKeyPoints" ma:hidden="true" ma:internalName="MediaServiceAutoKeyPoints" ma:readOnly="true">
      <xsd:simpleType>
        <xsd:restriction base="dms:Note"/>
      </xsd:simpleType>
    </xsd:element>
    <xsd:element name="MediaServiceKeyPoints" ma:index="36" nillable="true" ma:displayName="KeyPoints" ma:internalName="MediaServiceKeyPoints" ma:readOnly="true">
      <xsd:simpleType>
        <xsd:restriction base="dms:Note">
          <xsd:maxLength value="255"/>
        </xsd:restriction>
      </xsd:simpleType>
    </xsd:element>
    <xsd:element name="MediaServiceDateTaken" ma:index="37" nillable="true" ma:displayName="MediaServiceDateTaken" ma:hidden="true" ma:internalName="MediaServiceDateTaken" ma:readOnly="true">
      <xsd:simpleType>
        <xsd:restriction base="dms:Text"/>
      </xsd:simpleType>
    </xsd:element>
    <xsd:element name="MediaServiceLocation" ma:index="38" nillable="true" ma:displayName="Location" ma:internalName="MediaServiceLocation" ma:readOnly="true">
      <xsd:simpleType>
        <xsd:restriction base="dms:Text"/>
      </xsd:simpleType>
    </xsd:element>
    <xsd:element name="lcf76f155ced4ddcb4097134ff3c332f" ma:index="40" nillable="true" ma:taxonomy="true" ma:internalName="lcf76f155ced4ddcb4097134ff3c332f" ma:taxonomyFieldName="MediaServiceImageTags" ma:displayName="Image Tags" ma:readOnly="false" ma:fieldId="{5cf76f15-5ced-4ddc-b409-7134ff3c332f}" ma:taxonomyMulti="true" ma:sspId="53f066e4-20f1-4365-b709-2cd703fcea30" ma:termSetId="09814cd3-568e-fe90-9814-8d621ff8fb84" ma:anchorId="fba54fb3-c3e1-fe81-a776-ca4b69148c4d" ma:open="true" ma:isKeyword="false">
      <xsd:complexType>
        <xsd:sequence>
          <xsd:element ref="pc:Terms" minOccurs="0" maxOccurs="1"/>
        </xsd:sequence>
      </xsd:complexType>
    </xsd:element>
    <xsd:element name="MediaLengthInSeconds" ma:index="4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cac09c-2c1a-407f-8c9b-9ce7a0c840ce" elementFormDefault="qualified">
    <xsd:import namespace="http://schemas.microsoft.com/office/2006/documentManagement/types"/>
    <xsd:import namespace="http://schemas.microsoft.com/office/infopath/2007/PartnerControls"/>
    <xsd:element name="TaxCatchAll" ma:index="41" nillable="true" ma:displayName="Taxonomy Catch All Column" ma:hidden="true" ma:list="{d05b20f0-125a-4585-9cbf-e7327c2c75c0}" ma:internalName="TaxCatchAll" ma:showField="CatchAllData" ma:web="33cac09c-2c1a-407f-8c9b-9ce7a0c840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elf_Registration_Enabled xmlns="a6ab76a3-83c0-4fd1-9310-8277f7fcc0cb" xsi:nil="true"/>
    <LMS_Mappings xmlns="a6ab76a3-83c0-4fd1-9310-8277f7fcc0cb" xsi:nil="true"/>
    <Teams_Channel_Section_Location xmlns="a6ab76a3-83c0-4fd1-9310-8277f7fcc0cb" xsi:nil="true"/>
    <Math_Settings xmlns="a6ab76a3-83c0-4fd1-9310-8277f7fcc0cb" xsi:nil="true"/>
    <AppVersion xmlns="a6ab76a3-83c0-4fd1-9310-8277f7fcc0cb" xsi:nil="true"/>
    <Invited_Leaders xmlns="a6ab76a3-83c0-4fd1-9310-8277f7fcc0cb" xsi:nil="true"/>
    <Invited_Members xmlns="a6ab76a3-83c0-4fd1-9310-8277f7fcc0cb" xsi:nil="true"/>
    <TaxCatchAll xmlns="33cac09c-2c1a-407f-8c9b-9ce7a0c840ce" xsi:nil="true"/>
    <Templates xmlns="a6ab76a3-83c0-4fd1-9310-8277f7fcc0cb" xsi:nil="true"/>
    <Has_Leaders_Only_SectionGroup xmlns="a6ab76a3-83c0-4fd1-9310-8277f7fcc0cb" xsi:nil="true"/>
    <Distribution_Groups xmlns="a6ab76a3-83c0-4fd1-9310-8277f7fcc0cb" xsi:nil="true"/>
    <TeamsChannelId xmlns="a6ab76a3-83c0-4fd1-9310-8277f7fcc0cb" xsi:nil="true"/>
    <CultureName xmlns="a6ab76a3-83c0-4fd1-9310-8277f7fcc0cb" xsi:nil="true"/>
    <Owner xmlns="a6ab76a3-83c0-4fd1-9310-8277f7fcc0cb">
      <UserInfo>
        <DisplayName/>
        <AccountId xsi:nil="true"/>
        <AccountType/>
      </UserInfo>
    </Owner>
    <Leaders xmlns="a6ab76a3-83c0-4fd1-9310-8277f7fcc0cb">
      <UserInfo>
        <DisplayName/>
        <AccountId xsi:nil="true"/>
        <AccountType/>
      </UserInfo>
    </Leaders>
    <IsNotebookLocked xmlns="a6ab76a3-83c0-4fd1-9310-8277f7fcc0cb" xsi:nil="true"/>
    <DefaultSectionNames xmlns="a6ab76a3-83c0-4fd1-9310-8277f7fcc0cb" xsi:nil="true"/>
    <Is_Collaboration_Space_Locked xmlns="a6ab76a3-83c0-4fd1-9310-8277f7fcc0cb" xsi:nil="true"/>
    <Members xmlns="a6ab76a3-83c0-4fd1-9310-8277f7fcc0cb">
      <UserInfo>
        <DisplayName/>
        <AccountId xsi:nil="true"/>
        <AccountType/>
      </UserInfo>
    </Members>
    <Member_Groups xmlns="a6ab76a3-83c0-4fd1-9310-8277f7fcc0cb">
      <UserInfo>
        <DisplayName/>
        <AccountId xsi:nil="true"/>
        <AccountType/>
      </UserInfo>
    </Member_Groups>
    <NotebookType xmlns="a6ab76a3-83c0-4fd1-9310-8277f7fcc0cb" xsi:nil="true"/>
    <FolderType xmlns="a6ab76a3-83c0-4fd1-9310-8277f7fcc0cb" xsi:nil="true"/>
    <lcf76f155ced4ddcb4097134ff3c332f xmlns="a6ab76a3-83c0-4fd1-9310-8277f7fcc0c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DCAB850-3C8E-42E1-B072-7FB207573011}"/>
</file>

<file path=customXml/itemProps2.xml><?xml version="1.0" encoding="utf-8"?>
<ds:datastoreItem xmlns:ds="http://schemas.openxmlformats.org/officeDocument/2006/customXml" ds:itemID="{662B35DA-D13C-4ACE-9868-DF5988108846}"/>
</file>

<file path=customXml/itemProps3.xml><?xml version="1.0" encoding="utf-8"?>
<ds:datastoreItem xmlns:ds="http://schemas.openxmlformats.org/officeDocument/2006/customXml" ds:itemID="{E9F7A30D-E1DD-47B1-90F8-06C1B73C7C46}"/>
</file>

<file path=docProps/app.xml><?xml version="1.0" encoding="utf-8"?>
<Properties xmlns="http://schemas.openxmlformats.org/officeDocument/2006/extended-properties" xmlns:vt="http://schemas.openxmlformats.org/officeDocument/2006/docPropsVTypes">
  <Template>tf00001054_wac</Template>
  <TotalTime>644</TotalTime>
  <Words>1008</Words>
  <Application>Microsoft Office PowerPoint</Application>
  <PresentationFormat>Widescreen</PresentationFormat>
  <Paragraphs>82</Paragraphs>
  <Slides>21</Slides>
  <Notes>0</Notes>
  <HiddenSlides>0</HiddenSlides>
  <MMClips>2</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21</vt:i4>
      </vt:variant>
    </vt:vector>
  </HeadingPairs>
  <TitlesOfParts>
    <vt:vector size="31" baseType="lpstr">
      <vt:lpstr>Arial</vt:lpstr>
      <vt:lpstr>Calibri</vt:lpstr>
      <vt:lpstr>Consolas</vt:lpstr>
      <vt:lpstr>Corbel</vt:lpstr>
      <vt:lpstr>Trebuchet MS</vt:lpstr>
      <vt:lpstr>1_Berlin</vt:lpstr>
      <vt:lpstr>Berlin</vt:lpstr>
      <vt:lpstr>2_Berlin</vt:lpstr>
      <vt:lpstr>3_Berlin</vt:lpstr>
      <vt:lpstr>Chalkboard 16x9</vt:lpstr>
      <vt:lpstr>Musical fractions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Whole note</vt:lpstr>
      <vt:lpstr>Half note</vt:lpstr>
      <vt:lpstr>Quarter note</vt:lpstr>
      <vt:lpstr>PowerPoint Presentation</vt:lpstr>
      <vt:lpstr>PowerPoint Presentation</vt:lpstr>
      <vt:lpstr>Eighth note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familie</dc:title>
  <dc:creator>Ivana Stajner-Papuga</dc:creator>
  <cp:lastModifiedBy>Ivana Stajner-Papuga</cp:lastModifiedBy>
  <cp:revision>27</cp:revision>
  <dcterms:created xsi:type="dcterms:W3CDTF">2021-11-10T18:05:38Z</dcterms:created>
  <dcterms:modified xsi:type="dcterms:W3CDTF">2022-10-13T23:05:07Z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0x0101006307B458E19C89449AF5522DEF9AC583</vt:lpwstr>
  </property>
</Properties>
</file>