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5" r:id="rId2"/>
    <p:sldMasterId id="2147483723" r:id="rId3"/>
    <p:sldMasterId id="2147483741" r:id="rId4"/>
    <p:sldMasterId id="2147483759" r:id="rId5"/>
  </p:sldMasterIdLst>
  <p:sldIdLst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0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6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70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84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6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5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9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3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8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28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27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51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8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16F8-437E-CB24-4AA1-69064901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JUMPING MATH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1A651-6FC9-BBA2-C9DF-26E758896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10820400" cy="4267200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Latn-RS" sz="2800" dirty="0"/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Vanya, a second-grader, infatuated, prepares books for math class, looks longingly out the window, and sighs.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sr-Latn-RS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Maya, a temperamental teacher, flips through a math textbook and admires the beautiful sunny day.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7A3A2B-C394-D041-6850-07291C653F5B}"/>
              </a:ext>
            </a:extLst>
          </p:cNvPr>
          <p:cNvSpPr txBox="1"/>
          <p:nvPr/>
        </p:nvSpPr>
        <p:spPr>
          <a:xfrm>
            <a:off x="800100" y="706815"/>
            <a:ext cx="10591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i="1" dirty="0"/>
              <a:t>Maya (with a contented sigh):</a:t>
            </a:r>
            <a:r>
              <a:rPr lang="en-GB" sz="2800" dirty="0"/>
              <a:t> Finally, the sun. Everything is green and birds are singing. It is so nice. Vanya, what's wrong with you? Are you again absent-minded… </a:t>
            </a:r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Vanya:</a:t>
            </a:r>
            <a:r>
              <a:rPr lang="en-GB" sz="2800" dirty="0"/>
              <a:t> Everything is fine. The notebook is ready. But why mathematics when it's such a beautiful day? I know, we have to practice, but that multiplication and division are really boring.</a:t>
            </a:r>
          </a:p>
          <a:p>
            <a:pPr algn="just"/>
            <a:r>
              <a:rPr lang="en-GB" sz="2800" dirty="0"/>
              <a:t>It's summer outside, and we're looking at some numbers on paper... </a:t>
            </a:r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Maya:</a:t>
            </a:r>
            <a:r>
              <a:rPr lang="en-GB" sz="2800" dirty="0"/>
              <a:t> Wait a minute, what do you mean summer? Do you know what season it is now? We talked yesterday in class... But you were all a bit tired... that spring fatigue started to bother the children too...</a:t>
            </a:r>
          </a:p>
        </p:txBody>
      </p:sp>
    </p:spTree>
    <p:extLst>
      <p:ext uri="{BB962C8B-B14F-4D97-AF65-F5344CB8AC3E}">
        <p14:creationId xmlns:p14="http://schemas.microsoft.com/office/powerpoint/2010/main" val="38596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A05B3C-7E76-B4C5-1620-7DBBD61A143B}"/>
              </a:ext>
            </a:extLst>
          </p:cNvPr>
          <p:cNvSpPr txBox="1"/>
          <p:nvPr/>
        </p:nvSpPr>
        <p:spPr>
          <a:xfrm>
            <a:off x="571500" y="1071513"/>
            <a:ext cx="11049000" cy="4907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Maya puts the textbook down on the desk, clapped her hands, and cheerfully says: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Everyone put your notebooks away. We're changing the plan. Today we're going to make that math of ours run and jump and have a lot of fun.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First, we must organize into groups. I want to see suns, pumpkins, snowflakes, and flowers.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Murmurs in the classroom. The children are a little confused, but they are already starting to argue about who is a pumpkin and who is a flower…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0F3F7-DA55-2163-C527-493483E937A0}"/>
              </a:ext>
            </a:extLst>
          </p:cNvPr>
          <p:cNvSpPr txBox="1"/>
          <p:nvPr/>
        </p:nvSpPr>
        <p:spPr>
          <a:xfrm>
            <a:off x="425450" y="570722"/>
            <a:ext cx="113411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i="1" dirty="0"/>
              <a:t>Maya:</a:t>
            </a:r>
            <a:r>
              <a:rPr lang="en-GB" sz="2800" dirty="0"/>
              <a:t> No, I'm going to tell you how to divide into groups. </a:t>
            </a:r>
            <a:r>
              <a:rPr lang="en-US" sz="2800" dirty="0"/>
              <a:t>Does everyone know</a:t>
            </a:r>
            <a:r>
              <a:rPr lang="en-GB" sz="2800" dirty="0"/>
              <a:t> when this/her birthday is? </a:t>
            </a:r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A chorus of "We know!" echoes throughout the classroom. </a:t>
            </a:r>
            <a:endParaRPr lang="en-GB" sz="2800" dirty="0"/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Maya:</a:t>
            </a:r>
            <a:r>
              <a:rPr lang="en-GB" sz="2800" dirty="0"/>
              <a:t>  And do you know what seasons there are and when each season begins? We talked about it yesterday... </a:t>
            </a:r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A less convincing "We know..." is coming. </a:t>
            </a:r>
            <a:endParaRPr lang="en-GB" sz="2800" dirty="0"/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Vanya</a:t>
            </a:r>
            <a:r>
              <a:rPr lang="en-GB" sz="2800" dirty="0"/>
              <a:t>: Let me guess, I was wrong when I said it was summer. </a:t>
            </a:r>
          </a:p>
          <a:p>
            <a:pPr algn="just"/>
            <a:r>
              <a:rPr lang="en-GB" sz="2800" dirty="0"/>
              <a:t> </a:t>
            </a:r>
          </a:p>
          <a:p>
            <a:pPr algn="just"/>
            <a:r>
              <a:rPr lang="en-GB" sz="2800" i="1" dirty="0"/>
              <a:t>Maya</a:t>
            </a:r>
            <a:r>
              <a:rPr lang="en-GB" sz="2800" dirty="0"/>
              <a:t>: That's right. Don't worry, it's not terrible, now we will repeat and learn. Today is a beautiful spring day as if made for such a task.</a:t>
            </a:r>
          </a:p>
        </p:txBody>
      </p:sp>
    </p:spTree>
    <p:extLst>
      <p:ext uri="{BB962C8B-B14F-4D97-AF65-F5344CB8AC3E}">
        <p14:creationId xmlns:p14="http://schemas.microsoft.com/office/powerpoint/2010/main" val="7928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0BBE46-EF00-0A53-BCDF-7C836B8D9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87" y="1557942"/>
            <a:ext cx="5388015" cy="3217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F2D3D-66BC-679A-940A-9125CF6F0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189" y="1557942"/>
            <a:ext cx="5388015" cy="32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7234A-1807-BE67-A604-3257B9CA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374" y="1557942"/>
            <a:ext cx="5384775" cy="3217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DDFEF-9CD8-EA1F-7235-6352534B7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875" y="1486663"/>
            <a:ext cx="5384776" cy="32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0F3F7-DA55-2163-C527-493483E937A0}"/>
              </a:ext>
            </a:extLst>
          </p:cNvPr>
          <p:cNvSpPr txBox="1"/>
          <p:nvPr/>
        </p:nvSpPr>
        <p:spPr>
          <a:xfrm>
            <a:off x="425450" y="846947"/>
            <a:ext cx="11341100" cy="9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i="1" dirty="0"/>
              <a:t>Maya:</a:t>
            </a:r>
            <a:r>
              <a:rPr lang="en-GB" sz="2800" dirty="0"/>
              <a:t> Let's organize you into teams.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FA3B6-0405-3690-03E3-6EF91D374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5593" y="1824643"/>
            <a:ext cx="7707106" cy="46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5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D57C4-0C47-7215-AE1F-4472D70EA8D5}"/>
              </a:ext>
            </a:extLst>
          </p:cNvPr>
          <p:cNvSpPr txBox="1"/>
          <p:nvPr/>
        </p:nvSpPr>
        <p:spPr>
          <a:xfrm>
            <a:off x="463550" y="1839436"/>
            <a:ext cx="11264900" cy="2797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Vanya: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got it! Snowflakes are those who were born in winter! Alas, I am a flower. My birthday is in April.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Maya: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Well done! And now everyone to the yard! And take these tables. You will need to record the results.</a:t>
            </a:r>
          </a:p>
        </p:txBody>
      </p:sp>
    </p:spTree>
    <p:extLst>
      <p:ext uri="{BB962C8B-B14F-4D97-AF65-F5344CB8AC3E}">
        <p14:creationId xmlns:p14="http://schemas.microsoft.com/office/powerpoint/2010/main" val="337142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7B458E19C89449AF5522DEF9AC583" ma:contentTypeVersion="35" ma:contentTypeDescription="Create a new document." ma:contentTypeScope="" ma:versionID="504de4deb3166543ad2874acc0f9c9b7">
  <xsd:schema xmlns:xsd="http://www.w3.org/2001/XMLSchema" xmlns:xs="http://www.w3.org/2001/XMLSchema" xmlns:p="http://schemas.microsoft.com/office/2006/metadata/properties" xmlns:ns2="a6ab76a3-83c0-4fd1-9310-8277f7fcc0cb" xmlns:ns3="33cac09c-2c1a-407f-8c9b-9ce7a0c840ce" targetNamespace="http://schemas.microsoft.com/office/2006/metadata/properties" ma:root="true" ma:fieldsID="d7732f0fc1ac5d2c3d8260b9c95dc467" ns2:_="" ns3:_="">
    <xsd:import namespace="a6ab76a3-83c0-4fd1-9310-8277f7fcc0cb"/>
    <xsd:import namespace="33cac09c-2c1a-407f-8c9b-9ce7a0c840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b76a3-83c0-4fd1-9310-8277f7fcc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53f066e4-20f1-4365-b709-2cd703fce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ac09c-2c1a-407f-8c9b-9ce7a0c840ce" elementFormDefault="qualified">
    <xsd:import namespace="http://schemas.microsoft.com/office/2006/documentManagement/types"/>
    <xsd:import namespace="http://schemas.microsoft.com/office/infopath/2007/PartnerControls"/>
    <xsd:element name="TaxCatchAll" ma:index="41" nillable="true" ma:displayName="Taxonomy Catch All Column" ma:hidden="true" ma:list="{d05b20f0-125a-4585-9cbf-e7327c2c75c0}" ma:internalName="TaxCatchAll" ma:showField="CatchAllData" ma:web="33cac09c-2c1a-407f-8c9b-9ce7a0c840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6ab76a3-83c0-4fd1-9310-8277f7fcc0cb" xsi:nil="true"/>
    <LMS_Mappings xmlns="a6ab76a3-83c0-4fd1-9310-8277f7fcc0cb" xsi:nil="true"/>
    <Teams_Channel_Section_Location xmlns="a6ab76a3-83c0-4fd1-9310-8277f7fcc0cb" xsi:nil="true"/>
    <Math_Settings xmlns="a6ab76a3-83c0-4fd1-9310-8277f7fcc0cb" xsi:nil="true"/>
    <AppVersion xmlns="a6ab76a3-83c0-4fd1-9310-8277f7fcc0cb" xsi:nil="true"/>
    <Invited_Leaders xmlns="a6ab76a3-83c0-4fd1-9310-8277f7fcc0cb" xsi:nil="true"/>
    <Invited_Members xmlns="a6ab76a3-83c0-4fd1-9310-8277f7fcc0cb" xsi:nil="true"/>
    <TaxCatchAll xmlns="33cac09c-2c1a-407f-8c9b-9ce7a0c840ce" xsi:nil="true"/>
    <Templates xmlns="a6ab76a3-83c0-4fd1-9310-8277f7fcc0cb" xsi:nil="true"/>
    <Has_Leaders_Only_SectionGroup xmlns="a6ab76a3-83c0-4fd1-9310-8277f7fcc0cb" xsi:nil="true"/>
    <Distribution_Groups xmlns="a6ab76a3-83c0-4fd1-9310-8277f7fcc0cb" xsi:nil="true"/>
    <TeamsChannelId xmlns="a6ab76a3-83c0-4fd1-9310-8277f7fcc0cb" xsi:nil="true"/>
    <CultureName xmlns="a6ab76a3-83c0-4fd1-9310-8277f7fcc0cb" xsi:nil="true"/>
    <Owner xmlns="a6ab76a3-83c0-4fd1-9310-8277f7fcc0cb">
      <UserInfo>
        <DisplayName/>
        <AccountId xsi:nil="true"/>
        <AccountType/>
      </UserInfo>
    </Owner>
    <Leaders xmlns="a6ab76a3-83c0-4fd1-9310-8277f7fcc0cb">
      <UserInfo>
        <DisplayName/>
        <AccountId xsi:nil="true"/>
        <AccountType/>
      </UserInfo>
    </Leaders>
    <IsNotebookLocked xmlns="a6ab76a3-83c0-4fd1-9310-8277f7fcc0cb" xsi:nil="true"/>
    <DefaultSectionNames xmlns="a6ab76a3-83c0-4fd1-9310-8277f7fcc0cb" xsi:nil="true"/>
    <Is_Collaboration_Space_Locked xmlns="a6ab76a3-83c0-4fd1-9310-8277f7fcc0cb" xsi:nil="true"/>
    <Members xmlns="a6ab76a3-83c0-4fd1-9310-8277f7fcc0cb">
      <UserInfo>
        <DisplayName/>
        <AccountId xsi:nil="true"/>
        <AccountType/>
      </UserInfo>
    </Members>
    <Member_Groups xmlns="a6ab76a3-83c0-4fd1-9310-8277f7fcc0cb">
      <UserInfo>
        <DisplayName/>
        <AccountId xsi:nil="true"/>
        <AccountType/>
      </UserInfo>
    </Member_Groups>
    <NotebookType xmlns="a6ab76a3-83c0-4fd1-9310-8277f7fcc0cb" xsi:nil="true"/>
    <FolderType xmlns="a6ab76a3-83c0-4fd1-9310-8277f7fcc0cb" xsi:nil="true"/>
    <lcf76f155ced4ddcb4097134ff3c332f xmlns="a6ab76a3-83c0-4fd1-9310-8277f7fcc0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50F559-4E20-443F-9E14-2D81C73A1127}"/>
</file>

<file path=customXml/itemProps2.xml><?xml version="1.0" encoding="utf-8"?>
<ds:datastoreItem xmlns:ds="http://schemas.openxmlformats.org/officeDocument/2006/customXml" ds:itemID="{BF03E2C5-00B4-4FC6-A9EF-E809FF46D478}"/>
</file>

<file path=customXml/itemProps3.xml><?xml version="1.0" encoding="utf-8"?>
<ds:datastoreItem xmlns:ds="http://schemas.openxmlformats.org/officeDocument/2006/customXml" ds:itemID="{D17EAB15-392C-498F-ADEB-B17658F97970}"/>
</file>

<file path=docProps/app.xml><?xml version="1.0" encoding="utf-8"?>
<Properties xmlns="http://schemas.openxmlformats.org/officeDocument/2006/extended-properties" xmlns:vt="http://schemas.openxmlformats.org/officeDocument/2006/docPropsVTypes">
  <Template>tf00001054_wac</Template>
  <TotalTime>172</TotalTime>
  <Words>462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Consolas</vt:lpstr>
      <vt:lpstr>Corbel</vt:lpstr>
      <vt:lpstr>Trebuchet MS</vt:lpstr>
      <vt:lpstr>1_Berlin</vt:lpstr>
      <vt:lpstr>Berlin</vt:lpstr>
      <vt:lpstr>2_Berlin</vt:lpstr>
      <vt:lpstr>3_Berlin</vt:lpstr>
      <vt:lpstr>Chalkboard 16x9</vt:lpstr>
      <vt:lpstr>JUMPING 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familie</dc:title>
  <dc:creator>Ivana Stajner-Papuga</dc:creator>
  <cp:lastModifiedBy>Ivana Stajner-Papuga</cp:lastModifiedBy>
  <cp:revision>7</cp:revision>
  <dcterms:created xsi:type="dcterms:W3CDTF">2021-11-10T18:05:38Z</dcterms:created>
  <dcterms:modified xsi:type="dcterms:W3CDTF">2022-10-12T21:26:40Z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0x0101006307B458E19C89449AF5522DEF9AC583</vt:lpwstr>
  </property>
</Properties>
</file>