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5" r:id="rId2"/>
    <p:sldMasterId id="2147483723" r:id="rId3"/>
    <p:sldMasterId id="2147483741" r:id="rId4"/>
    <p:sldMasterId id="2147483759" r:id="rId5"/>
  </p:sldMasterIdLst>
  <p:sldIdLst>
    <p:sldId id="260" r:id="rId6"/>
    <p:sldId id="261" r:id="rId7"/>
    <p:sldId id="262" r:id="rId8"/>
    <p:sldId id="290" r:id="rId9"/>
    <p:sldId id="263" r:id="rId10"/>
    <p:sldId id="291" r:id="rId11"/>
    <p:sldId id="278" r:id="rId12"/>
    <p:sldId id="277" r:id="rId13"/>
    <p:sldId id="279" r:id="rId1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542" autoAdjust="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D2BDA109-FA40-24E6-B733-3CDE17A09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3388"/>
            <a:ext cx="8967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56BE142B-6F8C-B522-08A9-291445CF1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0" y="4243388"/>
            <a:ext cx="307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2EE908-525F-D20C-F231-AE58CFA86C37}"/>
              </a:ext>
            </a:extLst>
          </p:cNvPr>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4453D7E0-691E-AE6E-5EAE-954829E006B9}"/>
              </a:ext>
            </a:extLst>
          </p:cNvPr>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15426DAF-D7B0-392A-979D-6E047B56A34F}"/>
              </a:ext>
            </a:extLst>
          </p:cNvPr>
          <p:cNvSpPr>
            <a:spLocks noGrp="1"/>
          </p:cNvSpPr>
          <p:nvPr>
            <p:ph type="dt" sz="half" idx="10"/>
          </p:nvPr>
        </p:nvSpPr>
        <p:spPr/>
        <p:txBody>
          <a:bodyPr/>
          <a:lstStyle>
            <a:lvl1pPr>
              <a:defRPr/>
            </a:lvl1pPr>
          </a:lstStyle>
          <a:p>
            <a:pPr>
              <a:defRPr/>
            </a:pPr>
            <a:fld id="{D3799F59-91EB-45ED-8F7D-01CAB05BD10C}" type="datetimeFigureOut">
              <a:rPr lang="en-US"/>
              <a:pPr>
                <a:defRPr/>
              </a:pPr>
              <a:t>10/12/2022</a:t>
            </a:fld>
            <a:endParaRPr lang="en-US" dirty="0"/>
          </a:p>
        </p:txBody>
      </p:sp>
      <p:sp>
        <p:nvSpPr>
          <p:cNvPr id="9" name="Footer Placeholder 4">
            <a:extLst>
              <a:ext uri="{FF2B5EF4-FFF2-40B4-BE49-F238E27FC236}">
                <a16:creationId xmlns:a16="http://schemas.microsoft.com/office/drawing/2014/main" id="{5CDE31BD-ACCD-08D2-42DC-FD4D89B451A0}"/>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E264B295-F864-8DE5-0F98-0F59A80601F6}"/>
              </a:ext>
            </a:extLst>
          </p:cNvPr>
          <p:cNvSpPr>
            <a:spLocks noGrp="1"/>
          </p:cNvSpPr>
          <p:nvPr>
            <p:ph type="sldNum" sz="quarter" idx="12"/>
          </p:nvPr>
        </p:nvSpPr>
        <p:spPr>
          <a:xfrm>
            <a:off x="9255125" y="2749550"/>
            <a:ext cx="1171575" cy="1357313"/>
          </a:xfrm>
        </p:spPr>
        <p:txBody>
          <a:bodyPr/>
          <a:lstStyle>
            <a:lvl1pPr>
              <a:defRPr/>
            </a:lvl1pPr>
          </a:lstStyle>
          <a:p>
            <a:pPr>
              <a:defRPr/>
            </a:pPr>
            <a:fld id="{36E0B3D4-C261-4E4D-B3E8-CDD15222CE70}" type="slidenum">
              <a:rPr lang="en-US"/>
              <a:pPr>
                <a:defRPr/>
              </a:pPr>
              <a:t>‹#›</a:t>
            </a:fld>
            <a:endParaRPr lang="en-US"/>
          </a:p>
        </p:txBody>
      </p:sp>
    </p:spTree>
    <p:extLst>
      <p:ext uri="{BB962C8B-B14F-4D97-AF65-F5344CB8AC3E}">
        <p14:creationId xmlns:p14="http://schemas.microsoft.com/office/powerpoint/2010/main" val="52460763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D6117BAF-E81E-F457-5A3C-71EE8D449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5D067336-FB38-2007-F219-18787DD74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0346B58-B319-1885-E741-55419DE519A2}"/>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D9DD85E-69AD-94B9-67FC-796C61585D20}"/>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7C0139EF-E61C-BD5D-3C4E-DABE3F42A364}"/>
              </a:ext>
            </a:extLst>
          </p:cNvPr>
          <p:cNvSpPr>
            <a:spLocks noGrp="1"/>
          </p:cNvSpPr>
          <p:nvPr>
            <p:ph type="dt" sz="half" idx="10"/>
          </p:nvPr>
        </p:nvSpPr>
        <p:spPr/>
        <p:txBody>
          <a:bodyPr/>
          <a:lstStyle>
            <a:lvl1pPr>
              <a:defRPr/>
            </a:lvl1pPr>
          </a:lstStyle>
          <a:p>
            <a:pPr>
              <a:defRPr/>
            </a:pPr>
            <a:fld id="{7A5931D5-D4A7-4C89-9641-C5407B7DF74C}" type="datetimeFigureOut">
              <a:rPr lang="en-US"/>
              <a:pPr>
                <a:defRPr/>
              </a:pPr>
              <a:t>10/12/2022</a:t>
            </a:fld>
            <a:endParaRPr lang="en-US" dirty="0"/>
          </a:p>
        </p:txBody>
      </p:sp>
      <p:sp>
        <p:nvSpPr>
          <p:cNvPr id="10" name="Footer Placeholder 5">
            <a:extLst>
              <a:ext uri="{FF2B5EF4-FFF2-40B4-BE49-F238E27FC236}">
                <a16:creationId xmlns:a16="http://schemas.microsoft.com/office/drawing/2014/main" id="{16D59481-E1C8-6224-F5FE-ECEE5594BC0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7192BE29-B0E4-D5D9-F5F1-722A5127CD89}"/>
              </a:ext>
            </a:extLst>
          </p:cNvPr>
          <p:cNvSpPr>
            <a:spLocks noGrp="1"/>
          </p:cNvSpPr>
          <p:nvPr>
            <p:ph type="sldNum" sz="quarter" idx="12"/>
          </p:nvPr>
        </p:nvSpPr>
        <p:spPr>
          <a:xfrm>
            <a:off x="10729913" y="4711700"/>
            <a:ext cx="1154112" cy="1090613"/>
          </a:xfrm>
        </p:spPr>
        <p:txBody>
          <a:bodyPr/>
          <a:lstStyle>
            <a:lvl1pPr>
              <a:defRPr/>
            </a:lvl1pPr>
          </a:lstStyle>
          <a:p>
            <a:pPr>
              <a:defRPr/>
            </a:pPr>
            <a:fld id="{E5CCB19C-A768-4397-8CB1-1FEDBFA24D62}" type="slidenum">
              <a:rPr lang="en-US"/>
              <a:pPr>
                <a:defRPr/>
              </a:pPr>
              <a:t>‹#›</a:t>
            </a:fld>
            <a:endParaRPr lang="en-US" dirty="0"/>
          </a:p>
        </p:txBody>
      </p:sp>
    </p:spTree>
    <p:extLst>
      <p:ext uri="{BB962C8B-B14F-4D97-AF65-F5344CB8AC3E}">
        <p14:creationId xmlns:p14="http://schemas.microsoft.com/office/powerpoint/2010/main" val="226055674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B4AA8DE2-6E8E-F1DA-6BDD-EECB1A0E9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70DAEA14-B3BD-393D-448A-EE7242874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2CEF367-F7DC-0D30-5131-DC5919382B28}"/>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15DF2709-362C-1866-399C-B1619E0FD466}"/>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9B63FF82-9322-D23A-C926-4FEDEE01F676}"/>
              </a:ext>
            </a:extLst>
          </p:cNvPr>
          <p:cNvSpPr>
            <a:spLocks noGrp="1"/>
          </p:cNvSpPr>
          <p:nvPr>
            <p:ph type="dt" sz="half" idx="10"/>
          </p:nvPr>
        </p:nvSpPr>
        <p:spPr/>
        <p:txBody>
          <a:bodyPr/>
          <a:lstStyle>
            <a:lvl1pPr>
              <a:defRPr/>
            </a:lvl1pPr>
          </a:lstStyle>
          <a:p>
            <a:pPr>
              <a:defRPr/>
            </a:pPr>
            <a:fld id="{0709C5B2-AF71-4673-BAE1-272EC59E145F}" type="datetimeFigureOut">
              <a:rPr lang="en-US"/>
              <a:pPr>
                <a:defRPr/>
              </a:pPr>
              <a:t>10/12/2022</a:t>
            </a:fld>
            <a:endParaRPr lang="en-US" dirty="0"/>
          </a:p>
        </p:txBody>
      </p:sp>
      <p:sp>
        <p:nvSpPr>
          <p:cNvPr id="9" name="Footer Placeholder 5">
            <a:extLst>
              <a:ext uri="{FF2B5EF4-FFF2-40B4-BE49-F238E27FC236}">
                <a16:creationId xmlns:a16="http://schemas.microsoft.com/office/drawing/2014/main" id="{11994349-680A-53E7-2ADD-19844B259F0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575A24E8-6AFB-3BEB-3DE0-912C8E39BBCB}"/>
              </a:ext>
            </a:extLst>
          </p:cNvPr>
          <p:cNvSpPr>
            <a:spLocks noGrp="1"/>
          </p:cNvSpPr>
          <p:nvPr>
            <p:ph type="sldNum" sz="quarter" idx="12"/>
          </p:nvPr>
        </p:nvSpPr>
        <p:spPr>
          <a:xfrm>
            <a:off x="10729913" y="4711700"/>
            <a:ext cx="1154112" cy="1090613"/>
          </a:xfrm>
        </p:spPr>
        <p:txBody>
          <a:bodyPr/>
          <a:lstStyle>
            <a:lvl1pPr>
              <a:defRPr/>
            </a:lvl1pPr>
          </a:lstStyle>
          <a:p>
            <a:pPr>
              <a:defRPr/>
            </a:pPr>
            <a:fld id="{1B1CF3FB-4F27-4C37-8E45-864EBDB9B92B}" type="slidenum">
              <a:rPr lang="en-US"/>
              <a:pPr>
                <a:defRPr/>
              </a:pPr>
              <a:t>‹#›</a:t>
            </a:fld>
            <a:endParaRPr lang="en-US" dirty="0"/>
          </a:p>
        </p:txBody>
      </p:sp>
    </p:spTree>
    <p:extLst>
      <p:ext uri="{BB962C8B-B14F-4D97-AF65-F5344CB8AC3E}">
        <p14:creationId xmlns:p14="http://schemas.microsoft.com/office/powerpoint/2010/main" val="2695168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91E155DE-BED0-FE8E-029E-0F51E3C9B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3019F1A2-6156-0C5E-DA42-7687DC39F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3DD96C3-2D7F-52CD-367D-DCD02B0256E8}"/>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FA2ACD87-05AF-D338-3525-FA6D1E031703}"/>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19C3982B-6106-AB48-B86E-280DDA786000}"/>
              </a:ext>
            </a:extLst>
          </p:cNvPr>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7200" dirty="0">
                <a:effectLst/>
                <a:latin typeface="+mn-lt"/>
              </a:rPr>
              <a:t>“</a:t>
            </a:r>
          </a:p>
        </p:txBody>
      </p:sp>
      <p:sp>
        <p:nvSpPr>
          <p:cNvPr id="9" name="TextBox 8">
            <a:extLst>
              <a:ext uri="{FF2B5EF4-FFF2-40B4-BE49-F238E27FC236}">
                <a16:creationId xmlns:a16="http://schemas.microsoft.com/office/drawing/2014/main" id="{A4E1BD1E-2820-B664-C019-AB4D8767F79E}"/>
              </a:ext>
            </a:extLst>
          </p:cNvPr>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7200" dirty="0">
                <a:effectLst/>
                <a:latin typeface="+mn-lt"/>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A9180833-0896-1AFE-ADAD-4FB7F68DE8C4}"/>
              </a:ext>
            </a:extLst>
          </p:cNvPr>
          <p:cNvSpPr>
            <a:spLocks noGrp="1"/>
          </p:cNvSpPr>
          <p:nvPr>
            <p:ph type="dt" sz="half" idx="14"/>
          </p:nvPr>
        </p:nvSpPr>
        <p:spPr/>
        <p:txBody>
          <a:bodyPr/>
          <a:lstStyle>
            <a:lvl1pPr>
              <a:defRPr/>
            </a:lvl1pPr>
          </a:lstStyle>
          <a:p>
            <a:pPr>
              <a:defRPr/>
            </a:pPr>
            <a:fld id="{1DFEF567-1B2F-4537-B439-8269B8D8417D}" type="datetimeFigureOut">
              <a:rPr lang="en-US"/>
              <a:pPr>
                <a:defRPr/>
              </a:pPr>
              <a:t>10/12/2022</a:t>
            </a:fld>
            <a:endParaRPr lang="en-US" dirty="0"/>
          </a:p>
        </p:txBody>
      </p:sp>
      <p:sp>
        <p:nvSpPr>
          <p:cNvPr id="11" name="Footer Placeholder 5">
            <a:extLst>
              <a:ext uri="{FF2B5EF4-FFF2-40B4-BE49-F238E27FC236}">
                <a16:creationId xmlns:a16="http://schemas.microsoft.com/office/drawing/2014/main" id="{18A41ABA-22DE-6C8F-46C9-BA8485DB0501}"/>
              </a:ext>
            </a:extLst>
          </p:cNvPr>
          <p:cNvSpPr>
            <a:spLocks noGrp="1"/>
          </p:cNvSpPr>
          <p:nvPr>
            <p:ph type="ftr" sz="quarter" idx="15"/>
          </p:nvPr>
        </p:nvSpPr>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EC7F2D44-ECAD-79BB-606E-542C15FBD3EF}"/>
              </a:ext>
            </a:extLst>
          </p:cNvPr>
          <p:cNvSpPr>
            <a:spLocks noGrp="1"/>
          </p:cNvSpPr>
          <p:nvPr>
            <p:ph type="sldNum" sz="quarter" idx="16"/>
          </p:nvPr>
        </p:nvSpPr>
        <p:spPr>
          <a:xfrm>
            <a:off x="10729913" y="4710113"/>
            <a:ext cx="1154112" cy="1090612"/>
          </a:xfrm>
        </p:spPr>
        <p:txBody>
          <a:bodyPr/>
          <a:lstStyle>
            <a:lvl1pPr>
              <a:defRPr/>
            </a:lvl1pPr>
          </a:lstStyle>
          <a:p>
            <a:pPr>
              <a:defRPr/>
            </a:pPr>
            <a:fld id="{3D294BDA-E61D-41E0-9A21-0E7C0EA06B04}" type="slidenum">
              <a:rPr lang="en-US"/>
              <a:pPr>
                <a:defRPr/>
              </a:pPr>
              <a:t>‹#›</a:t>
            </a:fld>
            <a:endParaRPr lang="en-US" dirty="0"/>
          </a:p>
        </p:txBody>
      </p:sp>
    </p:spTree>
    <p:extLst>
      <p:ext uri="{BB962C8B-B14F-4D97-AF65-F5344CB8AC3E}">
        <p14:creationId xmlns:p14="http://schemas.microsoft.com/office/powerpoint/2010/main" val="341691779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CC838A18-7D92-B534-F67E-811D0BE54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0F70E29C-4D1F-64E7-2B7A-552ED1CA2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D83AF59-67B5-E879-C16C-7B07A3A9550E}"/>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1CFFF9FB-FA25-0358-D1AB-CADF3704E324}"/>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12BD1C15-7A25-69C4-2E8F-765CB6DE5DD8}"/>
              </a:ext>
            </a:extLst>
          </p:cNvPr>
          <p:cNvSpPr>
            <a:spLocks noGrp="1"/>
          </p:cNvSpPr>
          <p:nvPr>
            <p:ph type="dt" sz="half" idx="10"/>
          </p:nvPr>
        </p:nvSpPr>
        <p:spPr/>
        <p:txBody>
          <a:bodyPr/>
          <a:lstStyle>
            <a:lvl1pPr>
              <a:defRPr/>
            </a:lvl1pPr>
          </a:lstStyle>
          <a:p>
            <a:pPr>
              <a:defRPr/>
            </a:pPr>
            <a:fld id="{66078849-D2DE-4F3A-8AB7-337401B35874}" type="datetimeFigureOut">
              <a:rPr lang="en-US"/>
              <a:pPr>
                <a:defRPr/>
              </a:pPr>
              <a:t>10/12/2022</a:t>
            </a:fld>
            <a:endParaRPr lang="en-US" dirty="0"/>
          </a:p>
        </p:txBody>
      </p:sp>
      <p:sp>
        <p:nvSpPr>
          <p:cNvPr id="9" name="Footer Placeholder 5">
            <a:extLst>
              <a:ext uri="{FF2B5EF4-FFF2-40B4-BE49-F238E27FC236}">
                <a16:creationId xmlns:a16="http://schemas.microsoft.com/office/drawing/2014/main" id="{0131045A-25A6-AC86-F3BC-B796E9BEE11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037499F2-C4BB-8F8D-3FC5-86C7B7CDA34C}"/>
              </a:ext>
            </a:extLst>
          </p:cNvPr>
          <p:cNvSpPr>
            <a:spLocks noGrp="1"/>
          </p:cNvSpPr>
          <p:nvPr>
            <p:ph type="sldNum" sz="quarter" idx="12"/>
          </p:nvPr>
        </p:nvSpPr>
        <p:spPr>
          <a:xfrm>
            <a:off x="10729913" y="4710113"/>
            <a:ext cx="1154112" cy="1090612"/>
          </a:xfrm>
        </p:spPr>
        <p:txBody>
          <a:bodyPr/>
          <a:lstStyle>
            <a:lvl1pPr>
              <a:defRPr/>
            </a:lvl1pPr>
          </a:lstStyle>
          <a:p>
            <a:pPr>
              <a:defRPr/>
            </a:pPr>
            <a:fld id="{90C7A4F9-C349-4617-BF29-E755F39818FB}" type="slidenum">
              <a:rPr lang="en-US"/>
              <a:pPr>
                <a:defRPr/>
              </a:pPr>
              <a:t>‹#›</a:t>
            </a:fld>
            <a:endParaRPr lang="en-US" dirty="0"/>
          </a:p>
        </p:txBody>
      </p:sp>
    </p:spTree>
    <p:extLst>
      <p:ext uri="{BB962C8B-B14F-4D97-AF65-F5344CB8AC3E}">
        <p14:creationId xmlns:p14="http://schemas.microsoft.com/office/powerpoint/2010/main" val="112911600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224ECD6B-37B7-DBB7-88E1-8CFA142F0D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207E7647-3AE7-A682-0610-61AEFD33A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BB70B79-A713-7745-7505-EC3072E34659}"/>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D4FF9E4-1067-41DE-850B-42C58E577AB1}"/>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791959D2-BC7D-2566-EF3B-03603CFA993A}"/>
              </a:ext>
            </a:extLst>
          </p:cNvPr>
          <p:cNvSpPr>
            <a:spLocks noGrp="1"/>
          </p:cNvSpPr>
          <p:nvPr>
            <p:ph type="dt" sz="half" idx="18"/>
          </p:nvPr>
        </p:nvSpPr>
        <p:spPr/>
        <p:txBody>
          <a:bodyPr/>
          <a:lstStyle>
            <a:lvl1pPr>
              <a:defRPr/>
            </a:lvl1pPr>
          </a:lstStyle>
          <a:p>
            <a:pPr>
              <a:defRPr/>
            </a:pPr>
            <a:fld id="{7399B0A0-9541-43D2-B17E-E3EE661274CB}" type="datetimeFigureOut">
              <a:rPr lang="en-US"/>
              <a:pPr>
                <a:defRPr/>
              </a:pPr>
              <a:t>10/12/2022</a:t>
            </a:fld>
            <a:endParaRPr lang="en-US" dirty="0"/>
          </a:p>
        </p:txBody>
      </p:sp>
      <p:sp>
        <p:nvSpPr>
          <p:cNvPr id="13" name="Footer Placeholder 3">
            <a:extLst>
              <a:ext uri="{FF2B5EF4-FFF2-40B4-BE49-F238E27FC236}">
                <a16:creationId xmlns:a16="http://schemas.microsoft.com/office/drawing/2014/main" id="{CB9B46E6-FF1F-3F2B-1D90-B1F2D06C3FB7}"/>
              </a:ext>
            </a:extLst>
          </p:cNvPr>
          <p:cNvSpPr>
            <a:spLocks noGrp="1"/>
          </p:cNvSpPr>
          <p:nvPr>
            <p:ph type="ftr" sz="quarter" idx="19"/>
          </p:nvPr>
        </p:nvSpPr>
        <p:spPr/>
        <p:txBody>
          <a:bodyPr/>
          <a:lstStyle>
            <a:lvl1pPr>
              <a:defRPr/>
            </a:lvl1pPr>
          </a:lstStyle>
          <a:p>
            <a:pPr>
              <a:defRPr/>
            </a:pPr>
            <a:endParaRPr lang="en-US"/>
          </a:p>
        </p:txBody>
      </p:sp>
      <p:sp>
        <p:nvSpPr>
          <p:cNvPr id="14" name="Slide Number Placeholder 4">
            <a:extLst>
              <a:ext uri="{FF2B5EF4-FFF2-40B4-BE49-F238E27FC236}">
                <a16:creationId xmlns:a16="http://schemas.microsoft.com/office/drawing/2014/main" id="{3C011E36-214B-FBDC-2E46-4CC87DD786CF}"/>
              </a:ext>
            </a:extLst>
          </p:cNvPr>
          <p:cNvSpPr>
            <a:spLocks noGrp="1"/>
          </p:cNvSpPr>
          <p:nvPr>
            <p:ph type="sldNum" sz="quarter" idx="20"/>
          </p:nvPr>
        </p:nvSpPr>
        <p:spPr/>
        <p:txBody>
          <a:bodyPr/>
          <a:lstStyle>
            <a:lvl1pPr>
              <a:defRPr/>
            </a:lvl1pPr>
          </a:lstStyle>
          <a:p>
            <a:pPr>
              <a:defRPr/>
            </a:pPr>
            <a:fld id="{4F8C8C08-4878-48DF-8C38-058A1442FEC5}" type="slidenum">
              <a:rPr lang="en-US"/>
              <a:pPr>
                <a:defRPr/>
              </a:pPr>
              <a:t>‹#›</a:t>
            </a:fld>
            <a:endParaRPr lang="en-US" dirty="0"/>
          </a:p>
        </p:txBody>
      </p:sp>
    </p:spTree>
    <p:extLst>
      <p:ext uri="{BB962C8B-B14F-4D97-AF65-F5344CB8AC3E}">
        <p14:creationId xmlns:p14="http://schemas.microsoft.com/office/powerpoint/2010/main" val="333775919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F67A7A34-0B80-55F4-6998-575CD839E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B1B9AB65-C1DF-03C5-5613-E7D406F66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2BEBE3E-3DAF-1D73-BCD0-765A5877FE67}"/>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ED7DB48D-D9DE-A902-ADE9-104E17B37F91}"/>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4330A0B8-C8BD-D4F4-3691-D123B771664F}"/>
              </a:ext>
            </a:extLst>
          </p:cNvPr>
          <p:cNvSpPr>
            <a:spLocks noGrp="1"/>
          </p:cNvSpPr>
          <p:nvPr>
            <p:ph type="dt" sz="half" idx="23"/>
          </p:nvPr>
        </p:nvSpPr>
        <p:spPr/>
        <p:txBody>
          <a:bodyPr/>
          <a:lstStyle>
            <a:lvl1pPr>
              <a:defRPr/>
            </a:lvl1pPr>
          </a:lstStyle>
          <a:p>
            <a:pPr>
              <a:defRPr/>
            </a:pPr>
            <a:fld id="{4C5BF2BF-36A1-4D09-B5CB-073B91A264AA}" type="datetimeFigureOut">
              <a:rPr lang="en-US"/>
              <a:pPr>
                <a:defRPr/>
              </a:pPr>
              <a:t>10/12/2022</a:t>
            </a:fld>
            <a:endParaRPr lang="en-US" dirty="0"/>
          </a:p>
        </p:txBody>
      </p:sp>
      <p:sp>
        <p:nvSpPr>
          <p:cNvPr id="7" name="Footer Placeholder 3">
            <a:extLst>
              <a:ext uri="{FF2B5EF4-FFF2-40B4-BE49-F238E27FC236}">
                <a16:creationId xmlns:a16="http://schemas.microsoft.com/office/drawing/2014/main" id="{EAD41885-1EB0-6CCB-B273-299BFEF0D38B}"/>
              </a:ext>
            </a:extLst>
          </p:cNvPr>
          <p:cNvSpPr>
            <a:spLocks noGrp="1"/>
          </p:cNvSpPr>
          <p:nvPr>
            <p:ph type="ftr" sz="quarter" idx="24"/>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ACB458EF-C816-3C14-C751-DB2E2F8F48A4}"/>
              </a:ext>
            </a:extLst>
          </p:cNvPr>
          <p:cNvSpPr>
            <a:spLocks noGrp="1"/>
          </p:cNvSpPr>
          <p:nvPr>
            <p:ph type="sldNum" sz="quarter" idx="25"/>
          </p:nvPr>
        </p:nvSpPr>
        <p:spPr/>
        <p:txBody>
          <a:bodyPr/>
          <a:lstStyle>
            <a:lvl1pPr>
              <a:defRPr/>
            </a:lvl1pPr>
          </a:lstStyle>
          <a:p>
            <a:pPr>
              <a:defRPr/>
            </a:pPr>
            <a:fld id="{3A58386D-8E2C-4481-B71C-BAD2A939DD82}" type="slidenum">
              <a:rPr lang="en-US"/>
              <a:pPr>
                <a:defRPr/>
              </a:pPr>
              <a:t>‹#›</a:t>
            </a:fld>
            <a:endParaRPr lang="en-US" dirty="0"/>
          </a:p>
        </p:txBody>
      </p:sp>
    </p:spTree>
    <p:extLst>
      <p:ext uri="{BB962C8B-B14F-4D97-AF65-F5344CB8AC3E}">
        <p14:creationId xmlns:p14="http://schemas.microsoft.com/office/powerpoint/2010/main" val="223422780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0719951E-3553-4892-BA36-3B847BD45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B3803740-C743-662A-30BE-CE9B227A3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43651F7-7BCB-3FB1-3CC8-72705E482530}"/>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92CDF9CC-AECE-F1FA-61BF-2F81D674AA34}"/>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CAA348C2-03F6-ABA5-B601-9D8FF17F212A}"/>
              </a:ext>
            </a:extLst>
          </p:cNvPr>
          <p:cNvSpPr>
            <a:spLocks noGrp="1"/>
          </p:cNvSpPr>
          <p:nvPr>
            <p:ph type="dt" sz="half" idx="10"/>
          </p:nvPr>
        </p:nvSpPr>
        <p:spPr/>
        <p:txBody>
          <a:bodyPr/>
          <a:lstStyle>
            <a:lvl1pPr>
              <a:defRPr/>
            </a:lvl1pPr>
          </a:lstStyle>
          <a:p>
            <a:pPr>
              <a:defRPr/>
            </a:pPr>
            <a:fld id="{368ECC17-F1CF-4C87-BE5F-5FCEEC5D3F28}" type="datetimeFigureOut">
              <a:rPr lang="en-US"/>
              <a:pPr>
                <a:defRPr/>
              </a:pPr>
              <a:t>10/12/2022</a:t>
            </a:fld>
            <a:endParaRPr lang="en-US"/>
          </a:p>
        </p:txBody>
      </p:sp>
      <p:sp>
        <p:nvSpPr>
          <p:cNvPr id="9" name="Footer Placeholder 4">
            <a:extLst>
              <a:ext uri="{FF2B5EF4-FFF2-40B4-BE49-F238E27FC236}">
                <a16:creationId xmlns:a16="http://schemas.microsoft.com/office/drawing/2014/main" id="{C8825579-8419-A094-0759-E4A949CA4AC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98610551-697E-0EB8-83F7-61159CF25E06}"/>
              </a:ext>
            </a:extLst>
          </p:cNvPr>
          <p:cNvSpPr>
            <a:spLocks noGrp="1"/>
          </p:cNvSpPr>
          <p:nvPr>
            <p:ph type="sldNum" sz="quarter" idx="12"/>
          </p:nvPr>
        </p:nvSpPr>
        <p:spPr/>
        <p:txBody>
          <a:bodyPr/>
          <a:lstStyle>
            <a:lvl1pPr>
              <a:defRPr/>
            </a:lvl1pPr>
          </a:lstStyle>
          <a:p>
            <a:pPr>
              <a:defRPr/>
            </a:pPr>
            <a:fld id="{5F6668D9-008E-40F4-93F2-99F4EDD1FA84}" type="slidenum">
              <a:rPr lang="en-US"/>
              <a:pPr>
                <a:defRPr/>
              </a:pPr>
              <a:t>‹#›</a:t>
            </a:fld>
            <a:endParaRPr lang="en-US"/>
          </a:p>
        </p:txBody>
      </p:sp>
    </p:spTree>
    <p:extLst>
      <p:ext uri="{BB962C8B-B14F-4D97-AF65-F5344CB8AC3E}">
        <p14:creationId xmlns:p14="http://schemas.microsoft.com/office/powerpoint/2010/main" val="298203650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70E9F6-BB28-CBEB-0CA4-3965DD05E2FB}"/>
              </a:ext>
            </a:extLst>
          </p:cNvPr>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C45E5D3-95E7-FCC1-AD43-5FE0A40A2D36}"/>
              </a:ext>
            </a:extLst>
          </p:cNvPr>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2C00CAD6-577A-8746-117B-B0B1DB207B09}"/>
              </a:ext>
            </a:extLst>
          </p:cNvPr>
          <p:cNvSpPr>
            <a:spLocks noGrp="1"/>
          </p:cNvSpPr>
          <p:nvPr>
            <p:ph type="dt" sz="half" idx="10"/>
          </p:nvPr>
        </p:nvSpPr>
        <p:spPr>
          <a:xfrm>
            <a:off x="6807200" y="5935663"/>
            <a:ext cx="2743200" cy="365125"/>
          </a:xfrm>
        </p:spPr>
        <p:txBody>
          <a:bodyPr/>
          <a:lstStyle>
            <a:lvl1pPr>
              <a:defRPr/>
            </a:lvl1pPr>
          </a:lstStyle>
          <a:p>
            <a:pPr>
              <a:defRPr/>
            </a:pPr>
            <a:fld id="{0A456F5D-048C-48D9-B3AD-D004C962E405}" type="datetimeFigureOut">
              <a:rPr lang="en-US"/>
              <a:pPr>
                <a:defRPr/>
              </a:pPr>
              <a:t>10/12/2022</a:t>
            </a:fld>
            <a:endParaRPr lang="en-US"/>
          </a:p>
        </p:txBody>
      </p:sp>
      <p:sp>
        <p:nvSpPr>
          <p:cNvPr id="7" name="Footer Placeholder 4">
            <a:extLst>
              <a:ext uri="{FF2B5EF4-FFF2-40B4-BE49-F238E27FC236}">
                <a16:creationId xmlns:a16="http://schemas.microsoft.com/office/drawing/2014/main" id="{3C2EDB3C-5299-F9F9-67A5-B15CA4706169}"/>
              </a:ext>
            </a:extLst>
          </p:cNvPr>
          <p:cNvSpPr>
            <a:spLocks noGrp="1"/>
          </p:cNvSpPr>
          <p:nvPr>
            <p:ph type="ftr" sz="quarter" idx="11"/>
          </p:nvPr>
        </p:nvSpPr>
        <p:spPr>
          <a:xfrm>
            <a:off x="681038" y="5935663"/>
            <a:ext cx="6126162"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03AFBD43-7CBD-459E-8751-A9DA87D069F9}"/>
              </a:ext>
            </a:extLst>
          </p:cNvPr>
          <p:cNvSpPr>
            <a:spLocks noGrp="1"/>
          </p:cNvSpPr>
          <p:nvPr>
            <p:ph type="sldNum" sz="quarter" idx="12"/>
          </p:nvPr>
        </p:nvSpPr>
        <p:spPr>
          <a:xfrm>
            <a:off x="10098088" y="5399088"/>
            <a:ext cx="1154112" cy="1090612"/>
          </a:xfrm>
        </p:spPr>
        <p:txBody>
          <a:bodyPr anchor="t"/>
          <a:lstStyle>
            <a:lvl1pPr algn="ctr">
              <a:defRPr/>
            </a:lvl1pPr>
          </a:lstStyle>
          <a:p>
            <a:pPr>
              <a:defRPr/>
            </a:pPr>
            <a:fld id="{3E721C08-0830-42B7-96CC-E9816541E524}" type="slidenum">
              <a:rPr lang="en-US"/>
              <a:pPr>
                <a:defRPr/>
              </a:pPr>
              <a:t>‹#›</a:t>
            </a:fld>
            <a:endParaRPr lang="en-US"/>
          </a:p>
        </p:txBody>
      </p:sp>
    </p:spTree>
    <p:extLst>
      <p:ext uri="{BB962C8B-B14F-4D97-AF65-F5344CB8AC3E}">
        <p14:creationId xmlns:p14="http://schemas.microsoft.com/office/powerpoint/2010/main" val="236292937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98C4CBAA-925B-660E-58F8-42CF153CD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3388"/>
            <a:ext cx="8967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D0813CA8-F44B-3721-3527-94CE90111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0" y="4243388"/>
            <a:ext cx="307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D91A368-4A70-0CED-0E2C-1BB1DFDE5CEC}"/>
              </a:ext>
            </a:extLst>
          </p:cNvPr>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49EBE58C-1BAF-A671-ACB2-BD85F686BE01}"/>
              </a:ext>
            </a:extLst>
          </p:cNvPr>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4A4BB1A0-5193-D601-B9E4-ACD6D1AEF66C}"/>
              </a:ext>
            </a:extLst>
          </p:cNvPr>
          <p:cNvSpPr>
            <a:spLocks noGrp="1"/>
          </p:cNvSpPr>
          <p:nvPr>
            <p:ph type="dt" sz="half" idx="10"/>
          </p:nvPr>
        </p:nvSpPr>
        <p:spPr/>
        <p:txBody>
          <a:bodyPr/>
          <a:lstStyle>
            <a:lvl1pPr>
              <a:defRPr/>
            </a:lvl1pPr>
          </a:lstStyle>
          <a:p>
            <a:pPr>
              <a:defRPr/>
            </a:pPr>
            <a:fld id="{EDA43287-60FE-446E-9155-7570321DDBCD}" type="datetimeFigureOut">
              <a:rPr lang="en-US"/>
              <a:pPr>
                <a:defRPr/>
              </a:pPr>
              <a:t>10/12/2022</a:t>
            </a:fld>
            <a:endParaRPr lang="en-US"/>
          </a:p>
        </p:txBody>
      </p:sp>
      <p:sp>
        <p:nvSpPr>
          <p:cNvPr id="9" name="Footer Placeholder 4">
            <a:extLst>
              <a:ext uri="{FF2B5EF4-FFF2-40B4-BE49-F238E27FC236}">
                <a16:creationId xmlns:a16="http://schemas.microsoft.com/office/drawing/2014/main" id="{289BC14A-3151-7BB5-9EC7-A572358B582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F313E559-E29D-1863-7D2D-535A57453132}"/>
              </a:ext>
            </a:extLst>
          </p:cNvPr>
          <p:cNvSpPr>
            <a:spLocks noGrp="1"/>
          </p:cNvSpPr>
          <p:nvPr>
            <p:ph type="sldNum" sz="quarter" idx="12"/>
          </p:nvPr>
        </p:nvSpPr>
        <p:spPr>
          <a:xfrm>
            <a:off x="9255125" y="2749550"/>
            <a:ext cx="1171575" cy="1357313"/>
          </a:xfrm>
        </p:spPr>
        <p:txBody>
          <a:bodyPr/>
          <a:lstStyle>
            <a:lvl1pPr>
              <a:defRPr/>
            </a:lvl1pPr>
          </a:lstStyle>
          <a:p>
            <a:pPr>
              <a:defRPr/>
            </a:pPr>
            <a:fld id="{0F42BDFB-B2B9-4D31-A680-1125576DD34F}" type="slidenum">
              <a:rPr lang="en-US"/>
              <a:pPr>
                <a:defRPr/>
              </a:pPr>
              <a:t>‹#›</a:t>
            </a:fld>
            <a:endParaRPr lang="en-US"/>
          </a:p>
        </p:txBody>
      </p:sp>
    </p:spTree>
    <p:extLst>
      <p:ext uri="{BB962C8B-B14F-4D97-AF65-F5344CB8AC3E}">
        <p14:creationId xmlns:p14="http://schemas.microsoft.com/office/powerpoint/2010/main" val="309289112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97F17A9A-3209-F695-A85E-5F716268B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7E99C1AA-1F9F-41E2-D4B1-EEC5C5179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A530605-3D23-52B5-4397-539D05FAFEAC}"/>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139E8BE7-AF89-84FF-98F7-BCCF4F52C5D9}"/>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0555F8D3-8108-2E00-24E7-356BACF1DD63}"/>
              </a:ext>
            </a:extLst>
          </p:cNvPr>
          <p:cNvSpPr>
            <a:spLocks noGrp="1"/>
          </p:cNvSpPr>
          <p:nvPr>
            <p:ph type="dt" sz="half" idx="10"/>
          </p:nvPr>
        </p:nvSpPr>
        <p:spPr/>
        <p:txBody>
          <a:bodyPr/>
          <a:lstStyle>
            <a:lvl1pPr>
              <a:defRPr/>
            </a:lvl1pPr>
          </a:lstStyle>
          <a:p>
            <a:pPr>
              <a:defRPr/>
            </a:pPr>
            <a:fld id="{0A75E631-95A3-4060-9935-75F04BE759C7}" type="datetimeFigureOut">
              <a:rPr lang="en-US"/>
              <a:pPr>
                <a:defRPr/>
              </a:pPr>
              <a:t>10/12/2022</a:t>
            </a:fld>
            <a:endParaRPr lang="en-US"/>
          </a:p>
        </p:txBody>
      </p:sp>
      <p:sp>
        <p:nvSpPr>
          <p:cNvPr id="9" name="Footer Placeholder 4">
            <a:extLst>
              <a:ext uri="{FF2B5EF4-FFF2-40B4-BE49-F238E27FC236}">
                <a16:creationId xmlns:a16="http://schemas.microsoft.com/office/drawing/2014/main" id="{A5C3CAE6-F49B-AF01-10BC-40B6E92880E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93032102-E5D3-9EAA-A2AF-146C4270BFAD}"/>
              </a:ext>
            </a:extLst>
          </p:cNvPr>
          <p:cNvSpPr>
            <a:spLocks noGrp="1"/>
          </p:cNvSpPr>
          <p:nvPr>
            <p:ph type="sldNum" sz="quarter" idx="12"/>
          </p:nvPr>
        </p:nvSpPr>
        <p:spPr/>
        <p:txBody>
          <a:bodyPr/>
          <a:lstStyle>
            <a:lvl1pPr>
              <a:defRPr/>
            </a:lvl1pPr>
          </a:lstStyle>
          <a:p>
            <a:pPr>
              <a:defRPr/>
            </a:pPr>
            <a:fld id="{F4BB2FBD-F681-4BBD-8EEC-3E5C4430C69E}" type="slidenum">
              <a:rPr lang="en-US"/>
              <a:pPr>
                <a:defRPr/>
              </a:pPr>
              <a:t>‹#›</a:t>
            </a:fld>
            <a:endParaRPr lang="en-US"/>
          </a:p>
        </p:txBody>
      </p:sp>
    </p:spTree>
    <p:extLst>
      <p:ext uri="{BB962C8B-B14F-4D97-AF65-F5344CB8AC3E}">
        <p14:creationId xmlns:p14="http://schemas.microsoft.com/office/powerpoint/2010/main" val="363810301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7DFA0283-7D48-F9FE-FE32-9045D846C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1C0433B5-D586-815C-75E5-1E879B613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FF9CD3A-D168-3060-EE42-5349F1F50638}"/>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534CA18-E691-7A8D-948C-B533F8A9A0F0}"/>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0E07B186-393F-A691-2D93-A13BB397DD6B}"/>
              </a:ext>
            </a:extLst>
          </p:cNvPr>
          <p:cNvSpPr>
            <a:spLocks noGrp="1"/>
          </p:cNvSpPr>
          <p:nvPr>
            <p:ph type="dt" sz="half" idx="10"/>
          </p:nvPr>
        </p:nvSpPr>
        <p:spPr/>
        <p:txBody>
          <a:bodyPr/>
          <a:lstStyle>
            <a:lvl1pPr>
              <a:defRPr/>
            </a:lvl1pPr>
          </a:lstStyle>
          <a:p>
            <a:pPr>
              <a:defRPr/>
            </a:pPr>
            <a:fld id="{40F473BE-A898-4377-8C33-746E4EB204D3}" type="datetimeFigureOut">
              <a:rPr lang="en-US"/>
              <a:pPr>
                <a:defRPr/>
              </a:pPr>
              <a:t>10/12/2022</a:t>
            </a:fld>
            <a:endParaRPr lang="en-US"/>
          </a:p>
        </p:txBody>
      </p:sp>
      <p:sp>
        <p:nvSpPr>
          <p:cNvPr id="9" name="Footer Placeholder 4">
            <a:extLst>
              <a:ext uri="{FF2B5EF4-FFF2-40B4-BE49-F238E27FC236}">
                <a16:creationId xmlns:a16="http://schemas.microsoft.com/office/drawing/2014/main" id="{419EC9FC-144E-BE8E-E9E4-961EA314D6D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B67E5539-540F-FEC8-6235-3547449F97F7}"/>
              </a:ext>
            </a:extLst>
          </p:cNvPr>
          <p:cNvSpPr>
            <a:spLocks noGrp="1"/>
          </p:cNvSpPr>
          <p:nvPr>
            <p:ph type="sldNum" sz="quarter" idx="12"/>
          </p:nvPr>
        </p:nvSpPr>
        <p:spPr/>
        <p:txBody>
          <a:bodyPr/>
          <a:lstStyle>
            <a:lvl1pPr>
              <a:defRPr/>
            </a:lvl1pPr>
          </a:lstStyle>
          <a:p>
            <a:pPr>
              <a:defRPr/>
            </a:pPr>
            <a:fld id="{289E4497-7EBA-4F46-94A2-D991BBB7C3EA}" type="slidenum">
              <a:rPr lang="en-US"/>
              <a:pPr>
                <a:defRPr/>
              </a:pPr>
              <a:t>‹#›</a:t>
            </a:fld>
            <a:endParaRPr lang="en-US"/>
          </a:p>
        </p:txBody>
      </p:sp>
    </p:spTree>
    <p:extLst>
      <p:ext uri="{BB962C8B-B14F-4D97-AF65-F5344CB8AC3E}">
        <p14:creationId xmlns:p14="http://schemas.microsoft.com/office/powerpoint/2010/main" val="149810551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DFD57FBB-4131-D9E9-14A3-3C4DED2F3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6225"/>
            <a:ext cx="1043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3E7F5435-B9A6-6903-C46D-E6093FFF1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40878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E34875B-8D86-BFA7-4530-53C300D790A3}"/>
              </a:ext>
            </a:extLst>
          </p:cNvPr>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92D86405-B916-3283-86E0-AF1EEEFCE54D}"/>
              </a:ext>
            </a:extLst>
          </p:cNvPr>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9A3E39D1-4CB8-38B6-9AF5-59C04FC35226}"/>
              </a:ext>
            </a:extLst>
          </p:cNvPr>
          <p:cNvSpPr>
            <a:spLocks noGrp="1"/>
          </p:cNvSpPr>
          <p:nvPr>
            <p:ph type="dt" sz="half" idx="10"/>
          </p:nvPr>
        </p:nvSpPr>
        <p:spPr/>
        <p:txBody>
          <a:bodyPr/>
          <a:lstStyle>
            <a:lvl1pPr>
              <a:defRPr/>
            </a:lvl1pPr>
          </a:lstStyle>
          <a:p>
            <a:pPr>
              <a:defRPr/>
            </a:pPr>
            <a:fld id="{4554E496-9164-4E89-8FC2-1DE5436C100B}" type="datetimeFigureOut">
              <a:rPr lang="en-US"/>
              <a:pPr>
                <a:defRPr/>
              </a:pPr>
              <a:t>10/12/2022</a:t>
            </a:fld>
            <a:endParaRPr lang="en-US"/>
          </a:p>
        </p:txBody>
      </p:sp>
      <p:sp>
        <p:nvSpPr>
          <p:cNvPr id="9" name="Footer Placeholder 4">
            <a:extLst>
              <a:ext uri="{FF2B5EF4-FFF2-40B4-BE49-F238E27FC236}">
                <a16:creationId xmlns:a16="http://schemas.microsoft.com/office/drawing/2014/main" id="{77423325-19C3-C244-54FA-99CBE33550F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66C77A4-B0BD-24D0-C35D-F981A6090CAE}"/>
              </a:ext>
            </a:extLst>
          </p:cNvPr>
          <p:cNvSpPr>
            <a:spLocks noGrp="1"/>
          </p:cNvSpPr>
          <p:nvPr>
            <p:ph type="sldNum" sz="quarter" idx="12"/>
          </p:nvPr>
        </p:nvSpPr>
        <p:spPr>
          <a:xfrm>
            <a:off x="10729913" y="2870200"/>
            <a:ext cx="1154112" cy="1090613"/>
          </a:xfrm>
        </p:spPr>
        <p:txBody>
          <a:bodyPr/>
          <a:lstStyle>
            <a:lvl1pPr>
              <a:defRPr/>
            </a:lvl1pPr>
          </a:lstStyle>
          <a:p>
            <a:pPr>
              <a:defRPr/>
            </a:pPr>
            <a:fld id="{952B4169-D18E-44D1-998D-FC2CC6B88F0A}" type="slidenum">
              <a:rPr lang="en-US"/>
              <a:pPr>
                <a:defRPr/>
              </a:pPr>
              <a:t>‹#›</a:t>
            </a:fld>
            <a:endParaRPr lang="en-US"/>
          </a:p>
        </p:txBody>
      </p:sp>
    </p:spTree>
    <p:extLst>
      <p:ext uri="{BB962C8B-B14F-4D97-AF65-F5344CB8AC3E}">
        <p14:creationId xmlns:p14="http://schemas.microsoft.com/office/powerpoint/2010/main" val="109956741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52529653-2D71-EB89-F948-FEFE0059D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DFB29944-318D-56F3-BD2F-E94FD6AA5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F12A489-6C30-D485-0D83-9ED5F273ACE1}"/>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972A46FD-4B93-1067-A744-BB53F948A493}"/>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D0678742-9B87-AEDE-EBC4-8BB43402B686}"/>
              </a:ext>
            </a:extLst>
          </p:cNvPr>
          <p:cNvSpPr>
            <a:spLocks noGrp="1"/>
          </p:cNvSpPr>
          <p:nvPr>
            <p:ph type="dt" sz="half" idx="10"/>
          </p:nvPr>
        </p:nvSpPr>
        <p:spPr/>
        <p:txBody>
          <a:bodyPr/>
          <a:lstStyle>
            <a:lvl1pPr>
              <a:defRPr/>
            </a:lvl1pPr>
          </a:lstStyle>
          <a:p>
            <a:pPr>
              <a:defRPr/>
            </a:pPr>
            <a:fld id="{9F2BA29B-3614-4595-BACC-1E48A94A58C5}" type="datetimeFigureOut">
              <a:rPr lang="en-US"/>
              <a:pPr>
                <a:defRPr/>
              </a:pPr>
              <a:t>10/12/2022</a:t>
            </a:fld>
            <a:endParaRPr lang="en-US"/>
          </a:p>
        </p:txBody>
      </p:sp>
      <p:sp>
        <p:nvSpPr>
          <p:cNvPr id="10" name="Footer Placeholder 5">
            <a:extLst>
              <a:ext uri="{FF2B5EF4-FFF2-40B4-BE49-F238E27FC236}">
                <a16:creationId xmlns:a16="http://schemas.microsoft.com/office/drawing/2014/main" id="{937E6A96-0F61-EED8-F2BE-0A9B4BDD7FF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6DD9DDF5-9625-F51D-5B86-27F2E12AB371}"/>
              </a:ext>
            </a:extLst>
          </p:cNvPr>
          <p:cNvSpPr>
            <a:spLocks noGrp="1"/>
          </p:cNvSpPr>
          <p:nvPr>
            <p:ph type="sldNum" sz="quarter" idx="12"/>
          </p:nvPr>
        </p:nvSpPr>
        <p:spPr/>
        <p:txBody>
          <a:bodyPr/>
          <a:lstStyle>
            <a:lvl1pPr>
              <a:defRPr/>
            </a:lvl1pPr>
          </a:lstStyle>
          <a:p>
            <a:pPr>
              <a:defRPr/>
            </a:pPr>
            <a:fld id="{15156CFA-2650-4663-9512-F3BF57607F64}" type="slidenum">
              <a:rPr lang="en-US"/>
              <a:pPr>
                <a:defRPr/>
              </a:pPr>
              <a:t>‹#›</a:t>
            </a:fld>
            <a:endParaRPr lang="en-US"/>
          </a:p>
        </p:txBody>
      </p:sp>
    </p:spTree>
    <p:extLst>
      <p:ext uri="{BB962C8B-B14F-4D97-AF65-F5344CB8AC3E}">
        <p14:creationId xmlns:p14="http://schemas.microsoft.com/office/powerpoint/2010/main" val="115415725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a:extLst>
              <a:ext uri="{FF2B5EF4-FFF2-40B4-BE49-F238E27FC236}">
                <a16:creationId xmlns:a16="http://schemas.microsoft.com/office/drawing/2014/main" id="{E580C393-6F76-6DB7-EAAA-C3A1FC97D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D-ShadowShort.png">
            <a:extLst>
              <a:ext uri="{FF2B5EF4-FFF2-40B4-BE49-F238E27FC236}">
                <a16:creationId xmlns:a16="http://schemas.microsoft.com/office/drawing/2014/main" id="{59D54A85-D683-D334-0595-A8EFF9D29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88D7A66-565D-37B4-4849-BD9793832E42}"/>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DF61A00-493F-1D31-FCBE-830CDA013D85}"/>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5DAE99A5-C17E-64AF-A329-2EDD1D3D6A75}"/>
              </a:ext>
            </a:extLst>
          </p:cNvPr>
          <p:cNvSpPr>
            <a:spLocks noGrp="1"/>
          </p:cNvSpPr>
          <p:nvPr>
            <p:ph type="dt" sz="half" idx="10"/>
          </p:nvPr>
        </p:nvSpPr>
        <p:spPr/>
        <p:txBody>
          <a:bodyPr/>
          <a:lstStyle>
            <a:lvl1pPr>
              <a:defRPr/>
            </a:lvl1pPr>
          </a:lstStyle>
          <a:p>
            <a:pPr>
              <a:defRPr/>
            </a:pPr>
            <a:fld id="{C7593774-F47B-4C2D-A5E8-88B95E1E93E4}" type="datetimeFigureOut">
              <a:rPr lang="en-US"/>
              <a:pPr>
                <a:defRPr/>
              </a:pPr>
              <a:t>10/12/2022</a:t>
            </a:fld>
            <a:endParaRPr lang="en-US"/>
          </a:p>
        </p:txBody>
      </p:sp>
      <p:sp>
        <p:nvSpPr>
          <p:cNvPr id="12" name="Footer Placeholder 7">
            <a:extLst>
              <a:ext uri="{FF2B5EF4-FFF2-40B4-BE49-F238E27FC236}">
                <a16:creationId xmlns:a16="http://schemas.microsoft.com/office/drawing/2014/main" id="{5FA25A78-33E3-6D2C-734D-262D39FFE746}"/>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2CBF26E2-FE7C-2C94-5488-D1EBA42DC3D3}"/>
              </a:ext>
            </a:extLst>
          </p:cNvPr>
          <p:cNvSpPr>
            <a:spLocks noGrp="1"/>
          </p:cNvSpPr>
          <p:nvPr>
            <p:ph type="sldNum" sz="quarter" idx="12"/>
          </p:nvPr>
        </p:nvSpPr>
        <p:spPr/>
        <p:txBody>
          <a:bodyPr/>
          <a:lstStyle>
            <a:lvl1pPr>
              <a:defRPr/>
            </a:lvl1pPr>
          </a:lstStyle>
          <a:p>
            <a:pPr>
              <a:defRPr/>
            </a:pPr>
            <a:fld id="{638B355C-76CD-454D-B89C-347734F47A05}" type="slidenum">
              <a:rPr lang="en-US"/>
              <a:pPr>
                <a:defRPr/>
              </a:pPr>
              <a:t>‹#›</a:t>
            </a:fld>
            <a:endParaRPr lang="en-US"/>
          </a:p>
        </p:txBody>
      </p:sp>
    </p:spTree>
    <p:extLst>
      <p:ext uri="{BB962C8B-B14F-4D97-AF65-F5344CB8AC3E}">
        <p14:creationId xmlns:p14="http://schemas.microsoft.com/office/powerpoint/2010/main" val="148817146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1C3CD215-8CC7-B3C0-E16C-61840BB01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D-ShadowShort.png">
            <a:extLst>
              <a:ext uri="{FF2B5EF4-FFF2-40B4-BE49-F238E27FC236}">
                <a16:creationId xmlns:a16="http://schemas.microsoft.com/office/drawing/2014/main" id="{1EFDCFD1-B27A-833A-5792-24B36C61C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82B2F21-0F78-F04F-E3FC-675F6571C6F5}"/>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92FC33F7-B23D-8EF2-70AB-BD8F8196E516}"/>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79B3817A-F9D0-448D-F3DC-96A35D0BD6DD}"/>
              </a:ext>
            </a:extLst>
          </p:cNvPr>
          <p:cNvSpPr>
            <a:spLocks noGrp="1"/>
          </p:cNvSpPr>
          <p:nvPr>
            <p:ph type="dt" sz="half" idx="10"/>
          </p:nvPr>
        </p:nvSpPr>
        <p:spPr/>
        <p:txBody>
          <a:bodyPr/>
          <a:lstStyle>
            <a:lvl1pPr>
              <a:defRPr/>
            </a:lvl1pPr>
          </a:lstStyle>
          <a:p>
            <a:pPr>
              <a:defRPr/>
            </a:pPr>
            <a:fld id="{EBCE0D29-5A3D-4909-A8ED-70842D7CC873}" type="datetimeFigureOut">
              <a:rPr lang="en-US"/>
              <a:pPr>
                <a:defRPr/>
              </a:pPr>
              <a:t>10/12/2022</a:t>
            </a:fld>
            <a:endParaRPr lang="en-US"/>
          </a:p>
        </p:txBody>
      </p:sp>
      <p:sp>
        <p:nvSpPr>
          <p:cNvPr id="8" name="Footer Placeholder 3">
            <a:extLst>
              <a:ext uri="{FF2B5EF4-FFF2-40B4-BE49-F238E27FC236}">
                <a16:creationId xmlns:a16="http://schemas.microsoft.com/office/drawing/2014/main" id="{18163892-B581-D99C-CD38-ED87FBD9E80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EC8FAFF3-70DB-3D1A-FC00-608AD31FC274}"/>
              </a:ext>
            </a:extLst>
          </p:cNvPr>
          <p:cNvSpPr>
            <a:spLocks noGrp="1"/>
          </p:cNvSpPr>
          <p:nvPr>
            <p:ph type="sldNum" sz="quarter" idx="12"/>
          </p:nvPr>
        </p:nvSpPr>
        <p:spPr/>
        <p:txBody>
          <a:bodyPr/>
          <a:lstStyle>
            <a:lvl1pPr>
              <a:defRPr/>
            </a:lvl1pPr>
          </a:lstStyle>
          <a:p>
            <a:pPr>
              <a:defRPr/>
            </a:pPr>
            <a:fld id="{D4E70206-46B3-4B1C-8F71-0DBCB6F917D9}" type="slidenum">
              <a:rPr lang="en-US"/>
              <a:pPr>
                <a:defRPr/>
              </a:pPr>
              <a:t>‹#›</a:t>
            </a:fld>
            <a:endParaRPr lang="en-US"/>
          </a:p>
        </p:txBody>
      </p:sp>
    </p:spTree>
    <p:extLst>
      <p:ext uri="{BB962C8B-B14F-4D97-AF65-F5344CB8AC3E}">
        <p14:creationId xmlns:p14="http://schemas.microsoft.com/office/powerpoint/2010/main" val="1326883541"/>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a:extLst>
              <a:ext uri="{FF2B5EF4-FFF2-40B4-BE49-F238E27FC236}">
                <a16:creationId xmlns:a16="http://schemas.microsoft.com/office/drawing/2014/main" id="{2952A760-2B57-857D-5C4E-783C82FE6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4E88A2A-9419-500C-9A7C-CBF2C5F59B36}"/>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B5EE5978-D942-B17F-5DAA-2701E0DF3B5C}"/>
              </a:ext>
            </a:extLst>
          </p:cNvPr>
          <p:cNvSpPr>
            <a:spLocks noGrp="1"/>
          </p:cNvSpPr>
          <p:nvPr>
            <p:ph type="dt" sz="half" idx="10"/>
          </p:nvPr>
        </p:nvSpPr>
        <p:spPr/>
        <p:txBody>
          <a:bodyPr/>
          <a:lstStyle>
            <a:lvl1pPr>
              <a:defRPr/>
            </a:lvl1pPr>
          </a:lstStyle>
          <a:p>
            <a:pPr>
              <a:defRPr/>
            </a:pPr>
            <a:fld id="{C741B061-C989-4C37-B955-C58EDF96F91E}" type="datetimeFigureOut">
              <a:rPr lang="en-US"/>
              <a:pPr>
                <a:defRPr/>
              </a:pPr>
              <a:t>10/12/2022</a:t>
            </a:fld>
            <a:endParaRPr lang="en-US"/>
          </a:p>
        </p:txBody>
      </p:sp>
      <p:sp>
        <p:nvSpPr>
          <p:cNvPr id="5" name="Footer Placeholder 2">
            <a:extLst>
              <a:ext uri="{FF2B5EF4-FFF2-40B4-BE49-F238E27FC236}">
                <a16:creationId xmlns:a16="http://schemas.microsoft.com/office/drawing/2014/main" id="{274BD1B2-5EC3-E67A-9970-954FDE23DA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DD380618-1D53-6AA8-0ED6-C682F746825E}"/>
              </a:ext>
            </a:extLst>
          </p:cNvPr>
          <p:cNvSpPr>
            <a:spLocks noGrp="1"/>
          </p:cNvSpPr>
          <p:nvPr>
            <p:ph type="sldNum" sz="quarter" idx="12"/>
          </p:nvPr>
        </p:nvSpPr>
        <p:spPr/>
        <p:txBody>
          <a:bodyPr/>
          <a:lstStyle>
            <a:lvl1pPr>
              <a:defRPr/>
            </a:lvl1pPr>
          </a:lstStyle>
          <a:p>
            <a:pPr>
              <a:defRPr/>
            </a:pPr>
            <a:fld id="{5C570AD9-2098-4BC0-A11D-DF8AFBBA7912}" type="slidenum">
              <a:rPr lang="en-US"/>
              <a:pPr>
                <a:defRPr/>
              </a:pPr>
              <a:t>‹#›</a:t>
            </a:fld>
            <a:endParaRPr lang="en-US"/>
          </a:p>
        </p:txBody>
      </p:sp>
    </p:spTree>
    <p:extLst>
      <p:ext uri="{BB962C8B-B14F-4D97-AF65-F5344CB8AC3E}">
        <p14:creationId xmlns:p14="http://schemas.microsoft.com/office/powerpoint/2010/main" val="124940027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C76D0EB6-318B-5CE8-5CA0-F51E4F3FC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24F6098E-6FE9-C211-788A-6439BF523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14FADC1-7C6A-27BA-862B-66FEFB51E045}"/>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2258080D-028C-E7E5-B85C-C9424DA921C1}"/>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76B35FF4-72CC-B698-7428-481A9F360567}"/>
              </a:ext>
            </a:extLst>
          </p:cNvPr>
          <p:cNvSpPr>
            <a:spLocks noGrp="1"/>
          </p:cNvSpPr>
          <p:nvPr>
            <p:ph type="dt" sz="half" idx="10"/>
          </p:nvPr>
        </p:nvSpPr>
        <p:spPr/>
        <p:txBody>
          <a:bodyPr/>
          <a:lstStyle>
            <a:lvl1pPr>
              <a:defRPr/>
            </a:lvl1pPr>
          </a:lstStyle>
          <a:p>
            <a:pPr>
              <a:defRPr/>
            </a:pPr>
            <a:fld id="{08F7F4BC-4892-413A-B9E2-66AAE3E88089}" type="datetimeFigureOut">
              <a:rPr lang="en-US"/>
              <a:pPr>
                <a:defRPr/>
              </a:pPr>
              <a:t>10/12/2022</a:t>
            </a:fld>
            <a:endParaRPr lang="en-US"/>
          </a:p>
        </p:txBody>
      </p:sp>
      <p:sp>
        <p:nvSpPr>
          <p:cNvPr id="10" name="Footer Placeholder 5">
            <a:extLst>
              <a:ext uri="{FF2B5EF4-FFF2-40B4-BE49-F238E27FC236}">
                <a16:creationId xmlns:a16="http://schemas.microsoft.com/office/drawing/2014/main" id="{1B47ECA3-2541-DB49-7BC9-2FFAA371D209}"/>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AE165C4A-F06D-DF10-9823-D793005FC836}"/>
              </a:ext>
            </a:extLst>
          </p:cNvPr>
          <p:cNvSpPr>
            <a:spLocks noGrp="1"/>
          </p:cNvSpPr>
          <p:nvPr>
            <p:ph type="sldNum" sz="quarter" idx="12"/>
          </p:nvPr>
        </p:nvSpPr>
        <p:spPr/>
        <p:txBody>
          <a:bodyPr/>
          <a:lstStyle>
            <a:lvl1pPr>
              <a:defRPr/>
            </a:lvl1pPr>
          </a:lstStyle>
          <a:p>
            <a:pPr>
              <a:defRPr/>
            </a:pPr>
            <a:fld id="{6F016F20-7F1E-428F-982C-265A3B2AF4A3}" type="slidenum">
              <a:rPr lang="en-US"/>
              <a:pPr>
                <a:defRPr/>
              </a:pPr>
              <a:t>‹#›</a:t>
            </a:fld>
            <a:endParaRPr lang="en-US"/>
          </a:p>
        </p:txBody>
      </p:sp>
    </p:spTree>
    <p:extLst>
      <p:ext uri="{BB962C8B-B14F-4D97-AF65-F5344CB8AC3E}">
        <p14:creationId xmlns:p14="http://schemas.microsoft.com/office/powerpoint/2010/main" val="1110373374"/>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A0C320DF-6C44-724E-81F3-E8376BC7F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60CB8DD4-FAC6-8920-3CA0-BDAEAA5B7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7B45484-31F1-9709-D196-84D28F3452F4}"/>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1E178935-48C6-E311-36A1-70953B31D11C}"/>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C8EB6744-69AB-1964-9B9B-6E89F7DEFFFB}"/>
              </a:ext>
            </a:extLst>
          </p:cNvPr>
          <p:cNvSpPr>
            <a:spLocks noGrp="1"/>
          </p:cNvSpPr>
          <p:nvPr>
            <p:ph type="dt" sz="half" idx="10"/>
          </p:nvPr>
        </p:nvSpPr>
        <p:spPr/>
        <p:txBody>
          <a:bodyPr/>
          <a:lstStyle>
            <a:lvl1pPr>
              <a:defRPr/>
            </a:lvl1pPr>
          </a:lstStyle>
          <a:p>
            <a:pPr>
              <a:defRPr/>
            </a:pPr>
            <a:fld id="{A5AB0E85-923F-40DC-9493-7AE69A179E1E}" type="datetimeFigureOut">
              <a:rPr lang="en-US"/>
              <a:pPr>
                <a:defRPr/>
              </a:pPr>
              <a:t>10/12/2022</a:t>
            </a:fld>
            <a:endParaRPr lang="en-US"/>
          </a:p>
        </p:txBody>
      </p:sp>
      <p:sp>
        <p:nvSpPr>
          <p:cNvPr id="10" name="Footer Placeholder 5">
            <a:extLst>
              <a:ext uri="{FF2B5EF4-FFF2-40B4-BE49-F238E27FC236}">
                <a16:creationId xmlns:a16="http://schemas.microsoft.com/office/drawing/2014/main" id="{EE85EDC4-1751-FC2D-13DA-85C69E03805D}"/>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81E96442-9ACD-05B8-4BF9-F98810725D9B}"/>
              </a:ext>
            </a:extLst>
          </p:cNvPr>
          <p:cNvSpPr>
            <a:spLocks noGrp="1"/>
          </p:cNvSpPr>
          <p:nvPr>
            <p:ph type="sldNum" sz="quarter" idx="12"/>
          </p:nvPr>
        </p:nvSpPr>
        <p:spPr/>
        <p:txBody>
          <a:bodyPr/>
          <a:lstStyle>
            <a:lvl1pPr>
              <a:defRPr/>
            </a:lvl1pPr>
          </a:lstStyle>
          <a:p>
            <a:pPr>
              <a:defRPr/>
            </a:pPr>
            <a:fld id="{8A2992FA-01CD-48EA-AD5E-4D9D529D8470}" type="slidenum">
              <a:rPr lang="en-US"/>
              <a:pPr>
                <a:defRPr/>
              </a:pPr>
              <a:t>‹#›</a:t>
            </a:fld>
            <a:endParaRPr lang="en-US"/>
          </a:p>
        </p:txBody>
      </p:sp>
    </p:spTree>
    <p:extLst>
      <p:ext uri="{BB962C8B-B14F-4D97-AF65-F5344CB8AC3E}">
        <p14:creationId xmlns:p14="http://schemas.microsoft.com/office/powerpoint/2010/main" val="3922693391"/>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7E185A4A-1C6D-ABEF-98B1-A9656D526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A2FA0A93-EADC-2D85-7E0C-81BA61EEA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6CD2827-676D-67F2-F6EE-34E4B2E85B90}"/>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93E7871C-70EB-EF1A-D6D5-17FB33663AEE}"/>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5E37BA34-3B79-E684-B5F8-4C88D037CFA8}"/>
              </a:ext>
            </a:extLst>
          </p:cNvPr>
          <p:cNvSpPr>
            <a:spLocks noGrp="1"/>
          </p:cNvSpPr>
          <p:nvPr>
            <p:ph type="dt" sz="half" idx="10"/>
          </p:nvPr>
        </p:nvSpPr>
        <p:spPr/>
        <p:txBody>
          <a:bodyPr/>
          <a:lstStyle>
            <a:lvl1pPr>
              <a:defRPr/>
            </a:lvl1pPr>
          </a:lstStyle>
          <a:p>
            <a:pPr>
              <a:defRPr/>
            </a:pPr>
            <a:fld id="{007D5041-6307-485A-9A19-EACAD3555810}" type="datetimeFigureOut">
              <a:rPr lang="en-US"/>
              <a:pPr>
                <a:defRPr/>
              </a:pPr>
              <a:t>10/12/2022</a:t>
            </a:fld>
            <a:endParaRPr lang="en-US"/>
          </a:p>
        </p:txBody>
      </p:sp>
      <p:sp>
        <p:nvSpPr>
          <p:cNvPr id="10" name="Footer Placeholder 5">
            <a:extLst>
              <a:ext uri="{FF2B5EF4-FFF2-40B4-BE49-F238E27FC236}">
                <a16:creationId xmlns:a16="http://schemas.microsoft.com/office/drawing/2014/main" id="{8C764BD7-DF37-D3C9-0D6B-561A63F0356B}"/>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C135FAA2-12AB-39A2-E2A0-31BF0453A8C4}"/>
              </a:ext>
            </a:extLst>
          </p:cNvPr>
          <p:cNvSpPr>
            <a:spLocks noGrp="1"/>
          </p:cNvSpPr>
          <p:nvPr>
            <p:ph type="sldNum" sz="quarter" idx="12"/>
          </p:nvPr>
        </p:nvSpPr>
        <p:spPr>
          <a:xfrm>
            <a:off x="10729913" y="4711700"/>
            <a:ext cx="1154112" cy="1090613"/>
          </a:xfrm>
        </p:spPr>
        <p:txBody>
          <a:bodyPr/>
          <a:lstStyle>
            <a:lvl1pPr>
              <a:defRPr/>
            </a:lvl1pPr>
          </a:lstStyle>
          <a:p>
            <a:pPr>
              <a:defRPr/>
            </a:pPr>
            <a:fld id="{30D5901E-F098-4950-8691-94B70BC0EF1F}" type="slidenum">
              <a:rPr lang="en-US"/>
              <a:pPr>
                <a:defRPr/>
              </a:pPr>
              <a:t>‹#›</a:t>
            </a:fld>
            <a:endParaRPr lang="en-US"/>
          </a:p>
        </p:txBody>
      </p:sp>
    </p:spTree>
    <p:extLst>
      <p:ext uri="{BB962C8B-B14F-4D97-AF65-F5344CB8AC3E}">
        <p14:creationId xmlns:p14="http://schemas.microsoft.com/office/powerpoint/2010/main" val="289504661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024006FE-092F-258E-B057-EAD835DA2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58EA0902-7D98-B306-FCF6-BBD676ECC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567CBCB-1FFF-7495-AA4F-18CD9E9DF37B}"/>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4F490A26-19E4-6154-E91C-F1DC43553F42}"/>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85F77122-64A1-945D-B07D-261BCA86960C}"/>
              </a:ext>
            </a:extLst>
          </p:cNvPr>
          <p:cNvSpPr>
            <a:spLocks noGrp="1"/>
          </p:cNvSpPr>
          <p:nvPr>
            <p:ph type="dt" sz="half" idx="10"/>
          </p:nvPr>
        </p:nvSpPr>
        <p:spPr/>
        <p:txBody>
          <a:bodyPr/>
          <a:lstStyle>
            <a:lvl1pPr>
              <a:defRPr/>
            </a:lvl1pPr>
          </a:lstStyle>
          <a:p>
            <a:pPr>
              <a:defRPr/>
            </a:pPr>
            <a:fld id="{3DBD0F93-63AE-49A8-8F09-332EA4FA0E18}" type="datetimeFigureOut">
              <a:rPr lang="en-US"/>
              <a:pPr>
                <a:defRPr/>
              </a:pPr>
              <a:t>10/12/2022</a:t>
            </a:fld>
            <a:endParaRPr lang="en-US"/>
          </a:p>
        </p:txBody>
      </p:sp>
      <p:sp>
        <p:nvSpPr>
          <p:cNvPr id="9" name="Footer Placeholder 5">
            <a:extLst>
              <a:ext uri="{FF2B5EF4-FFF2-40B4-BE49-F238E27FC236}">
                <a16:creationId xmlns:a16="http://schemas.microsoft.com/office/drawing/2014/main" id="{B8CC8813-CEFD-7C36-C4D7-1C910354810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1981E17-F81A-8A5A-7997-014E928CFF81}"/>
              </a:ext>
            </a:extLst>
          </p:cNvPr>
          <p:cNvSpPr>
            <a:spLocks noGrp="1"/>
          </p:cNvSpPr>
          <p:nvPr>
            <p:ph type="sldNum" sz="quarter" idx="12"/>
          </p:nvPr>
        </p:nvSpPr>
        <p:spPr>
          <a:xfrm>
            <a:off x="10729913" y="4711700"/>
            <a:ext cx="1154112" cy="1090613"/>
          </a:xfrm>
        </p:spPr>
        <p:txBody>
          <a:bodyPr/>
          <a:lstStyle>
            <a:lvl1pPr>
              <a:defRPr/>
            </a:lvl1pPr>
          </a:lstStyle>
          <a:p>
            <a:pPr>
              <a:defRPr/>
            </a:pPr>
            <a:fld id="{52149C52-7445-4C44-B140-42C9282F79F1}" type="slidenum">
              <a:rPr lang="en-US"/>
              <a:pPr>
                <a:defRPr/>
              </a:pPr>
              <a:t>‹#›</a:t>
            </a:fld>
            <a:endParaRPr lang="en-US"/>
          </a:p>
        </p:txBody>
      </p:sp>
    </p:spTree>
    <p:extLst>
      <p:ext uri="{BB962C8B-B14F-4D97-AF65-F5344CB8AC3E}">
        <p14:creationId xmlns:p14="http://schemas.microsoft.com/office/powerpoint/2010/main" val="512247951"/>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C9B00F89-CEF1-8C98-5412-F06461EB2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39A3D254-EF14-DD45-1A4B-70B03A1A3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239EBD2-3064-6438-17B9-5C71D3E0C97A}"/>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0B26B64-B86B-8638-483E-7E83584D9420}"/>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5602B5C6-19D5-CB93-13EB-A15332736FD7}"/>
              </a:ext>
            </a:extLst>
          </p:cNvPr>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7200" dirty="0">
                <a:effectLst/>
                <a:latin typeface="+mn-lt"/>
              </a:rPr>
              <a:t>“</a:t>
            </a:r>
          </a:p>
        </p:txBody>
      </p:sp>
      <p:sp>
        <p:nvSpPr>
          <p:cNvPr id="9" name="TextBox 8">
            <a:extLst>
              <a:ext uri="{FF2B5EF4-FFF2-40B4-BE49-F238E27FC236}">
                <a16:creationId xmlns:a16="http://schemas.microsoft.com/office/drawing/2014/main" id="{B8705012-3A8D-9E54-504C-D6DD62A36CB5}"/>
              </a:ext>
            </a:extLst>
          </p:cNvPr>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7200" dirty="0">
                <a:effectLst/>
                <a:latin typeface="+mn-lt"/>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EA59559F-E957-E902-BD62-DEAF0E34363F}"/>
              </a:ext>
            </a:extLst>
          </p:cNvPr>
          <p:cNvSpPr>
            <a:spLocks noGrp="1"/>
          </p:cNvSpPr>
          <p:nvPr>
            <p:ph type="dt" sz="half" idx="14"/>
          </p:nvPr>
        </p:nvSpPr>
        <p:spPr/>
        <p:txBody>
          <a:bodyPr/>
          <a:lstStyle>
            <a:lvl1pPr>
              <a:defRPr/>
            </a:lvl1pPr>
          </a:lstStyle>
          <a:p>
            <a:pPr>
              <a:defRPr/>
            </a:pPr>
            <a:fld id="{14595744-622C-4F5B-80F1-4292AF8E2CAF}" type="datetimeFigureOut">
              <a:rPr lang="en-US"/>
              <a:pPr>
                <a:defRPr/>
              </a:pPr>
              <a:t>10/12/2022</a:t>
            </a:fld>
            <a:endParaRPr lang="en-US"/>
          </a:p>
        </p:txBody>
      </p:sp>
      <p:sp>
        <p:nvSpPr>
          <p:cNvPr id="11" name="Footer Placeholder 5">
            <a:extLst>
              <a:ext uri="{FF2B5EF4-FFF2-40B4-BE49-F238E27FC236}">
                <a16:creationId xmlns:a16="http://schemas.microsoft.com/office/drawing/2014/main" id="{315D1BFB-4B92-D60F-5F09-B5FC8D031CB5}"/>
              </a:ext>
            </a:extLst>
          </p:cNvPr>
          <p:cNvSpPr>
            <a:spLocks noGrp="1"/>
          </p:cNvSpPr>
          <p:nvPr>
            <p:ph type="ftr" sz="quarter" idx="15"/>
          </p:nvPr>
        </p:nvSpPr>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E3DF14A7-2A6C-D54E-C4AF-936F7B3C0A68}"/>
              </a:ext>
            </a:extLst>
          </p:cNvPr>
          <p:cNvSpPr>
            <a:spLocks noGrp="1"/>
          </p:cNvSpPr>
          <p:nvPr>
            <p:ph type="sldNum" sz="quarter" idx="16"/>
          </p:nvPr>
        </p:nvSpPr>
        <p:spPr>
          <a:xfrm>
            <a:off x="10729913" y="4710113"/>
            <a:ext cx="1154112" cy="1090612"/>
          </a:xfrm>
        </p:spPr>
        <p:txBody>
          <a:bodyPr/>
          <a:lstStyle>
            <a:lvl1pPr>
              <a:defRPr/>
            </a:lvl1pPr>
          </a:lstStyle>
          <a:p>
            <a:pPr>
              <a:defRPr/>
            </a:pPr>
            <a:fld id="{16EFEE6F-3AA7-4BD0-8B92-759CB4FE56BE}" type="slidenum">
              <a:rPr lang="en-US"/>
              <a:pPr>
                <a:defRPr/>
              </a:pPr>
              <a:t>‹#›</a:t>
            </a:fld>
            <a:endParaRPr lang="en-US"/>
          </a:p>
        </p:txBody>
      </p:sp>
    </p:spTree>
    <p:extLst>
      <p:ext uri="{BB962C8B-B14F-4D97-AF65-F5344CB8AC3E}">
        <p14:creationId xmlns:p14="http://schemas.microsoft.com/office/powerpoint/2010/main" val="298685485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26F6A1CA-2745-D6AC-E428-7B5CB14B0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6225"/>
            <a:ext cx="1043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0FA93A10-A1CD-ADC4-CBAB-DF0EB32EA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40878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449CEA6F-A6FD-A666-F76B-C0814F2B374F}"/>
              </a:ext>
            </a:extLst>
          </p:cNvPr>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D31A3C8B-4058-BA78-4560-914AAC5EBBFF}"/>
              </a:ext>
            </a:extLst>
          </p:cNvPr>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971CBFA3-1E6B-AD97-A0EC-1661E43DFF37}"/>
              </a:ext>
            </a:extLst>
          </p:cNvPr>
          <p:cNvSpPr>
            <a:spLocks noGrp="1"/>
          </p:cNvSpPr>
          <p:nvPr>
            <p:ph type="dt" sz="half" idx="10"/>
          </p:nvPr>
        </p:nvSpPr>
        <p:spPr/>
        <p:txBody>
          <a:bodyPr/>
          <a:lstStyle>
            <a:lvl1pPr>
              <a:defRPr/>
            </a:lvl1pPr>
          </a:lstStyle>
          <a:p>
            <a:pPr>
              <a:defRPr/>
            </a:pPr>
            <a:fld id="{0E2B227D-1929-403F-91FF-4A6E836C4D80}" type="datetimeFigureOut">
              <a:rPr lang="en-US"/>
              <a:pPr>
                <a:defRPr/>
              </a:pPr>
              <a:t>10/12/2022</a:t>
            </a:fld>
            <a:endParaRPr lang="en-US"/>
          </a:p>
        </p:txBody>
      </p:sp>
      <p:sp>
        <p:nvSpPr>
          <p:cNvPr id="9" name="Footer Placeholder 4">
            <a:extLst>
              <a:ext uri="{FF2B5EF4-FFF2-40B4-BE49-F238E27FC236}">
                <a16:creationId xmlns:a16="http://schemas.microsoft.com/office/drawing/2014/main" id="{4A13CD6E-3DA4-A48D-32E5-23519BBDCE66}"/>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AC598E40-0338-1062-B512-37010BEEB05B}"/>
              </a:ext>
            </a:extLst>
          </p:cNvPr>
          <p:cNvSpPr>
            <a:spLocks noGrp="1"/>
          </p:cNvSpPr>
          <p:nvPr>
            <p:ph type="sldNum" sz="quarter" idx="12"/>
          </p:nvPr>
        </p:nvSpPr>
        <p:spPr>
          <a:xfrm>
            <a:off x="10729913" y="2870200"/>
            <a:ext cx="1154112" cy="1090613"/>
          </a:xfrm>
        </p:spPr>
        <p:txBody>
          <a:bodyPr/>
          <a:lstStyle>
            <a:lvl1pPr>
              <a:defRPr/>
            </a:lvl1pPr>
          </a:lstStyle>
          <a:p>
            <a:pPr>
              <a:defRPr/>
            </a:pPr>
            <a:fld id="{40992345-6378-4ED9-80BA-AA5C5DC00657}" type="slidenum">
              <a:rPr lang="en-US"/>
              <a:pPr>
                <a:defRPr/>
              </a:pPr>
              <a:t>‹#›</a:t>
            </a:fld>
            <a:endParaRPr lang="en-US"/>
          </a:p>
        </p:txBody>
      </p:sp>
    </p:spTree>
    <p:extLst>
      <p:ext uri="{BB962C8B-B14F-4D97-AF65-F5344CB8AC3E}">
        <p14:creationId xmlns:p14="http://schemas.microsoft.com/office/powerpoint/2010/main" val="713598609"/>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FAFC5060-19C9-A3DA-6369-444FA7F25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2AF437D8-3E1C-16A9-CEA4-217572527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F22B126-E2F4-0995-FCE8-654512AA4145}"/>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5A017FC-10C5-D195-762D-36A41C91B04A}"/>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05932C4D-967A-2FDF-FE51-26DCB389A6A5}"/>
              </a:ext>
            </a:extLst>
          </p:cNvPr>
          <p:cNvSpPr>
            <a:spLocks noGrp="1"/>
          </p:cNvSpPr>
          <p:nvPr>
            <p:ph type="dt" sz="half" idx="10"/>
          </p:nvPr>
        </p:nvSpPr>
        <p:spPr/>
        <p:txBody>
          <a:bodyPr/>
          <a:lstStyle>
            <a:lvl1pPr>
              <a:defRPr/>
            </a:lvl1pPr>
          </a:lstStyle>
          <a:p>
            <a:pPr>
              <a:defRPr/>
            </a:pPr>
            <a:fld id="{90482B74-67F5-494C-A279-AB1E629A3E28}" type="datetimeFigureOut">
              <a:rPr lang="en-US"/>
              <a:pPr>
                <a:defRPr/>
              </a:pPr>
              <a:t>10/12/2022</a:t>
            </a:fld>
            <a:endParaRPr lang="en-US"/>
          </a:p>
        </p:txBody>
      </p:sp>
      <p:sp>
        <p:nvSpPr>
          <p:cNvPr id="9" name="Footer Placeholder 5">
            <a:extLst>
              <a:ext uri="{FF2B5EF4-FFF2-40B4-BE49-F238E27FC236}">
                <a16:creationId xmlns:a16="http://schemas.microsoft.com/office/drawing/2014/main" id="{B570535C-1C63-D690-34BD-DE956443A5D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1A6240A2-3E59-422D-FA2F-9E34DF079841}"/>
              </a:ext>
            </a:extLst>
          </p:cNvPr>
          <p:cNvSpPr>
            <a:spLocks noGrp="1"/>
          </p:cNvSpPr>
          <p:nvPr>
            <p:ph type="sldNum" sz="quarter" idx="12"/>
          </p:nvPr>
        </p:nvSpPr>
        <p:spPr>
          <a:xfrm>
            <a:off x="10729913" y="4710113"/>
            <a:ext cx="1154112" cy="1090612"/>
          </a:xfrm>
        </p:spPr>
        <p:txBody>
          <a:bodyPr/>
          <a:lstStyle>
            <a:lvl1pPr>
              <a:defRPr/>
            </a:lvl1pPr>
          </a:lstStyle>
          <a:p>
            <a:pPr>
              <a:defRPr/>
            </a:pPr>
            <a:fld id="{CC8046C9-4C69-481B-93E0-559529B5718F}" type="slidenum">
              <a:rPr lang="en-US"/>
              <a:pPr>
                <a:defRPr/>
              </a:pPr>
              <a:t>‹#›</a:t>
            </a:fld>
            <a:endParaRPr lang="en-US"/>
          </a:p>
        </p:txBody>
      </p:sp>
    </p:spTree>
    <p:extLst>
      <p:ext uri="{BB962C8B-B14F-4D97-AF65-F5344CB8AC3E}">
        <p14:creationId xmlns:p14="http://schemas.microsoft.com/office/powerpoint/2010/main" val="402973284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D65D9131-8242-BCD7-F145-10F37F7FE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546B5CC9-7CEB-6B42-34A8-8B2621E3C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923C94A-856C-7B7E-2E64-ACBCCF644EB6}"/>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DE82330F-FF78-7BDE-E070-F28FAF5ABE43}"/>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0D6ED8E1-A3B2-F372-3E8C-7966069A96C4}"/>
              </a:ext>
            </a:extLst>
          </p:cNvPr>
          <p:cNvSpPr>
            <a:spLocks noGrp="1"/>
          </p:cNvSpPr>
          <p:nvPr>
            <p:ph type="dt" sz="half" idx="18"/>
          </p:nvPr>
        </p:nvSpPr>
        <p:spPr/>
        <p:txBody>
          <a:bodyPr/>
          <a:lstStyle>
            <a:lvl1pPr>
              <a:defRPr/>
            </a:lvl1pPr>
          </a:lstStyle>
          <a:p>
            <a:pPr>
              <a:defRPr/>
            </a:pPr>
            <a:fld id="{89F030E8-642F-4560-A7A1-22C213143A05}" type="datetimeFigureOut">
              <a:rPr lang="en-US"/>
              <a:pPr>
                <a:defRPr/>
              </a:pPr>
              <a:t>10/12/2022</a:t>
            </a:fld>
            <a:endParaRPr lang="en-US"/>
          </a:p>
        </p:txBody>
      </p:sp>
      <p:sp>
        <p:nvSpPr>
          <p:cNvPr id="13" name="Footer Placeholder 3">
            <a:extLst>
              <a:ext uri="{FF2B5EF4-FFF2-40B4-BE49-F238E27FC236}">
                <a16:creationId xmlns:a16="http://schemas.microsoft.com/office/drawing/2014/main" id="{84B5D6F7-C295-437C-F569-D723EB3EABD7}"/>
              </a:ext>
            </a:extLst>
          </p:cNvPr>
          <p:cNvSpPr>
            <a:spLocks noGrp="1"/>
          </p:cNvSpPr>
          <p:nvPr>
            <p:ph type="ftr" sz="quarter" idx="19"/>
          </p:nvPr>
        </p:nvSpPr>
        <p:spPr/>
        <p:txBody>
          <a:bodyPr/>
          <a:lstStyle>
            <a:lvl1pPr>
              <a:defRPr/>
            </a:lvl1pPr>
          </a:lstStyle>
          <a:p>
            <a:pPr>
              <a:defRPr/>
            </a:pPr>
            <a:endParaRPr lang="en-US"/>
          </a:p>
        </p:txBody>
      </p:sp>
      <p:sp>
        <p:nvSpPr>
          <p:cNvPr id="14" name="Slide Number Placeholder 4">
            <a:extLst>
              <a:ext uri="{FF2B5EF4-FFF2-40B4-BE49-F238E27FC236}">
                <a16:creationId xmlns:a16="http://schemas.microsoft.com/office/drawing/2014/main" id="{D5DEE3F6-E19D-8925-B5E5-D899A701BC94}"/>
              </a:ext>
            </a:extLst>
          </p:cNvPr>
          <p:cNvSpPr>
            <a:spLocks noGrp="1"/>
          </p:cNvSpPr>
          <p:nvPr>
            <p:ph type="sldNum" sz="quarter" idx="20"/>
          </p:nvPr>
        </p:nvSpPr>
        <p:spPr/>
        <p:txBody>
          <a:bodyPr/>
          <a:lstStyle>
            <a:lvl1pPr>
              <a:defRPr/>
            </a:lvl1pPr>
          </a:lstStyle>
          <a:p>
            <a:pPr>
              <a:defRPr/>
            </a:pPr>
            <a:fld id="{A1025F55-D4F8-474D-B23E-02815398D57C}" type="slidenum">
              <a:rPr lang="en-US"/>
              <a:pPr>
                <a:defRPr/>
              </a:pPr>
              <a:t>‹#›</a:t>
            </a:fld>
            <a:endParaRPr lang="en-US"/>
          </a:p>
        </p:txBody>
      </p:sp>
    </p:spTree>
    <p:extLst>
      <p:ext uri="{BB962C8B-B14F-4D97-AF65-F5344CB8AC3E}">
        <p14:creationId xmlns:p14="http://schemas.microsoft.com/office/powerpoint/2010/main" val="340184073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DF7DFED0-5A2D-5E7B-71E3-6F41087D3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F37536BB-D165-FD55-A6F2-F3DD75B28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69DAA54-7F32-8093-C9FC-29433F7D0092}"/>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BD45F384-5A99-7775-FF8B-63AA2CDFC24F}"/>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898CEAD8-C779-A111-37AD-EE9CAC9776C7}"/>
              </a:ext>
            </a:extLst>
          </p:cNvPr>
          <p:cNvSpPr>
            <a:spLocks noGrp="1"/>
          </p:cNvSpPr>
          <p:nvPr>
            <p:ph type="dt" sz="half" idx="23"/>
          </p:nvPr>
        </p:nvSpPr>
        <p:spPr/>
        <p:txBody>
          <a:bodyPr/>
          <a:lstStyle>
            <a:lvl1pPr>
              <a:defRPr/>
            </a:lvl1pPr>
          </a:lstStyle>
          <a:p>
            <a:pPr>
              <a:defRPr/>
            </a:pPr>
            <a:fld id="{F3A8F395-DFB1-40C9-B743-97C3CEFC2121}" type="datetimeFigureOut">
              <a:rPr lang="en-US"/>
              <a:pPr>
                <a:defRPr/>
              </a:pPr>
              <a:t>10/12/2022</a:t>
            </a:fld>
            <a:endParaRPr lang="en-US"/>
          </a:p>
        </p:txBody>
      </p:sp>
      <p:sp>
        <p:nvSpPr>
          <p:cNvPr id="7" name="Footer Placeholder 3">
            <a:extLst>
              <a:ext uri="{FF2B5EF4-FFF2-40B4-BE49-F238E27FC236}">
                <a16:creationId xmlns:a16="http://schemas.microsoft.com/office/drawing/2014/main" id="{916A85C9-9878-DDCB-FA5D-0A75220C8C09}"/>
              </a:ext>
            </a:extLst>
          </p:cNvPr>
          <p:cNvSpPr>
            <a:spLocks noGrp="1"/>
          </p:cNvSpPr>
          <p:nvPr>
            <p:ph type="ftr" sz="quarter" idx="24"/>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ABBD02E5-6459-EA98-9588-2871E721F286}"/>
              </a:ext>
            </a:extLst>
          </p:cNvPr>
          <p:cNvSpPr>
            <a:spLocks noGrp="1"/>
          </p:cNvSpPr>
          <p:nvPr>
            <p:ph type="sldNum" sz="quarter" idx="25"/>
          </p:nvPr>
        </p:nvSpPr>
        <p:spPr/>
        <p:txBody>
          <a:bodyPr/>
          <a:lstStyle>
            <a:lvl1pPr>
              <a:defRPr/>
            </a:lvl1pPr>
          </a:lstStyle>
          <a:p>
            <a:pPr>
              <a:defRPr/>
            </a:pPr>
            <a:fld id="{4CAB34B4-CA45-4297-A320-0572BC47E31B}" type="slidenum">
              <a:rPr lang="en-US"/>
              <a:pPr>
                <a:defRPr/>
              </a:pPr>
              <a:t>‹#›</a:t>
            </a:fld>
            <a:endParaRPr lang="en-US"/>
          </a:p>
        </p:txBody>
      </p:sp>
    </p:spTree>
    <p:extLst>
      <p:ext uri="{BB962C8B-B14F-4D97-AF65-F5344CB8AC3E}">
        <p14:creationId xmlns:p14="http://schemas.microsoft.com/office/powerpoint/2010/main" val="2218138143"/>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0190FFDC-9FA4-AB5C-29AC-A4E5B50C1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FA8C96C8-5E21-1C40-17B0-CB13B8C16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EDCCD2E-2871-7009-AECB-CB2A264A60FD}"/>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4F695960-CFA4-8D1C-5A49-A9B6D3E10032}"/>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BE4BCBFE-5B0F-E7EF-C9AC-876D3B6206AF}"/>
              </a:ext>
            </a:extLst>
          </p:cNvPr>
          <p:cNvSpPr>
            <a:spLocks noGrp="1"/>
          </p:cNvSpPr>
          <p:nvPr>
            <p:ph type="dt" sz="half" idx="10"/>
          </p:nvPr>
        </p:nvSpPr>
        <p:spPr/>
        <p:txBody>
          <a:bodyPr/>
          <a:lstStyle>
            <a:lvl1pPr>
              <a:defRPr/>
            </a:lvl1pPr>
          </a:lstStyle>
          <a:p>
            <a:pPr>
              <a:defRPr/>
            </a:pPr>
            <a:fld id="{2B792477-2F8A-4F09-9A56-63402414D968}" type="datetimeFigureOut">
              <a:rPr lang="en-US"/>
              <a:pPr>
                <a:defRPr/>
              </a:pPr>
              <a:t>10/12/2022</a:t>
            </a:fld>
            <a:endParaRPr lang="en-US"/>
          </a:p>
        </p:txBody>
      </p:sp>
      <p:sp>
        <p:nvSpPr>
          <p:cNvPr id="9" name="Footer Placeholder 4">
            <a:extLst>
              <a:ext uri="{FF2B5EF4-FFF2-40B4-BE49-F238E27FC236}">
                <a16:creationId xmlns:a16="http://schemas.microsoft.com/office/drawing/2014/main" id="{0C2D45F2-5402-2B89-B913-24A35504FFF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BCF389DB-3545-522B-236E-C88699D7ABE6}"/>
              </a:ext>
            </a:extLst>
          </p:cNvPr>
          <p:cNvSpPr>
            <a:spLocks noGrp="1"/>
          </p:cNvSpPr>
          <p:nvPr>
            <p:ph type="sldNum" sz="quarter" idx="12"/>
          </p:nvPr>
        </p:nvSpPr>
        <p:spPr/>
        <p:txBody>
          <a:bodyPr/>
          <a:lstStyle>
            <a:lvl1pPr>
              <a:defRPr/>
            </a:lvl1pPr>
          </a:lstStyle>
          <a:p>
            <a:pPr>
              <a:defRPr/>
            </a:pPr>
            <a:fld id="{447EDD2C-3D93-481B-8CE5-7C43662DD0A7}" type="slidenum">
              <a:rPr lang="en-US"/>
              <a:pPr>
                <a:defRPr/>
              </a:pPr>
              <a:t>‹#›</a:t>
            </a:fld>
            <a:endParaRPr lang="en-US"/>
          </a:p>
        </p:txBody>
      </p:sp>
    </p:spTree>
    <p:extLst>
      <p:ext uri="{BB962C8B-B14F-4D97-AF65-F5344CB8AC3E}">
        <p14:creationId xmlns:p14="http://schemas.microsoft.com/office/powerpoint/2010/main" val="143494124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857641-68D5-14D7-4828-B362BE4BBA5D}"/>
              </a:ext>
            </a:extLst>
          </p:cNvPr>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2524B0A-3951-BA63-2D22-4F1291AED7FB}"/>
              </a:ext>
            </a:extLst>
          </p:cNvPr>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986AE5AC-6D25-0935-E65B-DFD9DA6B1BA4}"/>
              </a:ext>
            </a:extLst>
          </p:cNvPr>
          <p:cNvSpPr>
            <a:spLocks noGrp="1"/>
          </p:cNvSpPr>
          <p:nvPr>
            <p:ph type="dt" sz="half" idx="10"/>
          </p:nvPr>
        </p:nvSpPr>
        <p:spPr>
          <a:xfrm>
            <a:off x="6807200" y="5935663"/>
            <a:ext cx="2743200" cy="365125"/>
          </a:xfrm>
        </p:spPr>
        <p:txBody>
          <a:bodyPr/>
          <a:lstStyle>
            <a:lvl1pPr>
              <a:defRPr/>
            </a:lvl1pPr>
          </a:lstStyle>
          <a:p>
            <a:pPr>
              <a:defRPr/>
            </a:pPr>
            <a:fld id="{D282F45C-D40E-46A6-ADA8-ACB041DD0ACC}" type="datetimeFigureOut">
              <a:rPr lang="en-US"/>
              <a:pPr>
                <a:defRPr/>
              </a:pPr>
              <a:t>10/12/2022</a:t>
            </a:fld>
            <a:endParaRPr lang="en-US"/>
          </a:p>
        </p:txBody>
      </p:sp>
      <p:sp>
        <p:nvSpPr>
          <p:cNvPr id="7" name="Footer Placeholder 4">
            <a:extLst>
              <a:ext uri="{FF2B5EF4-FFF2-40B4-BE49-F238E27FC236}">
                <a16:creationId xmlns:a16="http://schemas.microsoft.com/office/drawing/2014/main" id="{C423D71B-1743-3F4F-EABE-8C301ABA7952}"/>
              </a:ext>
            </a:extLst>
          </p:cNvPr>
          <p:cNvSpPr>
            <a:spLocks noGrp="1"/>
          </p:cNvSpPr>
          <p:nvPr>
            <p:ph type="ftr" sz="quarter" idx="11"/>
          </p:nvPr>
        </p:nvSpPr>
        <p:spPr>
          <a:xfrm>
            <a:off x="681038" y="5935663"/>
            <a:ext cx="6126162"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B92989D-6864-D782-2ABB-591F46A85C33}"/>
              </a:ext>
            </a:extLst>
          </p:cNvPr>
          <p:cNvSpPr>
            <a:spLocks noGrp="1"/>
          </p:cNvSpPr>
          <p:nvPr>
            <p:ph type="sldNum" sz="quarter" idx="12"/>
          </p:nvPr>
        </p:nvSpPr>
        <p:spPr>
          <a:xfrm>
            <a:off x="10098088" y="5399088"/>
            <a:ext cx="1154112" cy="1090612"/>
          </a:xfrm>
        </p:spPr>
        <p:txBody>
          <a:bodyPr anchor="t"/>
          <a:lstStyle>
            <a:lvl1pPr algn="ctr">
              <a:defRPr/>
            </a:lvl1pPr>
          </a:lstStyle>
          <a:p>
            <a:pPr>
              <a:defRPr/>
            </a:pPr>
            <a:fld id="{C56CB0FC-3291-453A-BBF3-16DD03ACB3B7}" type="slidenum">
              <a:rPr lang="en-US"/>
              <a:pPr>
                <a:defRPr/>
              </a:pPr>
              <a:t>‹#›</a:t>
            </a:fld>
            <a:endParaRPr lang="en-US"/>
          </a:p>
        </p:txBody>
      </p:sp>
    </p:spTree>
    <p:extLst>
      <p:ext uri="{BB962C8B-B14F-4D97-AF65-F5344CB8AC3E}">
        <p14:creationId xmlns:p14="http://schemas.microsoft.com/office/powerpoint/2010/main" val="274822917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5D7C03E0-951F-56FF-86EE-9BAB7ADAC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3388"/>
            <a:ext cx="8967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1D4F00A8-4A42-3EEC-834F-1BBA9E801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0" y="4243388"/>
            <a:ext cx="307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D31B891-5B5A-A907-1AE2-97DDBC296EB0}"/>
              </a:ext>
            </a:extLst>
          </p:cNvPr>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FCA44489-75DE-C783-8B49-6ACA08EA88A3}"/>
              </a:ext>
            </a:extLst>
          </p:cNvPr>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1A54B24A-46D8-F3BC-1ED0-C2D199E34EC9}"/>
              </a:ext>
            </a:extLst>
          </p:cNvPr>
          <p:cNvSpPr>
            <a:spLocks noGrp="1"/>
          </p:cNvSpPr>
          <p:nvPr>
            <p:ph type="dt" sz="half" idx="10"/>
          </p:nvPr>
        </p:nvSpPr>
        <p:spPr/>
        <p:txBody>
          <a:bodyPr/>
          <a:lstStyle>
            <a:lvl1pPr>
              <a:defRPr/>
            </a:lvl1pPr>
          </a:lstStyle>
          <a:p>
            <a:pPr>
              <a:defRPr/>
            </a:pPr>
            <a:fld id="{BE35BD68-7548-46B5-BB4F-868EAFCC406E}" type="datetimeFigureOut">
              <a:rPr lang="en-US"/>
              <a:pPr>
                <a:defRPr/>
              </a:pPr>
              <a:t>10/12/2022</a:t>
            </a:fld>
            <a:endParaRPr lang="en-US" dirty="0"/>
          </a:p>
        </p:txBody>
      </p:sp>
      <p:sp>
        <p:nvSpPr>
          <p:cNvPr id="9" name="Footer Placeholder 4">
            <a:extLst>
              <a:ext uri="{FF2B5EF4-FFF2-40B4-BE49-F238E27FC236}">
                <a16:creationId xmlns:a16="http://schemas.microsoft.com/office/drawing/2014/main" id="{43309916-1FDF-F23D-7220-5033C8926990}"/>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54F2B8A0-E2A7-6E01-95A7-ACFF5232062B}"/>
              </a:ext>
            </a:extLst>
          </p:cNvPr>
          <p:cNvSpPr>
            <a:spLocks noGrp="1"/>
          </p:cNvSpPr>
          <p:nvPr>
            <p:ph type="sldNum" sz="quarter" idx="12"/>
          </p:nvPr>
        </p:nvSpPr>
        <p:spPr>
          <a:xfrm>
            <a:off x="9255125" y="2749550"/>
            <a:ext cx="1171575" cy="1357313"/>
          </a:xfrm>
        </p:spPr>
        <p:txBody>
          <a:bodyPr/>
          <a:lstStyle>
            <a:lvl1pPr>
              <a:defRPr/>
            </a:lvl1pPr>
          </a:lstStyle>
          <a:p>
            <a:pPr>
              <a:defRPr/>
            </a:pPr>
            <a:fld id="{2229F20E-9FD5-41A3-AC2E-AE1848AB72F8}" type="slidenum">
              <a:rPr lang="en-US"/>
              <a:pPr>
                <a:defRPr/>
              </a:pPr>
              <a:t>‹#›</a:t>
            </a:fld>
            <a:endParaRPr lang="en-US" dirty="0"/>
          </a:p>
        </p:txBody>
      </p:sp>
    </p:spTree>
    <p:extLst>
      <p:ext uri="{BB962C8B-B14F-4D97-AF65-F5344CB8AC3E}">
        <p14:creationId xmlns:p14="http://schemas.microsoft.com/office/powerpoint/2010/main" val="2391295861"/>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FFA31047-05D4-0EED-F1B9-52DB07629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2491F13C-23BB-1682-8F28-AA57897AD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4396857-90C0-A6E4-EA4F-D500F5D73188}"/>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31B5EA07-D220-A738-D44E-16300C135427}"/>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AC9F8B85-43D1-FE4D-252C-F08D09946069}"/>
              </a:ext>
            </a:extLst>
          </p:cNvPr>
          <p:cNvSpPr>
            <a:spLocks noGrp="1"/>
          </p:cNvSpPr>
          <p:nvPr>
            <p:ph type="dt" sz="half" idx="10"/>
          </p:nvPr>
        </p:nvSpPr>
        <p:spPr/>
        <p:txBody>
          <a:bodyPr/>
          <a:lstStyle>
            <a:lvl1pPr>
              <a:defRPr/>
            </a:lvl1pPr>
          </a:lstStyle>
          <a:p>
            <a:pPr>
              <a:defRPr/>
            </a:pPr>
            <a:fld id="{2829544C-BFC8-45FC-B0D8-6C789567B94E}" type="datetimeFigureOut">
              <a:rPr lang="en-US"/>
              <a:pPr>
                <a:defRPr/>
              </a:pPr>
              <a:t>10/12/2022</a:t>
            </a:fld>
            <a:endParaRPr lang="en-US" dirty="0"/>
          </a:p>
        </p:txBody>
      </p:sp>
      <p:sp>
        <p:nvSpPr>
          <p:cNvPr id="9" name="Footer Placeholder 4">
            <a:extLst>
              <a:ext uri="{FF2B5EF4-FFF2-40B4-BE49-F238E27FC236}">
                <a16:creationId xmlns:a16="http://schemas.microsoft.com/office/drawing/2014/main" id="{C11E5988-8D51-CE2A-272F-A44954B2070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C6709292-86CF-666D-8926-E613DA3042A2}"/>
              </a:ext>
            </a:extLst>
          </p:cNvPr>
          <p:cNvSpPr>
            <a:spLocks noGrp="1"/>
          </p:cNvSpPr>
          <p:nvPr>
            <p:ph type="sldNum" sz="quarter" idx="12"/>
          </p:nvPr>
        </p:nvSpPr>
        <p:spPr/>
        <p:txBody>
          <a:bodyPr/>
          <a:lstStyle>
            <a:lvl1pPr>
              <a:defRPr/>
            </a:lvl1pPr>
          </a:lstStyle>
          <a:p>
            <a:pPr>
              <a:defRPr/>
            </a:pPr>
            <a:fld id="{55D7B387-4E3C-4D33-8532-5876FC37AC07}" type="slidenum">
              <a:rPr lang="en-US"/>
              <a:pPr>
                <a:defRPr/>
              </a:pPr>
              <a:t>‹#›</a:t>
            </a:fld>
            <a:endParaRPr lang="en-US" dirty="0"/>
          </a:p>
        </p:txBody>
      </p:sp>
    </p:spTree>
    <p:extLst>
      <p:ext uri="{BB962C8B-B14F-4D97-AF65-F5344CB8AC3E}">
        <p14:creationId xmlns:p14="http://schemas.microsoft.com/office/powerpoint/2010/main" val="247805011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9880DEAF-CCF8-07F2-64D8-4D7CA07D2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6225"/>
            <a:ext cx="1043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0B1D187A-F1C7-F37F-5023-A88F562F5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40878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D44DF71-E7D4-65D2-3958-B3B662EE248F}"/>
              </a:ext>
            </a:extLst>
          </p:cNvPr>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93A8C11F-B7F3-E72E-420D-D57FA156EC20}"/>
              </a:ext>
            </a:extLst>
          </p:cNvPr>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089EE93C-6413-A765-F9BF-84F12244740B}"/>
              </a:ext>
            </a:extLst>
          </p:cNvPr>
          <p:cNvSpPr>
            <a:spLocks noGrp="1"/>
          </p:cNvSpPr>
          <p:nvPr>
            <p:ph type="dt" sz="half" idx="10"/>
          </p:nvPr>
        </p:nvSpPr>
        <p:spPr/>
        <p:txBody>
          <a:bodyPr/>
          <a:lstStyle>
            <a:lvl1pPr>
              <a:defRPr/>
            </a:lvl1pPr>
          </a:lstStyle>
          <a:p>
            <a:pPr>
              <a:defRPr/>
            </a:pPr>
            <a:fld id="{12072829-300B-4781-A36D-232D9657CAB9}" type="datetimeFigureOut">
              <a:rPr lang="en-US"/>
              <a:pPr>
                <a:defRPr/>
              </a:pPr>
              <a:t>10/12/2022</a:t>
            </a:fld>
            <a:endParaRPr lang="en-US" dirty="0"/>
          </a:p>
        </p:txBody>
      </p:sp>
      <p:sp>
        <p:nvSpPr>
          <p:cNvPr id="9" name="Footer Placeholder 4">
            <a:extLst>
              <a:ext uri="{FF2B5EF4-FFF2-40B4-BE49-F238E27FC236}">
                <a16:creationId xmlns:a16="http://schemas.microsoft.com/office/drawing/2014/main" id="{60A7E7F2-3EAE-1151-BEE7-8EF211FFCCCF}"/>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1081616E-BD86-C49D-4CFD-1512128ED3F7}"/>
              </a:ext>
            </a:extLst>
          </p:cNvPr>
          <p:cNvSpPr>
            <a:spLocks noGrp="1"/>
          </p:cNvSpPr>
          <p:nvPr>
            <p:ph type="sldNum" sz="quarter" idx="12"/>
          </p:nvPr>
        </p:nvSpPr>
        <p:spPr>
          <a:xfrm>
            <a:off x="10729913" y="2870200"/>
            <a:ext cx="1154112" cy="1090613"/>
          </a:xfrm>
        </p:spPr>
        <p:txBody>
          <a:bodyPr/>
          <a:lstStyle>
            <a:lvl1pPr>
              <a:defRPr/>
            </a:lvl1pPr>
          </a:lstStyle>
          <a:p>
            <a:pPr>
              <a:defRPr/>
            </a:pPr>
            <a:fld id="{13597F3A-7DE9-4450-AEC3-FB13485C9EF4}" type="slidenum">
              <a:rPr lang="en-US"/>
              <a:pPr>
                <a:defRPr/>
              </a:pPr>
              <a:t>‹#›</a:t>
            </a:fld>
            <a:endParaRPr lang="en-US" dirty="0"/>
          </a:p>
        </p:txBody>
      </p:sp>
    </p:spTree>
    <p:extLst>
      <p:ext uri="{BB962C8B-B14F-4D97-AF65-F5344CB8AC3E}">
        <p14:creationId xmlns:p14="http://schemas.microsoft.com/office/powerpoint/2010/main" val="4181257749"/>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73C4538C-974F-79DE-4A50-719973B14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245F7A53-DFFB-D751-7D06-4D09F3243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6B151A0-A8DB-E057-62FA-E1A81368277D}"/>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8702617D-EBF9-C3B7-71EF-F9E901698998}"/>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67B6DC13-6847-606B-9129-F07ECB09F98E}"/>
              </a:ext>
            </a:extLst>
          </p:cNvPr>
          <p:cNvSpPr>
            <a:spLocks noGrp="1"/>
          </p:cNvSpPr>
          <p:nvPr>
            <p:ph type="dt" sz="half" idx="10"/>
          </p:nvPr>
        </p:nvSpPr>
        <p:spPr/>
        <p:txBody>
          <a:bodyPr/>
          <a:lstStyle>
            <a:lvl1pPr>
              <a:defRPr/>
            </a:lvl1pPr>
          </a:lstStyle>
          <a:p>
            <a:pPr>
              <a:defRPr/>
            </a:pPr>
            <a:fld id="{29BBA75F-E8C8-4F08-A53D-5C9AE3D4ECA5}" type="datetimeFigureOut">
              <a:rPr lang="en-US"/>
              <a:pPr>
                <a:defRPr/>
              </a:pPr>
              <a:t>10/12/2022</a:t>
            </a:fld>
            <a:endParaRPr lang="en-US" dirty="0"/>
          </a:p>
        </p:txBody>
      </p:sp>
      <p:sp>
        <p:nvSpPr>
          <p:cNvPr id="10" name="Footer Placeholder 5">
            <a:extLst>
              <a:ext uri="{FF2B5EF4-FFF2-40B4-BE49-F238E27FC236}">
                <a16:creationId xmlns:a16="http://schemas.microsoft.com/office/drawing/2014/main" id="{E621C4D7-4574-56B1-9AF3-7D291172381A}"/>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7515BC21-C648-F042-1528-EFBC30C50385}"/>
              </a:ext>
            </a:extLst>
          </p:cNvPr>
          <p:cNvSpPr>
            <a:spLocks noGrp="1"/>
          </p:cNvSpPr>
          <p:nvPr>
            <p:ph type="sldNum" sz="quarter" idx="12"/>
          </p:nvPr>
        </p:nvSpPr>
        <p:spPr/>
        <p:txBody>
          <a:bodyPr/>
          <a:lstStyle>
            <a:lvl1pPr>
              <a:defRPr/>
            </a:lvl1pPr>
          </a:lstStyle>
          <a:p>
            <a:pPr>
              <a:defRPr/>
            </a:pPr>
            <a:fld id="{FED1DA6E-0587-4825-B72B-1F9584257E51}" type="slidenum">
              <a:rPr lang="en-US"/>
              <a:pPr>
                <a:defRPr/>
              </a:pPr>
              <a:t>‹#›</a:t>
            </a:fld>
            <a:endParaRPr lang="en-US" dirty="0"/>
          </a:p>
        </p:txBody>
      </p:sp>
    </p:spTree>
    <p:extLst>
      <p:ext uri="{BB962C8B-B14F-4D97-AF65-F5344CB8AC3E}">
        <p14:creationId xmlns:p14="http://schemas.microsoft.com/office/powerpoint/2010/main" val="18699803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a:extLst>
              <a:ext uri="{FF2B5EF4-FFF2-40B4-BE49-F238E27FC236}">
                <a16:creationId xmlns:a16="http://schemas.microsoft.com/office/drawing/2014/main" id="{C9ED2E22-8422-E5E2-622F-FCCF81ED8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D-ShadowShort.png">
            <a:extLst>
              <a:ext uri="{FF2B5EF4-FFF2-40B4-BE49-F238E27FC236}">
                <a16:creationId xmlns:a16="http://schemas.microsoft.com/office/drawing/2014/main" id="{D2446361-B9EE-22AC-EBA0-80A7FE347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BF1D673-7E7B-AEEB-FFED-355596385418}"/>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D66A7A8-4661-AA2B-4273-B2DC851848E3}"/>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5CDA49FE-8865-9155-5EFA-C1CDCBC41819}"/>
              </a:ext>
            </a:extLst>
          </p:cNvPr>
          <p:cNvSpPr>
            <a:spLocks noGrp="1"/>
          </p:cNvSpPr>
          <p:nvPr>
            <p:ph type="dt" sz="half" idx="10"/>
          </p:nvPr>
        </p:nvSpPr>
        <p:spPr/>
        <p:txBody>
          <a:bodyPr/>
          <a:lstStyle>
            <a:lvl1pPr>
              <a:defRPr/>
            </a:lvl1pPr>
          </a:lstStyle>
          <a:p>
            <a:pPr>
              <a:defRPr/>
            </a:pPr>
            <a:fld id="{8AA24206-E5D6-430B-AD37-3793F018B747}" type="datetimeFigureOut">
              <a:rPr lang="en-US"/>
              <a:pPr>
                <a:defRPr/>
              </a:pPr>
              <a:t>10/12/2022</a:t>
            </a:fld>
            <a:endParaRPr lang="en-US" dirty="0"/>
          </a:p>
        </p:txBody>
      </p:sp>
      <p:sp>
        <p:nvSpPr>
          <p:cNvPr id="12" name="Footer Placeholder 7">
            <a:extLst>
              <a:ext uri="{FF2B5EF4-FFF2-40B4-BE49-F238E27FC236}">
                <a16:creationId xmlns:a16="http://schemas.microsoft.com/office/drawing/2014/main" id="{18C35BFA-3CBF-10D0-F1C1-9C050020BB86}"/>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0A1F654A-8F09-F3FA-4F4C-8D39837A9878}"/>
              </a:ext>
            </a:extLst>
          </p:cNvPr>
          <p:cNvSpPr>
            <a:spLocks noGrp="1"/>
          </p:cNvSpPr>
          <p:nvPr>
            <p:ph type="sldNum" sz="quarter" idx="12"/>
          </p:nvPr>
        </p:nvSpPr>
        <p:spPr/>
        <p:txBody>
          <a:bodyPr/>
          <a:lstStyle>
            <a:lvl1pPr>
              <a:defRPr/>
            </a:lvl1pPr>
          </a:lstStyle>
          <a:p>
            <a:pPr>
              <a:defRPr/>
            </a:pPr>
            <a:fld id="{97F53A65-87CC-445F-BE3E-DE5FF9644824}" type="slidenum">
              <a:rPr lang="en-US"/>
              <a:pPr>
                <a:defRPr/>
              </a:pPr>
              <a:t>‹#›</a:t>
            </a:fld>
            <a:endParaRPr lang="en-US" dirty="0"/>
          </a:p>
        </p:txBody>
      </p:sp>
    </p:spTree>
    <p:extLst>
      <p:ext uri="{BB962C8B-B14F-4D97-AF65-F5344CB8AC3E}">
        <p14:creationId xmlns:p14="http://schemas.microsoft.com/office/powerpoint/2010/main" val="180868111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128D6E56-E3A5-9C1D-3A6A-263012CD6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B5A01138-5B7F-FB72-0DE2-BE0773AAF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901501-9879-DB57-555E-310ED9B9CC27}"/>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BF1EA17A-9876-2BA0-476A-60DC661823A2}"/>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C2CC646-84D5-A4C1-8D38-BE9D8B4C2AF9}"/>
              </a:ext>
            </a:extLst>
          </p:cNvPr>
          <p:cNvSpPr>
            <a:spLocks noGrp="1"/>
          </p:cNvSpPr>
          <p:nvPr>
            <p:ph type="dt" sz="half" idx="10"/>
          </p:nvPr>
        </p:nvSpPr>
        <p:spPr/>
        <p:txBody>
          <a:bodyPr/>
          <a:lstStyle>
            <a:lvl1pPr>
              <a:defRPr/>
            </a:lvl1pPr>
          </a:lstStyle>
          <a:p>
            <a:pPr>
              <a:defRPr/>
            </a:pPr>
            <a:fld id="{B7C9C700-0E1B-43D4-A4A4-20DED9F3B44C}" type="datetimeFigureOut">
              <a:rPr lang="en-US"/>
              <a:pPr>
                <a:defRPr/>
              </a:pPr>
              <a:t>10/12/2022</a:t>
            </a:fld>
            <a:endParaRPr lang="en-US"/>
          </a:p>
        </p:txBody>
      </p:sp>
      <p:sp>
        <p:nvSpPr>
          <p:cNvPr id="10" name="Footer Placeholder 5">
            <a:extLst>
              <a:ext uri="{FF2B5EF4-FFF2-40B4-BE49-F238E27FC236}">
                <a16:creationId xmlns:a16="http://schemas.microsoft.com/office/drawing/2014/main" id="{801763AE-54F8-3DBF-B308-640D8BE30264}"/>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9E2669C3-8AF3-44AF-E12D-45D10C702FCF}"/>
              </a:ext>
            </a:extLst>
          </p:cNvPr>
          <p:cNvSpPr>
            <a:spLocks noGrp="1"/>
          </p:cNvSpPr>
          <p:nvPr>
            <p:ph type="sldNum" sz="quarter" idx="12"/>
          </p:nvPr>
        </p:nvSpPr>
        <p:spPr/>
        <p:txBody>
          <a:bodyPr/>
          <a:lstStyle>
            <a:lvl1pPr>
              <a:defRPr/>
            </a:lvl1pPr>
          </a:lstStyle>
          <a:p>
            <a:pPr>
              <a:defRPr/>
            </a:pPr>
            <a:fld id="{C4073FA7-DB00-46F5-816A-3B55E6F3DD7F}" type="slidenum">
              <a:rPr lang="en-US"/>
              <a:pPr>
                <a:defRPr/>
              </a:pPr>
              <a:t>‹#›</a:t>
            </a:fld>
            <a:endParaRPr lang="en-US"/>
          </a:p>
        </p:txBody>
      </p:sp>
    </p:spTree>
    <p:extLst>
      <p:ext uri="{BB962C8B-B14F-4D97-AF65-F5344CB8AC3E}">
        <p14:creationId xmlns:p14="http://schemas.microsoft.com/office/powerpoint/2010/main" val="2202233538"/>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559F84D3-3681-C467-105D-673FA9926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D-ShadowShort.png">
            <a:extLst>
              <a:ext uri="{FF2B5EF4-FFF2-40B4-BE49-F238E27FC236}">
                <a16:creationId xmlns:a16="http://schemas.microsoft.com/office/drawing/2014/main" id="{655DDC37-490E-6BCD-17D3-7BC36CA6E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0709963-AF10-4331-488C-C12D700E59EB}"/>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6A984A8B-B53E-93BB-B3B7-ED774EDE7F2B}"/>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32E699E9-4D43-6894-170B-975096F170E2}"/>
              </a:ext>
            </a:extLst>
          </p:cNvPr>
          <p:cNvSpPr>
            <a:spLocks noGrp="1"/>
          </p:cNvSpPr>
          <p:nvPr>
            <p:ph type="dt" sz="half" idx="10"/>
          </p:nvPr>
        </p:nvSpPr>
        <p:spPr/>
        <p:txBody>
          <a:bodyPr/>
          <a:lstStyle>
            <a:lvl1pPr>
              <a:defRPr/>
            </a:lvl1pPr>
          </a:lstStyle>
          <a:p>
            <a:pPr>
              <a:defRPr/>
            </a:pPr>
            <a:fld id="{B26BE696-89C5-4236-9C18-E57C1400347D}" type="datetimeFigureOut">
              <a:rPr lang="en-US"/>
              <a:pPr>
                <a:defRPr/>
              </a:pPr>
              <a:t>10/12/2022</a:t>
            </a:fld>
            <a:endParaRPr lang="en-US" dirty="0"/>
          </a:p>
        </p:txBody>
      </p:sp>
      <p:sp>
        <p:nvSpPr>
          <p:cNvPr id="8" name="Footer Placeholder 3">
            <a:extLst>
              <a:ext uri="{FF2B5EF4-FFF2-40B4-BE49-F238E27FC236}">
                <a16:creationId xmlns:a16="http://schemas.microsoft.com/office/drawing/2014/main" id="{6A2E9B7F-504A-663E-6E5D-2C0C3280256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A5B88207-B54D-5806-ECB3-84B78EEE4C3B}"/>
              </a:ext>
            </a:extLst>
          </p:cNvPr>
          <p:cNvSpPr>
            <a:spLocks noGrp="1"/>
          </p:cNvSpPr>
          <p:nvPr>
            <p:ph type="sldNum" sz="quarter" idx="12"/>
          </p:nvPr>
        </p:nvSpPr>
        <p:spPr/>
        <p:txBody>
          <a:bodyPr/>
          <a:lstStyle>
            <a:lvl1pPr>
              <a:defRPr/>
            </a:lvl1pPr>
          </a:lstStyle>
          <a:p>
            <a:pPr>
              <a:defRPr/>
            </a:pPr>
            <a:fld id="{13C21374-975C-44D1-98A6-72D3746A9F48}" type="slidenum">
              <a:rPr lang="en-US"/>
              <a:pPr>
                <a:defRPr/>
              </a:pPr>
              <a:t>‹#›</a:t>
            </a:fld>
            <a:endParaRPr lang="en-US" dirty="0"/>
          </a:p>
        </p:txBody>
      </p:sp>
    </p:spTree>
    <p:extLst>
      <p:ext uri="{BB962C8B-B14F-4D97-AF65-F5344CB8AC3E}">
        <p14:creationId xmlns:p14="http://schemas.microsoft.com/office/powerpoint/2010/main" val="431791076"/>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a:extLst>
              <a:ext uri="{FF2B5EF4-FFF2-40B4-BE49-F238E27FC236}">
                <a16:creationId xmlns:a16="http://schemas.microsoft.com/office/drawing/2014/main" id="{D7411B65-8AEE-DE4D-8850-01BEAE3B5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338E9C8-6B5D-64E6-D66F-5EDC8E1B2C17}"/>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24E0B82D-DCD3-40EF-7DA1-D3F6FF95A8FA}"/>
              </a:ext>
            </a:extLst>
          </p:cNvPr>
          <p:cNvSpPr>
            <a:spLocks noGrp="1"/>
          </p:cNvSpPr>
          <p:nvPr>
            <p:ph type="dt" sz="half" idx="10"/>
          </p:nvPr>
        </p:nvSpPr>
        <p:spPr/>
        <p:txBody>
          <a:bodyPr/>
          <a:lstStyle>
            <a:lvl1pPr>
              <a:defRPr/>
            </a:lvl1pPr>
          </a:lstStyle>
          <a:p>
            <a:pPr>
              <a:defRPr/>
            </a:pPr>
            <a:fld id="{C8A24B70-8EC1-4139-9BC2-0FAC6D991517}" type="datetimeFigureOut">
              <a:rPr lang="en-US"/>
              <a:pPr>
                <a:defRPr/>
              </a:pPr>
              <a:t>10/12/2022</a:t>
            </a:fld>
            <a:endParaRPr lang="en-US" dirty="0"/>
          </a:p>
        </p:txBody>
      </p:sp>
      <p:sp>
        <p:nvSpPr>
          <p:cNvPr id="5" name="Footer Placeholder 2">
            <a:extLst>
              <a:ext uri="{FF2B5EF4-FFF2-40B4-BE49-F238E27FC236}">
                <a16:creationId xmlns:a16="http://schemas.microsoft.com/office/drawing/2014/main" id="{E82ACC12-94B9-0600-13D0-63ED4C9415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80C9BBA6-ED71-EE75-10DE-991A08C86D55}"/>
              </a:ext>
            </a:extLst>
          </p:cNvPr>
          <p:cNvSpPr>
            <a:spLocks noGrp="1"/>
          </p:cNvSpPr>
          <p:nvPr>
            <p:ph type="sldNum" sz="quarter" idx="12"/>
          </p:nvPr>
        </p:nvSpPr>
        <p:spPr/>
        <p:txBody>
          <a:bodyPr/>
          <a:lstStyle>
            <a:lvl1pPr>
              <a:defRPr/>
            </a:lvl1pPr>
          </a:lstStyle>
          <a:p>
            <a:pPr>
              <a:defRPr/>
            </a:pPr>
            <a:fld id="{B99EF1C4-8DF0-4EAC-A3B2-90C0E6F3BD5B}" type="slidenum">
              <a:rPr lang="en-US"/>
              <a:pPr>
                <a:defRPr/>
              </a:pPr>
              <a:t>‹#›</a:t>
            </a:fld>
            <a:endParaRPr lang="en-US" dirty="0"/>
          </a:p>
        </p:txBody>
      </p:sp>
    </p:spTree>
    <p:extLst>
      <p:ext uri="{BB962C8B-B14F-4D97-AF65-F5344CB8AC3E}">
        <p14:creationId xmlns:p14="http://schemas.microsoft.com/office/powerpoint/2010/main" val="3791668825"/>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F3A5B3FF-1E93-DB24-DD5B-52DA4FD85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B4DBFDF6-DA05-4D9F-06CC-E5A257A168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3E3A7EB-EE38-AB60-08E7-24FFE925DBEC}"/>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C7F435AD-D6F1-D089-FB36-3FE19C5549E3}"/>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E2D639B5-26B9-997E-6A53-20C4E5F5A52B}"/>
              </a:ext>
            </a:extLst>
          </p:cNvPr>
          <p:cNvSpPr>
            <a:spLocks noGrp="1"/>
          </p:cNvSpPr>
          <p:nvPr>
            <p:ph type="dt" sz="half" idx="10"/>
          </p:nvPr>
        </p:nvSpPr>
        <p:spPr/>
        <p:txBody>
          <a:bodyPr/>
          <a:lstStyle>
            <a:lvl1pPr>
              <a:defRPr/>
            </a:lvl1pPr>
          </a:lstStyle>
          <a:p>
            <a:pPr>
              <a:defRPr/>
            </a:pPr>
            <a:fld id="{C8C24143-365B-47B0-BF2C-4209A2BE9C7B}" type="datetimeFigureOut">
              <a:rPr lang="en-US"/>
              <a:pPr>
                <a:defRPr/>
              </a:pPr>
              <a:t>10/12/2022</a:t>
            </a:fld>
            <a:endParaRPr lang="en-US" dirty="0"/>
          </a:p>
        </p:txBody>
      </p:sp>
      <p:sp>
        <p:nvSpPr>
          <p:cNvPr id="10" name="Footer Placeholder 5">
            <a:extLst>
              <a:ext uri="{FF2B5EF4-FFF2-40B4-BE49-F238E27FC236}">
                <a16:creationId xmlns:a16="http://schemas.microsoft.com/office/drawing/2014/main" id="{06D9FC81-E139-B8EB-E3CA-6F30458411E0}"/>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2C2778CA-B782-86A9-FFD3-530BF778CA8C}"/>
              </a:ext>
            </a:extLst>
          </p:cNvPr>
          <p:cNvSpPr>
            <a:spLocks noGrp="1"/>
          </p:cNvSpPr>
          <p:nvPr>
            <p:ph type="sldNum" sz="quarter" idx="12"/>
          </p:nvPr>
        </p:nvSpPr>
        <p:spPr/>
        <p:txBody>
          <a:bodyPr/>
          <a:lstStyle>
            <a:lvl1pPr>
              <a:defRPr/>
            </a:lvl1pPr>
          </a:lstStyle>
          <a:p>
            <a:pPr>
              <a:defRPr/>
            </a:pPr>
            <a:fld id="{147DB414-4D91-4443-986F-A4A41E25E127}" type="slidenum">
              <a:rPr lang="en-US"/>
              <a:pPr>
                <a:defRPr/>
              </a:pPr>
              <a:t>‹#›</a:t>
            </a:fld>
            <a:endParaRPr lang="en-US" dirty="0"/>
          </a:p>
        </p:txBody>
      </p:sp>
    </p:spTree>
    <p:extLst>
      <p:ext uri="{BB962C8B-B14F-4D97-AF65-F5344CB8AC3E}">
        <p14:creationId xmlns:p14="http://schemas.microsoft.com/office/powerpoint/2010/main" val="375893315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83C233EC-D679-2EEC-6B7A-D0A9C14DC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2445C5BA-C5A5-A894-12AD-29FDCBA0A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3F0AA07-0668-41A3-BB77-08285BAFA072}"/>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C3962CFC-51F4-14B2-65FE-8A1B27A21BF3}"/>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B81F8225-83FB-6F4D-D8A9-09EA4E7B0367}"/>
              </a:ext>
            </a:extLst>
          </p:cNvPr>
          <p:cNvSpPr>
            <a:spLocks noGrp="1"/>
          </p:cNvSpPr>
          <p:nvPr>
            <p:ph type="dt" sz="half" idx="10"/>
          </p:nvPr>
        </p:nvSpPr>
        <p:spPr/>
        <p:txBody>
          <a:bodyPr/>
          <a:lstStyle>
            <a:lvl1pPr>
              <a:defRPr/>
            </a:lvl1pPr>
          </a:lstStyle>
          <a:p>
            <a:pPr>
              <a:defRPr/>
            </a:pPr>
            <a:fld id="{86F52C67-B0E9-4E0B-945C-3F04DB2E6C5D}" type="datetimeFigureOut">
              <a:rPr lang="en-US"/>
              <a:pPr>
                <a:defRPr/>
              </a:pPr>
              <a:t>10/12/2022</a:t>
            </a:fld>
            <a:endParaRPr lang="en-US" dirty="0"/>
          </a:p>
        </p:txBody>
      </p:sp>
      <p:sp>
        <p:nvSpPr>
          <p:cNvPr id="10" name="Footer Placeholder 5">
            <a:extLst>
              <a:ext uri="{FF2B5EF4-FFF2-40B4-BE49-F238E27FC236}">
                <a16:creationId xmlns:a16="http://schemas.microsoft.com/office/drawing/2014/main" id="{1088D046-1B8E-99B7-659F-09BE102C54B0}"/>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8864C12B-473A-EB5E-703D-0F6E97B43221}"/>
              </a:ext>
            </a:extLst>
          </p:cNvPr>
          <p:cNvSpPr>
            <a:spLocks noGrp="1"/>
          </p:cNvSpPr>
          <p:nvPr>
            <p:ph type="sldNum" sz="quarter" idx="12"/>
          </p:nvPr>
        </p:nvSpPr>
        <p:spPr/>
        <p:txBody>
          <a:bodyPr/>
          <a:lstStyle>
            <a:lvl1pPr>
              <a:defRPr/>
            </a:lvl1pPr>
          </a:lstStyle>
          <a:p>
            <a:pPr>
              <a:defRPr/>
            </a:pPr>
            <a:fld id="{D9538D75-8FAE-48B0-B5F0-E69969909A4D}" type="slidenum">
              <a:rPr lang="en-US"/>
              <a:pPr>
                <a:defRPr/>
              </a:pPr>
              <a:t>‹#›</a:t>
            </a:fld>
            <a:endParaRPr lang="en-US" dirty="0"/>
          </a:p>
        </p:txBody>
      </p:sp>
    </p:spTree>
    <p:extLst>
      <p:ext uri="{BB962C8B-B14F-4D97-AF65-F5344CB8AC3E}">
        <p14:creationId xmlns:p14="http://schemas.microsoft.com/office/powerpoint/2010/main" val="2330086275"/>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FCDF2EB4-B8CA-202C-1CB1-0580F6848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D0CE6BC0-3D68-F8BE-896F-D4AB077F4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39A36F9-B03E-698A-AF3C-0E573D7F77F3}"/>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4BE101FD-A234-96C8-E09A-0EB4A25854F7}"/>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E0C3913F-8B85-B417-BA56-2DA9CA4F86BE}"/>
              </a:ext>
            </a:extLst>
          </p:cNvPr>
          <p:cNvSpPr>
            <a:spLocks noGrp="1"/>
          </p:cNvSpPr>
          <p:nvPr>
            <p:ph type="dt" sz="half" idx="10"/>
          </p:nvPr>
        </p:nvSpPr>
        <p:spPr/>
        <p:txBody>
          <a:bodyPr/>
          <a:lstStyle>
            <a:lvl1pPr>
              <a:defRPr/>
            </a:lvl1pPr>
          </a:lstStyle>
          <a:p>
            <a:pPr>
              <a:defRPr/>
            </a:pPr>
            <a:fld id="{098C72BD-9F07-432A-A815-8FB33E5690C2}" type="datetimeFigureOut">
              <a:rPr lang="en-US"/>
              <a:pPr>
                <a:defRPr/>
              </a:pPr>
              <a:t>10/12/2022</a:t>
            </a:fld>
            <a:endParaRPr lang="en-US" dirty="0"/>
          </a:p>
        </p:txBody>
      </p:sp>
      <p:sp>
        <p:nvSpPr>
          <p:cNvPr id="10" name="Footer Placeholder 5">
            <a:extLst>
              <a:ext uri="{FF2B5EF4-FFF2-40B4-BE49-F238E27FC236}">
                <a16:creationId xmlns:a16="http://schemas.microsoft.com/office/drawing/2014/main" id="{6C045732-E2D2-B45B-03FE-BD339ADF79D9}"/>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7D424270-2A1B-0099-BB80-5781615329FA}"/>
              </a:ext>
            </a:extLst>
          </p:cNvPr>
          <p:cNvSpPr>
            <a:spLocks noGrp="1"/>
          </p:cNvSpPr>
          <p:nvPr>
            <p:ph type="sldNum" sz="quarter" idx="12"/>
          </p:nvPr>
        </p:nvSpPr>
        <p:spPr>
          <a:xfrm>
            <a:off x="10729913" y="4711700"/>
            <a:ext cx="1154112" cy="1090613"/>
          </a:xfrm>
        </p:spPr>
        <p:txBody>
          <a:bodyPr/>
          <a:lstStyle>
            <a:lvl1pPr>
              <a:defRPr/>
            </a:lvl1pPr>
          </a:lstStyle>
          <a:p>
            <a:pPr>
              <a:defRPr/>
            </a:pPr>
            <a:fld id="{DF68C1E3-CF41-4D90-BBF0-2E5901EC791B}" type="slidenum">
              <a:rPr lang="en-US"/>
              <a:pPr>
                <a:defRPr/>
              </a:pPr>
              <a:t>‹#›</a:t>
            </a:fld>
            <a:endParaRPr lang="en-US" dirty="0"/>
          </a:p>
        </p:txBody>
      </p:sp>
    </p:spTree>
    <p:extLst>
      <p:ext uri="{BB962C8B-B14F-4D97-AF65-F5344CB8AC3E}">
        <p14:creationId xmlns:p14="http://schemas.microsoft.com/office/powerpoint/2010/main" val="2122672514"/>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41A3F0FB-2456-2BFB-9F70-5137C53B9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965788FE-6685-404B-67E5-1C7403CD5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04CC617-92E8-7FF7-FA01-1A567A472104}"/>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0BD65A83-A9F3-8ABB-2942-8DB902E37B15}"/>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25E44C1D-9768-C98E-06A0-B24E080736BF}"/>
              </a:ext>
            </a:extLst>
          </p:cNvPr>
          <p:cNvSpPr>
            <a:spLocks noGrp="1"/>
          </p:cNvSpPr>
          <p:nvPr>
            <p:ph type="dt" sz="half" idx="10"/>
          </p:nvPr>
        </p:nvSpPr>
        <p:spPr/>
        <p:txBody>
          <a:bodyPr/>
          <a:lstStyle>
            <a:lvl1pPr>
              <a:defRPr/>
            </a:lvl1pPr>
          </a:lstStyle>
          <a:p>
            <a:pPr>
              <a:defRPr/>
            </a:pPr>
            <a:fld id="{E3973641-6E0D-4C11-8758-FA92D376693F}" type="datetimeFigureOut">
              <a:rPr lang="en-US"/>
              <a:pPr>
                <a:defRPr/>
              </a:pPr>
              <a:t>10/12/2022</a:t>
            </a:fld>
            <a:endParaRPr lang="en-US" dirty="0"/>
          </a:p>
        </p:txBody>
      </p:sp>
      <p:sp>
        <p:nvSpPr>
          <p:cNvPr id="9" name="Footer Placeholder 5">
            <a:extLst>
              <a:ext uri="{FF2B5EF4-FFF2-40B4-BE49-F238E27FC236}">
                <a16:creationId xmlns:a16="http://schemas.microsoft.com/office/drawing/2014/main" id="{7FE79366-8465-BDFD-1C5A-7AFE51BE037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C30F8C7-3006-BD66-B17F-ABA829B543F8}"/>
              </a:ext>
            </a:extLst>
          </p:cNvPr>
          <p:cNvSpPr>
            <a:spLocks noGrp="1"/>
          </p:cNvSpPr>
          <p:nvPr>
            <p:ph type="sldNum" sz="quarter" idx="12"/>
          </p:nvPr>
        </p:nvSpPr>
        <p:spPr>
          <a:xfrm>
            <a:off x="10729913" y="4711700"/>
            <a:ext cx="1154112" cy="1090613"/>
          </a:xfrm>
        </p:spPr>
        <p:txBody>
          <a:bodyPr/>
          <a:lstStyle>
            <a:lvl1pPr>
              <a:defRPr/>
            </a:lvl1pPr>
          </a:lstStyle>
          <a:p>
            <a:pPr>
              <a:defRPr/>
            </a:pPr>
            <a:fld id="{813E7FA4-3506-404F-9B5A-45413B704B2E}" type="slidenum">
              <a:rPr lang="en-US"/>
              <a:pPr>
                <a:defRPr/>
              </a:pPr>
              <a:t>‹#›</a:t>
            </a:fld>
            <a:endParaRPr lang="en-US" dirty="0"/>
          </a:p>
        </p:txBody>
      </p:sp>
    </p:spTree>
    <p:extLst>
      <p:ext uri="{BB962C8B-B14F-4D97-AF65-F5344CB8AC3E}">
        <p14:creationId xmlns:p14="http://schemas.microsoft.com/office/powerpoint/2010/main" val="2243854133"/>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3CA63B17-5405-958B-5EB4-9EB455194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B0F0C633-E0AB-EC2F-E34E-346D886F8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AC36956-2735-0BD2-1A7D-369083FC531C}"/>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8C97CD25-2A1F-8FC2-D0C1-0388F546915A}"/>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7FC2FA4F-4AF1-475E-9976-873DA4F303F6}"/>
              </a:ext>
            </a:extLst>
          </p:cNvPr>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7200" dirty="0">
                <a:effectLst/>
                <a:latin typeface="+mn-lt"/>
              </a:rPr>
              <a:t>“</a:t>
            </a:r>
          </a:p>
        </p:txBody>
      </p:sp>
      <p:sp>
        <p:nvSpPr>
          <p:cNvPr id="9" name="TextBox 8">
            <a:extLst>
              <a:ext uri="{FF2B5EF4-FFF2-40B4-BE49-F238E27FC236}">
                <a16:creationId xmlns:a16="http://schemas.microsoft.com/office/drawing/2014/main" id="{DDFB6AD5-2619-FBDA-34FE-FF26EB650C38}"/>
              </a:ext>
            </a:extLst>
          </p:cNvPr>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7200" dirty="0">
                <a:effectLst/>
                <a:latin typeface="+mn-lt"/>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79F0DA29-A0A7-E97A-A6B4-F907B97BAA26}"/>
              </a:ext>
            </a:extLst>
          </p:cNvPr>
          <p:cNvSpPr>
            <a:spLocks noGrp="1"/>
          </p:cNvSpPr>
          <p:nvPr>
            <p:ph type="dt" sz="half" idx="14"/>
          </p:nvPr>
        </p:nvSpPr>
        <p:spPr/>
        <p:txBody>
          <a:bodyPr/>
          <a:lstStyle>
            <a:lvl1pPr>
              <a:defRPr/>
            </a:lvl1pPr>
          </a:lstStyle>
          <a:p>
            <a:pPr>
              <a:defRPr/>
            </a:pPr>
            <a:fld id="{92974061-D4D1-4100-AEEF-29A65C7BE21D}" type="datetimeFigureOut">
              <a:rPr lang="en-US"/>
              <a:pPr>
                <a:defRPr/>
              </a:pPr>
              <a:t>10/12/2022</a:t>
            </a:fld>
            <a:endParaRPr lang="en-US" dirty="0"/>
          </a:p>
        </p:txBody>
      </p:sp>
      <p:sp>
        <p:nvSpPr>
          <p:cNvPr id="11" name="Footer Placeholder 5">
            <a:extLst>
              <a:ext uri="{FF2B5EF4-FFF2-40B4-BE49-F238E27FC236}">
                <a16:creationId xmlns:a16="http://schemas.microsoft.com/office/drawing/2014/main" id="{CCF3FC5C-6CEF-9533-BA82-91AF610026C5}"/>
              </a:ext>
            </a:extLst>
          </p:cNvPr>
          <p:cNvSpPr>
            <a:spLocks noGrp="1"/>
          </p:cNvSpPr>
          <p:nvPr>
            <p:ph type="ftr" sz="quarter" idx="15"/>
          </p:nvPr>
        </p:nvSpPr>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921116D1-11D6-FE3A-537B-4496DE41F296}"/>
              </a:ext>
            </a:extLst>
          </p:cNvPr>
          <p:cNvSpPr>
            <a:spLocks noGrp="1"/>
          </p:cNvSpPr>
          <p:nvPr>
            <p:ph type="sldNum" sz="quarter" idx="16"/>
          </p:nvPr>
        </p:nvSpPr>
        <p:spPr>
          <a:xfrm>
            <a:off x="10729913" y="4710113"/>
            <a:ext cx="1154112" cy="1090612"/>
          </a:xfrm>
        </p:spPr>
        <p:txBody>
          <a:bodyPr/>
          <a:lstStyle>
            <a:lvl1pPr>
              <a:defRPr/>
            </a:lvl1pPr>
          </a:lstStyle>
          <a:p>
            <a:pPr>
              <a:defRPr/>
            </a:pPr>
            <a:fld id="{B1A99991-A753-4DBC-BA4C-03ECC4B0D404}" type="slidenum">
              <a:rPr lang="en-US"/>
              <a:pPr>
                <a:defRPr/>
              </a:pPr>
              <a:t>‹#›</a:t>
            </a:fld>
            <a:endParaRPr lang="en-US" dirty="0"/>
          </a:p>
        </p:txBody>
      </p:sp>
    </p:spTree>
    <p:extLst>
      <p:ext uri="{BB962C8B-B14F-4D97-AF65-F5344CB8AC3E}">
        <p14:creationId xmlns:p14="http://schemas.microsoft.com/office/powerpoint/2010/main" val="189429023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59E8E921-A334-0F83-7E62-0CC0512BA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20EE5F81-C282-1E98-DCFC-358338AD8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4D8532B-6C1F-5B84-C08D-7E8200718A93}"/>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F71596D9-2C5D-7141-A6AF-5D47DE669B84}"/>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157619F6-4741-AD34-2A33-3E7FBA3EC004}"/>
              </a:ext>
            </a:extLst>
          </p:cNvPr>
          <p:cNvSpPr>
            <a:spLocks noGrp="1"/>
          </p:cNvSpPr>
          <p:nvPr>
            <p:ph type="dt" sz="half" idx="10"/>
          </p:nvPr>
        </p:nvSpPr>
        <p:spPr/>
        <p:txBody>
          <a:bodyPr/>
          <a:lstStyle>
            <a:lvl1pPr>
              <a:defRPr/>
            </a:lvl1pPr>
          </a:lstStyle>
          <a:p>
            <a:pPr>
              <a:defRPr/>
            </a:pPr>
            <a:fld id="{EE38F6C4-9399-477C-BC69-153574F18A73}" type="datetimeFigureOut">
              <a:rPr lang="en-US"/>
              <a:pPr>
                <a:defRPr/>
              </a:pPr>
              <a:t>10/12/2022</a:t>
            </a:fld>
            <a:endParaRPr lang="en-US" dirty="0"/>
          </a:p>
        </p:txBody>
      </p:sp>
      <p:sp>
        <p:nvSpPr>
          <p:cNvPr id="9" name="Footer Placeholder 5">
            <a:extLst>
              <a:ext uri="{FF2B5EF4-FFF2-40B4-BE49-F238E27FC236}">
                <a16:creationId xmlns:a16="http://schemas.microsoft.com/office/drawing/2014/main" id="{D56B83DA-0A4A-8860-79DF-17EE5395383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08657CAD-A336-6A6B-7D45-250A309D6320}"/>
              </a:ext>
            </a:extLst>
          </p:cNvPr>
          <p:cNvSpPr>
            <a:spLocks noGrp="1"/>
          </p:cNvSpPr>
          <p:nvPr>
            <p:ph type="sldNum" sz="quarter" idx="12"/>
          </p:nvPr>
        </p:nvSpPr>
        <p:spPr>
          <a:xfrm>
            <a:off x="10729913" y="4710113"/>
            <a:ext cx="1154112" cy="1090612"/>
          </a:xfrm>
        </p:spPr>
        <p:txBody>
          <a:bodyPr/>
          <a:lstStyle>
            <a:lvl1pPr>
              <a:defRPr/>
            </a:lvl1pPr>
          </a:lstStyle>
          <a:p>
            <a:pPr>
              <a:defRPr/>
            </a:pPr>
            <a:fld id="{8D565F53-8FCF-4B92-AF33-7875D5E2186C}" type="slidenum">
              <a:rPr lang="en-US"/>
              <a:pPr>
                <a:defRPr/>
              </a:pPr>
              <a:t>‹#›</a:t>
            </a:fld>
            <a:endParaRPr lang="en-US" dirty="0"/>
          </a:p>
        </p:txBody>
      </p:sp>
    </p:spTree>
    <p:extLst>
      <p:ext uri="{BB962C8B-B14F-4D97-AF65-F5344CB8AC3E}">
        <p14:creationId xmlns:p14="http://schemas.microsoft.com/office/powerpoint/2010/main" val="3921377320"/>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26CBF0C6-3A0F-1F56-7A94-B4F9CB279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29C8DE27-1273-21B7-6A51-42DBB2066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459D31D-A6EC-B8B8-A6FB-A8935D82D0E0}"/>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2302A150-2E58-9BFA-47E0-639E19F83453}"/>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14772C5C-B174-DB41-D2DC-1BE51422A458}"/>
              </a:ext>
            </a:extLst>
          </p:cNvPr>
          <p:cNvSpPr>
            <a:spLocks noGrp="1"/>
          </p:cNvSpPr>
          <p:nvPr>
            <p:ph type="dt" sz="half" idx="18"/>
          </p:nvPr>
        </p:nvSpPr>
        <p:spPr/>
        <p:txBody>
          <a:bodyPr/>
          <a:lstStyle>
            <a:lvl1pPr>
              <a:defRPr/>
            </a:lvl1pPr>
          </a:lstStyle>
          <a:p>
            <a:pPr>
              <a:defRPr/>
            </a:pPr>
            <a:fld id="{5B0ABE7A-4131-4379-9CE1-E4FDE65D4F89}" type="datetimeFigureOut">
              <a:rPr lang="en-US"/>
              <a:pPr>
                <a:defRPr/>
              </a:pPr>
              <a:t>10/12/2022</a:t>
            </a:fld>
            <a:endParaRPr lang="en-US" dirty="0"/>
          </a:p>
        </p:txBody>
      </p:sp>
      <p:sp>
        <p:nvSpPr>
          <p:cNvPr id="13" name="Footer Placeholder 3">
            <a:extLst>
              <a:ext uri="{FF2B5EF4-FFF2-40B4-BE49-F238E27FC236}">
                <a16:creationId xmlns:a16="http://schemas.microsoft.com/office/drawing/2014/main" id="{D3FC8B1C-6BB1-D38A-C818-8A26BC756AAE}"/>
              </a:ext>
            </a:extLst>
          </p:cNvPr>
          <p:cNvSpPr>
            <a:spLocks noGrp="1"/>
          </p:cNvSpPr>
          <p:nvPr>
            <p:ph type="ftr" sz="quarter" idx="19"/>
          </p:nvPr>
        </p:nvSpPr>
        <p:spPr/>
        <p:txBody>
          <a:bodyPr/>
          <a:lstStyle>
            <a:lvl1pPr>
              <a:defRPr/>
            </a:lvl1pPr>
          </a:lstStyle>
          <a:p>
            <a:pPr>
              <a:defRPr/>
            </a:pPr>
            <a:endParaRPr lang="en-US"/>
          </a:p>
        </p:txBody>
      </p:sp>
      <p:sp>
        <p:nvSpPr>
          <p:cNvPr id="14" name="Slide Number Placeholder 4">
            <a:extLst>
              <a:ext uri="{FF2B5EF4-FFF2-40B4-BE49-F238E27FC236}">
                <a16:creationId xmlns:a16="http://schemas.microsoft.com/office/drawing/2014/main" id="{39269E7E-690E-2DF0-203F-FA7B5A3E7E15}"/>
              </a:ext>
            </a:extLst>
          </p:cNvPr>
          <p:cNvSpPr>
            <a:spLocks noGrp="1"/>
          </p:cNvSpPr>
          <p:nvPr>
            <p:ph type="sldNum" sz="quarter" idx="20"/>
          </p:nvPr>
        </p:nvSpPr>
        <p:spPr/>
        <p:txBody>
          <a:bodyPr/>
          <a:lstStyle>
            <a:lvl1pPr>
              <a:defRPr/>
            </a:lvl1pPr>
          </a:lstStyle>
          <a:p>
            <a:pPr>
              <a:defRPr/>
            </a:pPr>
            <a:fld id="{C0101BE1-8AF8-4E71-AAF3-1C3B5B283806}" type="slidenum">
              <a:rPr lang="en-US"/>
              <a:pPr>
                <a:defRPr/>
              </a:pPr>
              <a:t>‹#›</a:t>
            </a:fld>
            <a:endParaRPr lang="en-US" dirty="0"/>
          </a:p>
        </p:txBody>
      </p:sp>
    </p:spTree>
    <p:extLst>
      <p:ext uri="{BB962C8B-B14F-4D97-AF65-F5344CB8AC3E}">
        <p14:creationId xmlns:p14="http://schemas.microsoft.com/office/powerpoint/2010/main" val="1138051139"/>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5DADABFC-54F8-E8FF-F160-3E383601E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24A00D1F-001C-4154-2C8F-5B5262EF9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0E8F49C-BA7C-2596-C265-6BE1D7668EAD}"/>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1DFDEB4-1EDD-1408-2F67-8CFC61FA2D6B}"/>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BB42CC34-7BD1-6C50-BC17-DCD508190BF3}"/>
              </a:ext>
            </a:extLst>
          </p:cNvPr>
          <p:cNvSpPr>
            <a:spLocks noGrp="1"/>
          </p:cNvSpPr>
          <p:nvPr>
            <p:ph type="dt" sz="half" idx="23"/>
          </p:nvPr>
        </p:nvSpPr>
        <p:spPr/>
        <p:txBody>
          <a:bodyPr/>
          <a:lstStyle>
            <a:lvl1pPr>
              <a:defRPr/>
            </a:lvl1pPr>
          </a:lstStyle>
          <a:p>
            <a:pPr>
              <a:defRPr/>
            </a:pPr>
            <a:fld id="{00199105-F199-42FF-8037-4F605D7BA760}" type="datetimeFigureOut">
              <a:rPr lang="en-US"/>
              <a:pPr>
                <a:defRPr/>
              </a:pPr>
              <a:t>10/12/2022</a:t>
            </a:fld>
            <a:endParaRPr lang="en-US" dirty="0"/>
          </a:p>
        </p:txBody>
      </p:sp>
      <p:sp>
        <p:nvSpPr>
          <p:cNvPr id="7" name="Footer Placeholder 3">
            <a:extLst>
              <a:ext uri="{FF2B5EF4-FFF2-40B4-BE49-F238E27FC236}">
                <a16:creationId xmlns:a16="http://schemas.microsoft.com/office/drawing/2014/main" id="{B07C2479-4C63-3E7F-B43E-5F24BCEB611F}"/>
              </a:ext>
            </a:extLst>
          </p:cNvPr>
          <p:cNvSpPr>
            <a:spLocks noGrp="1"/>
          </p:cNvSpPr>
          <p:nvPr>
            <p:ph type="ftr" sz="quarter" idx="24"/>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4FFF7F75-B93D-8CDE-FA70-A03A30BD9602}"/>
              </a:ext>
            </a:extLst>
          </p:cNvPr>
          <p:cNvSpPr>
            <a:spLocks noGrp="1"/>
          </p:cNvSpPr>
          <p:nvPr>
            <p:ph type="sldNum" sz="quarter" idx="25"/>
          </p:nvPr>
        </p:nvSpPr>
        <p:spPr/>
        <p:txBody>
          <a:bodyPr/>
          <a:lstStyle>
            <a:lvl1pPr>
              <a:defRPr/>
            </a:lvl1pPr>
          </a:lstStyle>
          <a:p>
            <a:pPr>
              <a:defRPr/>
            </a:pPr>
            <a:fld id="{A7165F9F-498A-4657-AA16-827A6F5DCDCC}" type="slidenum">
              <a:rPr lang="en-US"/>
              <a:pPr>
                <a:defRPr/>
              </a:pPr>
              <a:t>‹#›</a:t>
            </a:fld>
            <a:endParaRPr lang="en-US" dirty="0"/>
          </a:p>
        </p:txBody>
      </p:sp>
    </p:spTree>
    <p:extLst>
      <p:ext uri="{BB962C8B-B14F-4D97-AF65-F5344CB8AC3E}">
        <p14:creationId xmlns:p14="http://schemas.microsoft.com/office/powerpoint/2010/main" val="305723539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a:extLst>
              <a:ext uri="{FF2B5EF4-FFF2-40B4-BE49-F238E27FC236}">
                <a16:creationId xmlns:a16="http://schemas.microsoft.com/office/drawing/2014/main" id="{EA915D77-85BB-7F2D-5FAA-D23B956D8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D-ShadowShort.png">
            <a:extLst>
              <a:ext uri="{FF2B5EF4-FFF2-40B4-BE49-F238E27FC236}">
                <a16:creationId xmlns:a16="http://schemas.microsoft.com/office/drawing/2014/main" id="{A8EBFDD7-2EE0-7BED-47F6-49CF3B8E4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9C85AE89-7C43-4286-3AF7-E2948BB9DA88}"/>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7C77B4A-211B-95B3-BA4D-AD29C843F2DC}"/>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CC5ACBD8-D7D6-1979-8CE9-0AE97D4A3AE8}"/>
              </a:ext>
            </a:extLst>
          </p:cNvPr>
          <p:cNvSpPr>
            <a:spLocks noGrp="1"/>
          </p:cNvSpPr>
          <p:nvPr>
            <p:ph type="dt" sz="half" idx="10"/>
          </p:nvPr>
        </p:nvSpPr>
        <p:spPr/>
        <p:txBody>
          <a:bodyPr/>
          <a:lstStyle>
            <a:lvl1pPr>
              <a:defRPr/>
            </a:lvl1pPr>
          </a:lstStyle>
          <a:p>
            <a:pPr>
              <a:defRPr/>
            </a:pPr>
            <a:fld id="{A3E06352-CC5A-4CC7-9595-B0C183631202}" type="datetimeFigureOut">
              <a:rPr lang="en-US"/>
              <a:pPr>
                <a:defRPr/>
              </a:pPr>
              <a:t>10/12/2022</a:t>
            </a:fld>
            <a:endParaRPr lang="en-US"/>
          </a:p>
        </p:txBody>
      </p:sp>
      <p:sp>
        <p:nvSpPr>
          <p:cNvPr id="12" name="Footer Placeholder 7">
            <a:extLst>
              <a:ext uri="{FF2B5EF4-FFF2-40B4-BE49-F238E27FC236}">
                <a16:creationId xmlns:a16="http://schemas.microsoft.com/office/drawing/2014/main" id="{21F4B8B5-5968-96DD-CA01-D5092DA283B1}"/>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61CFAE5D-9134-2A09-98BA-80FF1EF14379}"/>
              </a:ext>
            </a:extLst>
          </p:cNvPr>
          <p:cNvSpPr>
            <a:spLocks noGrp="1"/>
          </p:cNvSpPr>
          <p:nvPr>
            <p:ph type="sldNum" sz="quarter" idx="12"/>
          </p:nvPr>
        </p:nvSpPr>
        <p:spPr/>
        <p:txBody>
          <a:bodyPr/>
          <a:lstStyle>
            <a:lvl1pPr>
              <a:defRPr/>
            </a:lvl1pPr>
          </a:lstStyle>
          <a:p>
            <a:pPr>
              <a:defRPr/>
            </a:pPr>
            <a:fld id="{B8A5A109-3CB5-4D03-A32A-806B0BD4D6A4}" type="slidenum">
              <a:rPr lang="en-US"/>
              <a:pPr>
                <a:defRPr/>
              </a:pPr>
              <a:t>‹#›</a:t>
            </a:fld>
            <a:endParaRPr lang="en-US"/>
          </a:p>
        </p:txBody>
      </p:sp>
    </p:spTree>
    <p:extLst>
      <p:ext uri="{BB962C8B-B14F-4D97-AF65-F5344CB8AC3E}">
        <p14:creationId xmlns:p14="http://schemas.microsoft.com/office/powerpoint/2010/main" val="1743409946"/>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314911CC-7CBE-6CFC-AFAE-F9DBF111C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BE174C70-7A28-26C6-57AE-3B118748D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3A42B9E-6A38-4B40-B4C3-27277DA42D35}"/>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E87B43E1-A1BF-4397-7DCE-075808C26FA5}"/>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A90CE13A-0C4D-53AC-657D-ACAABF1BBBA4}"/>
              </a:ext>
            </a:extLst>
          </p:cNvPr>
          <p:cNvSpPr>
            <a:spLocks noGrp="1"/>
          </p:cNvSpPr>
          <p:nvPr>
            <p:ph type="dt" sz="half" idx="10"/>
          </p:nvPr>
        </p:nvSpPr>
        <p:spPr/>
        <p:txBody>
          <a:bodyPr/>
          <a:lstStyle>
            <a:lvl1pPr>
              <a:defRPr/>
            </a:lvl1pPr>
          </a:lstStyle>
          <a:p>
            <a:pPr>
              <a:defRPr/>
            </a:pPr>
            <a:fld id="{5E5D8A6C-33C5-4C52-B412-CF24A78E38F8}" type="datetimeFigureOut">
              <a:rPr lang="en-US"/>
              <a:pPr>
                <a:defRPr/>
              </a:pPr>
              <a:t>10/12/2022</a:t>
            </a:fld>
            <a:endParaRPr lang="en-US" dirty="0"/>
          </a:p>
        </p:txBody>
      </p:sp>
      <p:sp>
        <p:nvSpPr>
          <p:cNvPr id="9" name="Footer Placeholder 4">
            <a:extLst>
              <a:ext uri="{FF2B5EF4-FFF2-40B4-BE49-F238E27FC236}">
                <a16:creationId xmlns:a16="http://schemas.microsoft.com/office/drawing/2014/main" id="{07773E6F-4978-38C6-31BA-B65CA4AFE66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FA3B7E12-DC11-7FAD-D102-AAA1FC2F53FD}"/>
              </a:ext>
            </a:extLst>
          </p:cNvPr>
          <p:cNvSpPr>
            <a:spLocks noGrp="1"/>
          </p:cNvSpPr>
          <p:nvPr>
            <p:ph type="sldNum" sz="quarter" idx="12"/>
          </p:nvPr>
        </p:nvSpPr>
        <p:spPr/>
        <p:txBody>
          <a:bodyPr/>
          <a:lstStyle>
            <a:lvl1pPr>
              <a:defRPr/>
            </a:lvl1pPr>
          </a:lstStyle>
          <a:p>
            <a:pPr>
              <a:defRPr/>
            </a:pPr>
            <a:fld id="{C2320FCE-371C-44B3-8E16-9C335733E3C9}" type="slidenum">
              <a:rPr lang="en-US"/>
              <a:pPr>
                <a:defRPr/>
              </a:pPr>
              <a:t>‹#›</a:t>
            </a:fld>
            <a:endParaRPr lang="en-US" dirty="0"/>
          </a:p>
        </p:txBody>
      </p:sp>
    </p:spTree>
    <p:extLst>
      <p:ext uri="{BB962C8B-B14F-4D97-AF65-F5344CB8AC3E}">
        <p14:creationId xmlns:p14="http://schemas.microsoft.com/office/powerpoint/2010/main" val="2277864655"/>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FC641D-3E44-8F9E-FF75-5C143CCC1829}"/>
              </a:ext>
            </a:extLst>
          </p:cNvPr>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DEA2BD5-173E-5DFC-6EC0-F4812024EA70}"/>
              </a:ext>
            </a:extLst>
          </p:cNvPr>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8850E90B-811D-D252-8B1E-56080A449D97}"/>
              </a:ext>
            </a:extLst>
          </p:cNvPr>
          <p:cNvSpPr>
            <a:spLocks noGrp="1"/>
          </p:cNvSpPr>
          <p:nvPr>
            <p:ph type="dt" sz="half" idx="10"/>
          </p:nvPr>
        </p:nvSpPr>
        <p:spPr>
          <a:xfrm>
            <a:off x="6807200" y="5935663"/>
            <a:ext cx="2743200" cy="365125"/>
          </a:xfrm>
        </p:spPr>
        <p:txBody>
          <a:bodyPr/>
          <a:lstStyle>
            <a:lvl1pPr>
              <a:defRPr/>
            </a:lvl1pPr>
          </a:lstStyle>
          <a:p>
            <a:pPr>
              <a:defRPr/>
            </a:pPr>
            <a:fld id="{B351535E-BAC7-4D28-AE6C-97407F30E378}" type="datetimeFigureOut">
              <a:rPr lang="en-US"/>
              <a:pPr>
                <a:defRPr/>
              </a:pPr>
              <a:t>10/12/2022</a:t>
            </a:fld>
            <a:endParaRPr lang="en-US" dirty="0"/>
          </a:p>
        </p:txBody>
      </p:sp>
      <p:sp>
        <p:nvSpPr>
          <p:cNvPr id="7" name="Footer Placeholder 4">
            <a:extLst>
              <a:ext uri="{FF2B5EF4-FFF2-40B4-BE49-F238E27FC236}">
                <a16:creationId xmlns:a16="http://schemas.microsoft.com/office/drawing/2014/main" id="{08D2AAAB-6C07-6380-D2EC-2ACD4B0C6E4B}"/>
              </a:ext>
            </a:extLst>
          </p:cNvPr>
          <p:cNvSpPr>
            <a:spLocks noGrp="1"/>
          </p:cNvSpPr>
          <p:nvPr>
            <p:ph type="ftr" sz="quarter" idx="11"/>
          </p:nvPr>
        </p:nvSpPr>
        <p:spPr>
          <a:xfrm>
            <a:off x="681038" y="5935663"/>
            <a:ext cx="6126162"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E809AFC-23E6-C371-3E3F-D385E0C067A8}"/>
              </a:ext>
            </a:extLst>
          </p:cNvPr>
          <p:cNvSpPr>
            <a:spLocks noGrp="1"/>
          </p:cNvSpPr>
          <p:nvPr>
            <p:ph type="sldNum" sz="quarter" idx="12"/>
          </p:nvPr>
        </p:nvSpPr>
        <p:spPr>
          <a:xfrm>
            <a:off x="10098088" y="5399088"/>
            <a:ext cx="1154112" cy="1090612"/>
          </a:xfrm>
        </p:spPr>
        <p:txBody>
          <a:bodyPr anchor="t"/>
          <a:lstStyle>
            <a:lvl1pPr algn="ctr">
              <a:defRPr/>
            </a:lvl1pPr>
          </a:lstStyle>
          <a:p>
            <a:pPr>
              <a:defRPr/>
            </a:pPr>
            <a:fld id="{3A80A29C-84A9-44A4-85A2-510E33AC98D0}" type="slidenum">
              <a:rPr lang="en-US"/>
              <a:pPr>
                <a:defRPr/>
              </a:pPr>
              <a:t>‹#›</a:t>
            </a:fld>
            <a:endParaRPr lang="en-US" dirty="0"/>
          </a:p>
        </p:txBody>
      </p:sp>
    </p:spTree>
    <p:extLst>
      <p:ext uri="{BB962C8B-B14F-4D97-AF65-F5344CB8AC3E}">
        <p14:creationId xmlns:p14="http://schemas.microsoft.com/office/powerpoint/2010/main" val="1889590900"/>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56B10C50-DF5C-DD45-0123-66DAA25D4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3388"/>
            <a:ext cx="8967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0D6C59FA-1DAA-6DF9-7FE9-409A2D424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0" y="4243388"/>
            <a:ext cx="3076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314A65F-30FE-4B57-91B3-0A341DAAB5E3}"/>
              </a:ext>
            </a:extLst>
          </p:cNvPr>
          <p:cNvSpPr/>
          <p:nvPr/>
        </p:nvSpPr>
        <p:spPr>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42621C75-58B8-E07F-0C1F-FCB1F778FE9C}"/>
              </a:ext>
            </a:extLst>
          </p:cNvPr>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23F9B75C-77D4-EAE6-4142-E39EFB0E00DD}"/>
              </a:ext>
            </a:extLst>
          </p:cNvPr>
          <p:cNvSpPr>
            <a:spLocks noGrp="1"/>
          </p:cNvSpPr>
          <p:nvPr>
            <p:ph type="dt" sz="half" idx="10"/>
          </p:nvPr>
        </p:nvSpPr>
        <p:spPr/>
        <p:txBody>
          <a:bodyPr/>
          <a:lstStyle>
            <a:lvl1pPr>
              <a:defRPr/>
            </a:lvl1pPr>
          </a:lstStyle>
          <a:p>
            <a:pPr>
              <a:defRPr/>
            </a:pPr>
            <a:fld id="{EFEBBA88-FE5C-4997-B1C7-B5AC973A599D}" type="datetimeFigureOut">
              <a:rPr lang="en-US"/>
              <a:pPr>
                <a:defRPr/>
              </a:pPr>
              <a:t>10/12/2022</a:t>
            </a:fld>
            <a:endParaRPr lang="en-US" dirty="0"/>
          </a:p>
        </p:txBody>
      </p:sp>
      <p:sp>
        <p:nvSpPr>
          <p:cNvPr id="9" name="Footer Placeholder 4">
            <a:extLst>
              <a:ext uri="{FF2B5EF4-FFF2-40B4-BE49-F238E27FC236}">
                <a16:creationId xmlns:a16="http://schemas.microsoft.com/office/drawing/2014/main" id="{A93D530D-7CDA-2EDF-6A14-CE4E3773168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CE932B22-AD8C-12B2-2939-C87BBF99CC88}"/>
              </a:ext>
            </a:extLst>
          </p:cNvPr>
          <p:cNvSpPr>
            <a:spLocks noGrp="1"/>
          </p:cNvSpPr>
          <p:nvPr>
            <p:ph type="sldNum" sz="quarter" idx="12"/>
          </p:nvPr>
        </p:nvSpPr>
        <p:spPr>
          <a:xfrm>
            <a:off x="9255125" y="2749550"/>
            <a:ext cx="1171575" cy="1357313"/>
          </a:xfrm>
        </p:spPr>
        <p:txBody>
          <a:bodyPr/>
          <a:lstStyle>
            <a:lvl1pPr>
              <a:defRPr/>
            </a:lvl1pPr>
          </a:lstStyle>
          <a:p>
            <a:pPr>
              <a:defRPr/>
            </a:pPr>
            <a:fld id="{1240E163-631B-4A46-85B4-7E48DB3D2F27}" type="slidenum">
              <a:rPr lang="en-US"/>
              <a:pPr>
                <a:defRPr/>
              </a:pPr>
              <a:t>‹#›</a:t>
            </a:fld>
            <a:endParaRPr lang="en-US" dirty="0"/>
          </a:p>
        </p:txBody>
      </p:sp>
    </p:spTree>
    <p:extLst>
      <p:ext uri="{BB962C8B-B14F-4D97-AF65-F5344CB8AC3E}">
        <p14:creationId xmlns:p14="http://schemas.microsoft.com/office/powerpoint/2010/main" val="1458956282"/>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34E9CA58-DA5C-3B86-A549-1F3693C5D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CCF4E438-C9EB-37E7-9B7D-6F7AABF79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CCDE7A4-DCD8-40B8-398D-0B914ECD96DA}"/>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5A453572-E3CE-AE60-177F-CBCD75012FFA}"/>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72855595-95C5-BC05-AE90-9B887EA63A49}"/>
              </a:ext>
            </a:extLst>
          </p:cNvPr>
          <p:cNvSpPr>
            <a:spLocks noGrp="1"/>
          </p:cNvSpPr>
          <p:nvPr>
            <p:ph type="dt" sz="half" idx="10"/>
          </p:nvPr>
        </p:nvSpPr>
        <p:spPr/>
        <p:txBody>
          <a:bodyPr/>
          <a:lstStyle>
            <a:lvl1pPr>
              <a:defRPr/>
            </a:lvl1pPr>
          </a:lstStyle>
          <a:p>
            <a:pPr>
              <a:defRPr/>
            </a:pPr>
            <a:fld id="{5798FB76-1873-411E-9005-F1C53E95584F}" type="datetimeFigureOut">
              <a:rPr lang="en-US"/>
              <a:pPr>
                <a:defRPr/>
              </a:pPr>
              <a:t>10/12/2022</a:t>
            </a:fld>
            <a:endParaRPr lang="en-US" dirty="0"/>
          </a:p>
        </p:txBody>
      </p:sp>
      <p:sp>
        <p:nvSpPr>
          <p:cNvPr id="9" name="Footer Placeholder 4">
            <a:extLst>
              <a:ext uri="{FF2B5EF4-FFF2-40B4-BE49-F238E27FC236}">
                <a16:creationId xmlns:a16="http://schemas.microsoft.com/office/drawing/2014/main" id="{D36548A5-88D1-D94F-7372-C77CF8E831F1}"/>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AAC5DD40-771B-3FCC-B94E-31DCD811F20E}"/>
              </a:ext>
            </a:extLst>
          </p:cNvPr>
          <p:cNvSpPr>
            <a:spLocks noGrp="1"/>
          </p:cNvSpPr>
          <p:nvPr>
            <p:ph type="sldNum" sz="quarter" idx="12"/>
          </p:nvPr>
        </p:nvSpPr>
        <p:spPr/>
        <p:txBody>
          <a:bodyPr/>
          <a:lstStyle>
            <a:lvl1pPr>
              <a:defRPr/>
            </a:lvl1pPr>
          </a:lstStyle>
          <a:p>
            <a:pPr>
              <a:defRPr/>
            </a:pPr>
            <a:fld id="{F766882E-94E9-4E8A-9D3F-E7842CE4E549}" type="slidenum">
              <a:rPr lang="en-US"/>
              <a:pPr>
                <a:defRPr/>
              </a:pPr>
              <a:t>‹#›</a:t>
            </a:fld>
            <a:endParaRPr lang="en-US" dirty="0"/>
          </a:p>
        </p:txBody>
      </p:sp>
    </p:spTree>
    <p:extLst>
      <p:ext uri="{BB962C8B-B14F-4D97-AF65-F5344CB8AC3E}">
        <p14:creationId xmlns:p14="http://schemas.microsoft.com/office/powerpoint/2010/main" val="3740748371"/>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CCCA0E45-0278-5D97-F543-D1EA3D3A6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6225"/>
            <a:ext cx="104378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E570E700-8FD3-DEFC-60D4-0AD0039DE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40878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94B015-F263-EB1C-09D7-EA614046E6E5}"/>
              </a:ext>
            </a:extLst>
          </p:cNvPr>
          <p:cNvSpPr/>
          <p:nvPr/>
        </p:nvSpPr>
        <p:spPr>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71A2D089-BCBF-C96C-143E-7FE69BB38A32}"/>
              </a:ext>
            </a:extLst>
          </p:cNvPr>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CEFA1C44-95DB-A967-E745-FB5991E103BD}"/>
              </a:ext>
            </a:extLst>
          </p:cNvPr>
          <p:cNvSpPr>
            <a:spLocks noGrp="1"/>
          </p:cNvSpPr>
          <p:nvPr>
            <p:ph type="dt" sz="half" idx="10"/>
          </p:nvPr>
        </p:nvSpPr>
        <p:spPr/>
        <p:txBody>
          <a:bodyPr/>
          <a:lstStyle>
            <a:lvl1pPr>
              <a:defRPr/>
            </a:lvl1pPr>
          </a:lstStyle>
          <a:p>
            <a:pPr>
              <a:defRPr/>
            </a:pPr>
            <a:fld id="{62C4CB6E-6216-42B3-8340-626A3BF1BFB5}" type="datetimeFigureOut">
              <a:rPr lang="en-US"/>
              <a:pPr>
                <a:defRPr/>
              </a:pPr>
              <a:t>10/12/2022</a:t>
            </a:fld>
            <a:endParaRPr lang="en-US" dirty="0"/>
          </a:p>
        </p:txBody>
      </p:sp>
      <p:sp>
        <p:nvSpPr>
          <p:cNvPr id="9" name="Footer Placeholder 4">
            <a:extLst>
              <a:ext uri="{FF2B5EF4-FFF2-40B4-BE49-F238E27FC236}">
                <a16:creationId xmlns:a16="http://schemas.microsoft.com/office/drawing/2014/main" id="{F6630946-86BA-B775-2157-4EFE1BD538D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4BDC92C-E21C-5C3F-EB1F-4D0434B59CAA}"/>
              </a:ext>
            </a:extLst>
          </p:cNvPr>
          <p:cNvSpPr>
            <a:spLocks noGrp="1"/>
          </p:cNvSpPr>
          <p:nvPr>
            <p:ph type="sldNum" sz="quarter" idx="12"/>
          </p:nvPr>
        </p:nvSpPr>
        <p:spPr>
          <a:xfrm>
            <a:off x="10729913" y="2870200"/>
            <a:ext cx="1154112" cy="1090613"/>
          </a:xfrm>
        </p:spPr>
        <p:txBody>
          <a:bodyPr/>
          <a:lstStyle>
            <a:lvl1pPr>
              <a:defRPr/>
            </a:lvl1pPr>
          </a:lstStyle>
          <a:p>
            <a:pPr>
              <a:defRPr/>
            </a:pPr>
            <a:fld id="{8FC80CD7-1ED9-456E-B301-851BBD68DB17}" type="slidenum">
              <a:rPr lang="en-US"/>
              <a:pPr>
                <a:defRPr/>
              </a:pPr>
              <a:t>‹#›</a:t>
            </a:fld>
            <a:endParaRPr lang="en-US" dirty="0"/>
          </a:p>
        </p:txBody>
      </p:sp>
    </p:spTree>
    <p:extLst>
      <p:ext uri="{BB962C8B-B14F-4D97-AF65-F5344CB8AC3E}">
        <p14:creationId xmlns:p14="http://schemas.microsoft.com/office/powerpoint/2010/main" val="1187374650"/>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CD8672A5-D0A6-D892-4181-AC3EF6930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94D57CF3-3BF5-A785-6834-DC8862DF9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B9E3AD6-9306-96EA-B380-5F41CE837CD4}"/>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D2022D55-A765-B066-32D6-04967CDFB9F6}"/>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1A32A439-0CC3-5440-CAE1-8413EA52A551}"/>
              </a:ext>
            </a:extLst>
          </p:cNvPr>
          <p:cNvSpPr>
            <a:spLocks noGrp="1"/>
          </p:cNvSpPr>
          <p:nvPr>
            <p:ph type="dt" sz="half" idx="10"/>
          </p:nvPr>
        </p:nvSpPr>
        <p:spPr/>
        <p:txBody>
          <a:bodyPr/>
          <a:lstStyle>
            <a:lvl1pPr>
              <a:defRPr/>
            </a:lvl1pPr>
          </a:lstStyle>
          <a:p>
            <a:pPr>
              <a:defRPr/>
            </a:pPr>
            <a:fld id="{A7589F98-DFFE-4F18-83F6-FA7621EB3886}" type="datetimeFigureOut">
              <a:rPr lang="en-US"/>
              <a:pPr>
                <a:defRPr/>
              </a:pPr>
              <a:t>10/12/2022</a:t>
            </a:fld>
            <a:endParaRPr lang="en-US" dirty="0"/>
          </a:p>
        </p:txBody>
      </p:sp>
      <p:sp>
        <p:nvSpPr>
          <p:cNvPr id="10" name="Footer Placeholder 5">
            <a:extLst>
              <a:ext uri="{FF2B5EF4-FFF2-40B4-BE49-F238E27FC236}">
                <a16:creationId xmlns:a16="http://schemas.microsoft.com/office/drawing/2014/main" id="{A888AAD9-8814-A465-9CD8-2F13BA45C462}"/>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D6EA5358-A94D-EBE0-3B7B-8DDA31769EE4}"/>
              </a:ext>
            </a:extLst>
          </p:cNvPr>
          <p:cNvSpPr>
            <a:spLocks noGrp="1"/>
          </p:cNvSpPr>
          <p:nvPr>
            <p:ph type="sldNum" sz="quarter" idx="12"/>
          </p:nvPr>
        </p:nvSpPr>
        <p:spPr/>
        <p:txBody>
          <a:bodyPr/>
          <a:lstStyle>
            <a:lvl1pPr>
              <a:defRPr/>
            </a:lvl1pPr>
          </a:lstStyle>
          <a:p>
            <a:pPr>
              <a:defRPr/>
            </a:pPr>
            <a:fld id="{3AA52AE5-D6F4-4C83-846A-6C268EF4AE4D}" type="slidenum">
              <a:rPr lang="en-US"/>
              <a:pPr>
                <a:defRPr/>
              </a:pPr>
              <a:t>‹#›</a:t>
            </a:fld>
            <a:endParaRPr lang="en-US" dirty="0"/>
          </a:p>
        </p:txBody>
      </p:sp>
    </p:spTree>
    <p:extLst>
      <p:ext uri="{BB962C8B-B14F-4D97-AF65-F5344CB8AC3E}">
        <p14:creationId xmlns:p14="http://schemas.microsoft.com/office/powerpoint/2010/main" val="2865882569"/>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a:extLst>
              <a:ext uri="{FF2B5EF4-FFF2-40B4-BE49-F238E27FC236}">
                <a16:creationId xmlns:a16="http://schemas.microsoft.com/office/drawing/2014/main" id="{FE5F5F30-DC8C-18A4-F217-83131CFB0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D-ShadowShort.png">
            <a:extLst>
              <a:ext uri="{FF2B5EF4-FFF2-40B4-BE49-F238E27FC236}">
                <a16:creationId xmlns:a16="http://schemas.microsoft.com/office/drawing/2014/main" id="{473AF964-0D51-ACBC-97E7-7F7C74939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7185003D-9479-D117-59AA-F6D2895B042A}"/>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721F77F-6C30-D8E8-F55C-A0BF02A21243}"/>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8FE8898F-D6AD-1C67-8F7A-5642D7420BD3}"/>
              </a:ext>
            </a:extLst>
          </p:cNvPr>
          <p:cNvSpPr>
            <a:spLocks noGrp="1"/>
          </p:cNvSpPr>
          <p:nvPr>
            <p:ph type="dt" sz="half" idx="10"/>
          </p:nvPr>
        </p:nvSpPr>
        <p:spPr/>
        <p:txBody>
          <a:bodyPr/>
          <a:lstStyle>
            <a:lvl1pPr>
              <a:defRPr/>
            </a:lvl1pPr>
          </a:lstStyle>
          <a:p>
            <a:pPr>
              <a:defRPr/>
            </a:pPr>
            <a:fld id="{2F1128EF-D0A3-4B16-8CBF-2DFE168FA636}" type="datetimeFigureOut">
              <a:rPr lang="en-US"/>
              <a:pPr>
                <a:defRPr/>
              </a:pPr>
              <a:t>10/12/2022</a:t>
            </a:fld>
            <a:endParaRPr lang="en-US" dirty="0"/>
          </a:p>
        </p:txBody>
      </p:sp>
      <p:sp>
        <p:nvSpPr>
          <p:cNvPr id="12" name="Footer Placeholder 7">
            <a:extLst>
              <a:ext uri="{FF2B5EF4-FFF2-40B4-BE49-F238E27FC236}">
                <a16:creationId xmlns:a16="http://schemas.microsoft.com/office/drawing/2014/main" id="{D47E3A45-5726-B3C6-11E8-368D0E13D9C5}"/>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A7F87D1B-28A6-31F6-4C2C-BDB86F7F4975}"/>
              </a:ext>
            </a:extLst>
          </p:cNvPr>
          <p:cNvSpPr>
            <a:spLocks noGrp="1"/>
          </p:cNvSpPr>
          <p:nvPr>
            <p:ph type="sldNum" sz="quarter" idx="12"/>
          </p:nvPr>
        </p:nvSpPr>
        <p:spPr/>
        <p:txBody>
          <a:bodyPr/>
          <a:lstStyle>
            <a:lvl1pPr>
              <a:defRPr/>
            </a:lvl1pPr>
          </a:lstStyle>
          <a:p>
            <a:pPr>
              <a:defRPr/>
            </a:pPr>
            <a:fld id="{F1498905-AED0-4081-87C0-21598980E55C}" type="slidenum">
              <a:rPr lang="en-US"/>
              <a:pPr>
                <a:defRPr/>
              </a:pPr>
              <a:t>‹#›</a:t>
            </a:fld>
            <a:endParaRPr lang="en-US" dirty="0"/>
          </a:p>
        </p:txBody>
      </p:sp>
    </p:spTree>
    <p:extLst>
      <p:ext uri="{BB962C8B-B14F-4D97-AF65-F5344CB8AC3E}">
        <p14:creationId xmlns:p14="http://schemas.microsoft.com/office/powerpoint/2010/main" val="2368541639"/>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7BCB9F9C-2B5B-44E6-1131-340C851B1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D-ShadowShort.png">
            <a:extLst>
              <a:ext uri="{FF2B5EF4-FFF2-40B4-BE49-F238E27FC236}">
                <a16:creationId xmlns:a16="http://schemas.microsoft.com/office/drawing/2014/main" id="{FB9FB379-C069-B7AD-3097-FBCE93FA4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AE3304B-E2FB-7DD6-6B69-BEC0F299CC23}"/>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11EC37F-0F44-EF2F-F63A-674CDF513FCC}"/>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C183531D-784A-9012-05B7-A26DD0211D5C}"/>
              </a:ext>
            </a:extLst>
          </p:cNvPr>
          <p:cNvSpPr>
            <a:spLocks noGrp="1"/>
          </p:cNvSpPr>
          <p:nvPr>
            <p:ph type="dt" sz="half" idx="10"/>
          </p:nvPr>
        </p:nvSpPr>
        <p:spPr/>
        <p:txBody>
          <a:bodyPr/>
          <a:lstStyle>
            <a:lvl1pPr>
              <a:defRPr/>
            </a:lvl1pPr>
          </a:lstStyle>
          <a:p>
            <a:pPr>
              <a:defRPr/>
            </a:pPr>
            <a:fld id="{4602BD70-ADFF-493E-B3A0-A50B624E863F}" type="datetimeFigureOut">
              <a:rPr lang="en-US"/>
              <a:pPr>
                <a:defRPr/>
              </a:pPr>
              <a:t>10/12/2022</a:t>
            </a:fld>
            <a:endParaRPr lang="en-US" dirty="0"/>
          </a:p>
        </p:txBody>
      </p:sp>
      <p:sp>
        <p:nvSpPr>
          <p:cNvPr id="8" name="Footer Placeholder 3">
            <a:extLst>
              <a:ext uri="{FF2B5EF4-FFF2-40B4-BE49-F238E27FC236}">
                <a16:creationId xmlns:a16="http://schemas.microsoft.com/office/drawing/2014/main" id="{07C3D3BD-572A-67DC-43C6-FC8FA26A794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D148D465-C4B7-6D06-A8F1-277904BA84DE}"/>
              </a:ext>
            </a:extLst>
          </p:cNvPr>
          <p:cNvSpPr>
            <a:spLocks noGrp="1"/>
          </p:cNvSpPr>
          <p:nvPr>
            <p:ph type="sldNum" sz="quarter" idx="12"/>
          </p:nvPr>
        </p:nvSpPr>
        <p:spPr/>
        <p:txBody>
          <a:bodyPr/>
          <a:lstStyle>
            <a:lvl1pPr>
              <a:defRPr/>
            </a:lvl1pPr>
          </a:lstStyle>
          <a:p>
            <a:pPr>
              <a:defRPr/>
            </a:pPr>
            <a:fld id="{7B5901A0-5252-4C71-B845-4BAE6D0DEA3A}" type="slidenum">
              <a:rPr lang="en-US"/>
              <a:pPr>
                <a:defRPr/>
              </a:pPr>
              <a:t>‹#›</a:t>
            </a:fld>
            <a:endParaRPr lang="en-US" dirty="0"/>
          </a:p>
        </p:txBody>
      </p:sp>
    </p:spTree>
    <p:extLst>
      <p:ext uri="{BB962C8B-B14F-4D97-AF65-F5344CB8AC3E}">
        <p14:creationId xmlns:p14="http://schemas.microsoft.com/office/powerpoint/2010/main" val="3434916309"/>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a:extLst>
              <a:ext uri="{FF2B5EF4-FFF2-40B4-BE49-F238E27FC236}">
                <a16:creationId xmlns:a16="http://schemas.microsoft.com/office/drawing/2014/main" id="{46B2B9BC-1912-77A3-DC0C-33DD9A174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DA3EFDB-B390-AA5C-B5B0-3B46595E4EF1}"/>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FDDBC3A7-20B6-607E-007B-6808E8E75F7F}"/>
              </a:ext>
            </a:extLst>
          </p:cNvPr>
          <p:cNvSpPr>
            <a:spLocks noGrp="1"/>
          </p:cNvSpPr>
          <p:nvPr>
            <p:ph type="dt" sz="half" idx="10"/>
          </p:nvPr>
        </p:nvSpPr>
        <p:spPr/>
        <p:txBody>
          <a:bodyPr/>
          <a:lstStyle>
            <a:lvl1pPr>
              <a:defRPr/>
            </a:lvl1pPr>
          </a:lstStyle>
          <a:p>
            <a:pPr>
              <a:defRPr/>
            </a:pPr>
            <a:fld id="{EA4FBC4E-C0E1-4999-B1FA-71249423C4AD}" type="datetimeFigureOut">
              <a:rPr lang="en-US"/>
              <a:pPr>
                <a:defRPr/>
              </a:pPr>
              <a:t>10/12/2022</a:t>
            </a:fld>
            <a:endParaRPr lang="en-US" dirty="0"/>
          </a:p>
        </p:txBody>
      </p:sp>
      <p:sp>
        <p:nvSpPr>
          <p:cNvPr id="5" name="Footer Placeholder 2">
            <a:extLst>
              <a:ext uri="{FF2B5EF4-FFF2-40B4-BE49-F238E27FC236}">
                <a16:creationId xmlns:a16="http://schemas.microsoft.com/office/drawing/2014/main" id="{6A5D9F1E-1085-2038-8946-C6BDADFFD7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8BBEAE84-53F5-B767-6AAA-92014DD69FA1}"/>
              </a:ext>
            </a:extLst>
          </p:cNvPr>
          <p:cNvSpPr>
            <a:spLocks noGrp="1"/>
          </p:cNvSpPr>
          <p:nvPr>
            <p:ph type="sldNum" sz="quarter" idx="12"/>
          </p:nvPr>
        </p:nvSpPr>
        <p:spPr/>
        <p:txBody>
          <a:bodyPr/>
          <a:lstStyle>
            <a:lvl1pPr>
              <a:defRPr/>
            </a:lvl1pPr>
          </a:lstStyle>
          <a:p>
            <a:pPr>
              <a:defRPr/>
            </a:pPr>
            <a:fld id="{F42C592B-6749-4AC0-BB6F-D66DE2D8760F}" type="slidenum">
              <a:rPr lang="en-US"/>
              <a:pPr>
                <a:defRPr/>
              </a:pPr>
              <a:t>‹#›</a:t>
            </a:fld>
            <a:endParaRPr lang="en-US" dirty="0"/>
          </a:p>
        </p:txBody>
      </p:sp>
    </p:spTree>
    <p:extLst>
      <p:ext uri="{BB962C8B-B14F-4D97-AF65-F5344CB8AC3E}">
        <p14:creationId xmlns:p14="http://schemas.microsoft.com/office/powerpoint/2010/main" val="2889131650"/>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ACEF1416-2813-1975-8E0C-32E4E871F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D374DB55-0C3B-AD25-61A8-04D1E01EA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08AD46C-44C6-62FF-F36F-7FBAA9249BBA}"/>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B3BC132-F14F-C726-73EB-D27EDF8A10A1}"/>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27EA9DB9-9711-0A55-10F3-32F41135BA32}"/>
              </a:ext>
            </a:extLst>
          </p:cNvPr>
          <p:cNvSpPr>
            <a:spLocks noGrp="1"/>
          </p:cNvSpPr>
          <p:nvPr>
            <p:ph type="dt" sz="half" idx="10"/>
          </p:nvPr>
        </p:nvSpPr>
        <p:spPr/>
        <p:txBody>
          <a:bodyPr/>
          <a:lstStyle>
            <a:lvl1pPr>
              <a:defRPr/>
            </a:lvl1pPr>
          </a:lstStyle>
          <a:p>
            <a:pPr>
              <a:defRPr/>
            </a:pPr>
            <a:fld id="{742542C5-B831-4981-94F2-8BB70FE48384}" type="datetimeFigureOut">
              <a:rPr lang="en-US"/>
              <a:pPr>
                <a:defRPr/>
              </a:pPr>
              <a:t>10/12/2022</a:t>
            </a:fld>
            <a:endParaRPr lang="en-US" dirty="0"/>
          </a:p>
        </p:txBody>
      </p:sp>
      <p:sp>
        <p:nvSpPr>
          <p:cNvPr id="10" name="Footer Placeholder 5">
            <a:extLst>
              <a:ext uri="{FF2B5EF4-FFF2-40B4-BE49-F238E27FC236}">
                <a16:creationId xmlns:a16="http://schemas.microsoft.com/office/drawing/2014/main" id="{02F5F67B-7F67-44A4-EBE3-BA77A8D4D443}"/>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173BEEF3-52FA-39A3-CFED-A20643156E5E}"/>
              </a:ext>
            </a:extLst>
          </p:cNvPr>
          <p:cNvSpPr>
            <a:spLocks noGrp="1"/>
          </p:cNvSpPr>
          <p:nvPr>
            <p:ph type="sldNum" sz="quarter" idx="12"/>
          </p:nvPr>
        </p:nvSpPr>
        <p:spPr/>
        <p:txBody>
          <a:bodyPr/>
          <a:lstStyle>
            <a:lvl1pPr>
              <a:defRPr/>
            </a:lvl1pPr>
          </a:lstStyle>
          <a:p>
            <a:pPr>
              <a:defRPr/>
            </a:pPr>
            <a:fld id="{08C7898D-A762-425C-8CAE-044CE7FF65AF}" type="slidenum">
              <a:rPr lang="en-US"/>
              <a:pPr>
                <a:defRPr/>
              </a:pPr>
              <a:t>‹#›</a:t>
            </a:fld>
            <a:endParaRPr lang="en-US" dirty="0"/>
          </a:p>
        </p:txBody>
      </p:sp>
    </p:spTree>
    <p:extLst>
      <p:ext uri="{BB962C8B-B14F-4D97-AF65-F5344CB8AC3E}">
        <p14:creationId xmlns:p14="http://schemas.microsoft.com/office/powerpoint/2010/main" val="296687456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1C5416F6-F8BA-B4DD-A94A-DA2F813F6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D-ShadowShort.png">
            <a:extLst>
              <a:ext uri="{FF2B5EF4-FFF2-40B4-BE49-F238E27FC236}">
                <a16:creationId xmlns:a16="http://schemas.microsoft.com/office/drawing/2014/main" id="{B84975BD-E35E-6526-8D98-70846F575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CAEE6C6-56D0-487D-D6F2-62BDF46A0510}"/>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D8B530E7-3E3A-ECAF-A2A0-625C11D8D3DB}"/>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DF20BB08-0289-4899-CF63-2BE01DAC2581}"/>
              </a:ext>
            </a:extLst>
          </p:cNvPr>
          <p:cNvSpPr>
            <a:spLocks noGrp="1"/>
          </p:cNvSpPr>
          <p:nvPr>
            <p:ph type="dt" sz="half" idx="10"/>
          </p:nvPr>
        </p:nvSpPr>
        <p:spPr/>
        <p:txBody>
          <a:bodyPr/>
          <a:lstStyle>
            <a:lvl1pPr>
              <a:defRPr/>
            </a:lvl1pPr>
          </a:lstStyle>
          <a:p>
            <a:pPr>
              <a:defRPr/>
            </a:pPr>
            <a:fld id="{D10C0995-6ECA-4BED-846A-E83C5E178B7D}" type="datetimeFigureOut">
              <a:rPr lang="en-US"/>
              <a:pPr>
                <a:defRPr/>
              </a:pPr>
              <a:t>10/12/2022</a:t>
            </a:fld>
            <a:endParaRPr lang="en-US"/>
          </a:p>
        </p:txBody>
      </p:sp>
      <p:sp>
        <p:nvSpPr>
          <p:cNvPr id="8" name="Footer Placeholder 3">
            <a:extLst>
              <a:ext uri="{FF2B5EF4-FFF2-40B4-BE49-F238E27FC236}">
                <a16:creationId xmlns:a16="http://schemas.microsoft.com/office/drawing/2014/main" id="{B76AA074-461D-A23E-84DA-B97F8E56BA3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40FB32C1-3C32-DCE6-13B0-EA3456764F89}"/>
              </a:ext>
            </a:extLst>
          </p:cNvPr>
          <p:cNvSpPr>
            <a:spLocks noGrp="1"/>
          </p:cNvSpPr>
          <p:nvPr>
            <p:ph type="sldNum" sz="quarter" idx="12"/>
          </p:nvPr>
        </p:nvSpPr>
        <p:spPr/>
        <p:txBody>
          <a:bodyPr/>
          <a:lstStyle>
            <a:lvl1pPr>
              <a:defRPr/>
            </a:lvl1pPr>
          </a:lstStyle>
          <a:p>
            <a:pPr>
              <a:defRPr/>
            </a:pPr>
            <a:fld id="{DF8FC716-CC39-4679-98A1-21E48B89BBA9}" type="slidenum">
              <a:rPr lang="en-US"/>
              <a:pPr>
                <a:defRPr/>
              </a:pPr>
              <a:t>‹#›</a:t>
            </a:fld>
            <a:endParaRPr lang="en-US"/>
          </a:p>
        </p:txBody>
      </p:sp>
    </p:spTree>
    <p:extLst>
      <p:ext uri="{BB962C8B-B14F-4D97-AF65-F5344CB8AC3E}">
        <p14:creationId xmlns:p14="http://schemas.microsoft.com/office/powerpoint/2010/main" val="2385481797"/>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53C60B99-5CDB-F3DE-B212-777ED8F28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4565E922-0369-29E6-EAD6-895DBFE9A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56C5D13-8515-149A-DF01-2752BE5A122A}"/>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2E303DE1-A4EB-5287-67CE-22E70156DF60}"/>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B6BC86B2-1896-3818-65D8-9CCE2479DDC3}"/>
              </a:ext>
            </a:extLst>
          </p:cNvPr>
          <p:cNvSpPr>
            <a:spLocks noGrp="1"/>
          </p:cNvSpPr>
          <p:nvPr>
            <p:ph type="dt" sz="half" idx="10"/>
          </p:nvPr>
        </p:nvSpPr>
        <p:spPr/>
        <p:txBody>
          <a:bodyPr/>
          <a:lstStyle>
            <a:lvl1pPr>
              <a:defRPr/>
            </a:lvl1pPr>
          </a:lstStyle>
          <a:p>
            <a:pPr>
              <a:defRPr/>
            </a:pPr>
            <a:fld id="{70A3591C-E93A-40CE-8C59-54BC8232F884}" type="datetimeFigureOut">
              <a:rPr lang="en-US"/>
              <a:pPr>
                <a:defRPr/>
              </a:pPr>
              <a:t>10/12/2022</a:t>
            </a:fld>
            <a:endParaRPr lang="en-US" dirty="0"/>
          </a:p>
        </p:txBody>
      </p:sp>
      <p:sp>
        <p:nvSpPr>
          <p:cNvPr id="10" name="Footer Placeholder 5">
            <a:extLst>
              <a:ext uri="{FF2B5EF4-FFF2-40B4-BE49-F238E27FC236}">
                <a16:creationId xmlns:a16="http://schemas.microsoft.com/office/drawing/2014/main" id="{8E8D94A4-3E60-899F-10C5-63CA9E9AC65C}"/>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4F967AE2-F264-39C1-9623-1562EECA046B}"/>
              </a:ext>
            </a:extLst>
          </p:cNvPr>
          <p:cNvSpPr>
            <a:spLocks noGrp="1"/>
          </p:cNvSpPr>
          <p:nvPr>
            <p:ph type="sldNum" sz="quarter" idx="12"/>
          </p:nvPr>
        </p:nvSpPr>
        <p:spPr/>
        <p:txBody>
          <a:bodyPr/>
          <a:lstStyle>
            <a:lvl1pPr>
              <a:defRPr/>
            </a:lvl1pPr>
          </a:lstStyle>
          <a:p>
            <a:pPr>
              <a:defRPr/>
            </a:pPr>
            <a:fld id="{BB65E312-8E3E-42F1-80AF-60FCC35D3C13}" type="slidenum">
              <a:rPr lang="en-US"/>
              <a:pPr>
                <a:defRPr/>
              </a:pPr>
              <a:t>‹#›</a:t>
            </a:fld>
            <a:endParaRPr lang="en-US" dirty="0"/>
          </a:p>
        </p:txBody>
      </p:sp>
    </p:spTree>
    <p:extLst>
      <p:ext uri="{BB962C8B-B14F-4D97-AF65-F5344CB8AC3E}">
        <p14:creationId xmlns:p14="http://schemas.microsoft.com/office/powerpoint/2010/main" val="1061844510"/>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E25FC900-24BE-3724-803D-A8DEAF0BC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52B473B3-285F-D775-498B-ADBCB9836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86BB06E-12B9-3A2E-0BF0-1BB01A5BB84E}"/>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AF11EB3-3166-8936-B7B4-BAB1833F3355}"/>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AECE0191-D045-6321-A30C-29AF382EB056}"/>
              </a:ext>
            </a:extLst>
          </p:cNvPr>
          <p:cNvSpPr>
            <a:spLocks noGrp="1"/>
          </p:cNvSpPr>
          <p:nvPr>
            <p:ph type="dt" sz="half" idx="10"/>
          </p:nvPr>
        </p:nvSpPr>
        <p:spPr/>
        <p:txBody>
          <a:bodyPr/>
          <a:lstStyle>
            <a:lvl1pPr>
              <a:defRPr/>
            </a:lvl1pPr>
          </a:lstStyle>
          <a:p>
            <a:pPr>
              <a:defRPr/>
            </a:pPr>
            <a:fld id="{26AD69C7-889E-4629-A1A0-2F8C3C1928B7}" type="datetimeFigureOut">
              <a:rPr lang="en-US"/>
              <a:pPr>
                <a:defRPr/>
              </a:pPr>
              <a:t>10/12/2022</a:t>
            </a:fld>
            <a:endParaRPr lang="en-US" dirty="0"/>
          </a:p>
        </p:txBody>
      </p:sp>
      <p:sp>
        <p:nvSpPr>
          <p:cNvPr id="10" name="Footer Placeholder 5">
            <a:extLst>
              <a:ext uri="{FF2B5EF4-FFF2-40B4-BE49-F238E27FC236}">
                <a16:creationId xmlns:a16="http://schemas.microsoft.com/office/drawing/2014/main" id="{CE2AEF3D-5EAC-5900-4554-4132FA0D5E45}"/>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31752D5C-1ABB-3600-4432-519C4404480D}"/>
              </a:ext>
            </a:extLst>
          </p:cNvPr>
          <p:cNvSpPr>
            <a:spLocks noGrp="1"/>
          </p:cNvSpPr>
          <p:nvPr>
            <p:ph type="sldNum" sz="quarter" idx="12"/>
          </p:nvPr>
        </p:nvSpPr>
        <p:spPr>
          <a:xfrm>
            <a:off x="10729913" y="4711700"/>
            <a:ext cx="1154112" cy="1090613"/>
          </a:xfrm>
        </p:spPr>
        <p:txBody>
          <a:bodyPr/>
          <a:lstStyle>
            <a:lvl1pPr>
              <a:defRPr/>
            </a:lvl1pPr>
          </a:lstStyle>
          <a:p>
            <a:pPr>
              <a:defRPr/>
            </a:pPr>
            <a:fld id="{6BA3308F-4FEA-4DEA-B984-F5E0EF9C613F}" type="slidenum">
              <a:rPr lang="en-US"/>
              <a:pPr>
                <a:defRPr/>
              </a:pPr>
              <a:t>‹#›</a:t>
            </a:fld>
            <a:endParaRPr lang="en-US" dirty="0"/>
          </a:p>
        </p:txBody>
      </p:sp>
    </p:spTree>
    <p:extLst>
      <p:ext uri="{BB962C8B-B14F-4D97-AF65-F5344CB8AC3E}">
        <p14:creationId xmlns:p14="http://schemas.microsoft.com/office/powerpoint/2010/main" val="1513411458"/>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05E0848A-56BB-43F9-3043-7202A0074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65F50112-9DD5-590D-933D-0CADBEF98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742927C-DFEF-20BE-8F0A-8A701793F316}"/>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D070F312-BEE1-F495-539B-3A1E9F20C60C}"/>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52512E19-2F73-CA11-98F8-80E070584138}"/>
              </a:ext>
            </a:extLst>
          </p:cNvPr>
          <p:cNvSpPr>
            <a:spLocks noGrp="1"/>
          </p:cNvSpPr>
          <p:nvPr>
            <p:ph type="dt" sz="half" idx="10"/>
          </p:nvPr>
        </p:nvSpPr>
        <p:spPr/>
        <p:txBody>
          <a:bodyPr/>
          <a:lstStyle>
            <a:lvl1pPr>
              <a:defRPr/>
            </a:lvl1pPr>
          </a:lstStyle>
          <a:p>
            <a:pPr>
              <a:defRPr/>
            </a:pPr>
            <a:fld id="{ED867AA1-A9F6-41A9-BA43-B3E5FE9D56E3}" type="datetimeFigureOut">
              <a:rPr lang="en-US"/>
              <a:pPr>
                <a:defRPr/>
              </a:pPr>
              <a:t>10/12/2022</a:t>
            </a:fld>
            <a:endParaRPr lang="en-US" dirty="0"/>
          </a:p>
        </p:txBody>
      </p:sp>
      <p:sp>
        <p:nvSpPr>
          <p:cNvPr id="9" name="Footer Placeholder 5">
            <a:extLst>
              <a:ext uri="{FF2B5EF4-FFF2-40B4-BE49-F238E27FC236}">
                <a16:creationId xmlns:a16="http://schemas.microsoft.com/office/drawing/2014/main" id="{28E1682E-9225-FDED-D25E-9B60DCD78EB7}"/>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13A6FD2C-8A6E-D39A-BD1E-2C5E601656B4}"/>
              </a:ext>
            </a:extLst>
          </p:cNvPr>
          <p:cNvSpPr>
            <a:spLocks noGrp="1"/>
          </p:cNvSpPr>
          <p:nvPr>
            <p:ph type="sldNum" sz="quarter" idx="12"/>
          </p:nvPr>
        </p:nvSpPr>
        <p:spPr>
          <a:xfrm>
            <a:off x="10729913" y="4711700"/>
            <a:ext cx="1154112" cy="1090613"/>
          </a:xfrm>
        </p:spPr>
        <p:txBody>
          <a:bodyPr/>
          <a:lstStyle>
            <a:lvl1pPr>
              <a:defRPr/>
            </a:lvl1pPr>
          </a:lstStyle>
          <a:p>
            <a:pPr>
              <a:defRPr/>
            </a:pPr>
            <a:fld id="{29CE3CE4-3265-4511-BBC9-4769376D6C85}" type="slidenum">
              <a:rPr lang="en-US"/>
              <a:pPr>
                <a:defRPr/>
              </a:pPr>
              <a:t>‹#›</a:t>
            </a:fld>
            <a:endParaRPr lang="en-US" dirty="0"/>
          </a:p>
        </p:txBody>
      </p:sp>
    </p:spTree>
    <p:extLst>
      <p:ext uri="{BB962C8B-B14F-4D97-AF65-F5344CB8AC3E}">
        <p14:creationId xmlns:p14="http://schemas.microsoft.com/office/powerpoint/2010/main" val="458374491"/>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6FD8CFEC-A019-4A5E-528C-3B5005B5B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88ED9826-ECC6-B0F2-76AF-F69F5D175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AED167F-6C9C-9B66-0B7D-5A8731268374}"/>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DF0F6961-9B9F-F508-6FC2-9F5F5EF9B75B}"/>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5A206282-F901-39DF-12BD-565417EE85D8}"/>
              </a:ext>
            </a:extLst>
          </p:cNvPr>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7200" dirty="0">
                <a:effectLst/>
                <a:latin typeface="+mn-lt"/>
              </a:rPr>
              <a:t>“</a:t>
            </a:r>
          </a:p>
        </p:txBody>
      </p:sp>
      <p:sp>
        <p:nvSpPr>
          <p:cNvPr id="9" name="TextBox 8">
            <a:extLst>
              <a:ext uri="{FF2B5EF4-FFF2-40B4-BE49-F238E27FC236}">
                <a16:creationId xmlns:a16="http://schemas.microsoft.com/office/drawing/2014/main" id="{F53BB4BA-6569-5CD9-B0CF-4A6149633971}"/>
              </a:ext>
            </a:extLst>
          </p:cNvPr>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7200" dirty="0">
                <a:effectLst/>
                <a:latin typeface="+mn-lt"/>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Date Placeholder 4">
            <a:extLst>
              <a:ext uri="{FF2B5EF4-FFF2-40B4-BE49-F238E27FC236}">
                <a16:creationId xmlns:a16="http://schemas.microsoft.com/office/drawing/2014/main" id="{56A24B48-FCE3-43B9-D4AC-54DB86ECD46C}"/>
              </a:ext>
            </a:extLst>
          </p:cNvPr>
          <p:cNvSpPr>
            <a:spLocks noGrp="1"/>
          </p:cNvSpPr>
          <p:nvPr>
            <p:ph type="dt" sz="half" idx="14"/>
          </p:nvPr>
        </p:nvSpPr>
        <p:spPr/>
        <p:txBody>
          <a:bodyPr/>
          <a:lstStyle>
            <a:lvl1pPr>
              <a:defRPr/>
            </a:lvl1pPr>
          </a:lstStyle>
          <a:p>
            <a:pPr>
              <a:defRPr/>
            </a:pPr>
            <a:fld id="{A46BE11A-908A-4A2D-B0B4-F32A5BFE6394}" type="datetimeFigureOut">
              <a:rPr lang="en-US"/>
              <a:pPr>
                <a:defRPr/>
              </a:pPr>
              <a:t>10/12/2022</a:t>
            </a:fld>
            <a:endParaRPr lang="en-US" dirty="0"/>
          </a:p>
        </p:txBody>
      </p:sp>
      <p:sp>
        <p:nvSpPr>
          <p:cNvPr id="11" name="Footer Placeholder 5">
            <a:extLst>
              <a:ext uri="{FF2B5EF4-FFF2-40B4-BE49-F238E27FC236}">
                <a16:creationId xmlns:a16="http://schemas.microsoft.com/office/drawing/2014/main" id="{037CCBDF-096F-9D48-039F-7FD35AD30A5A}"/>
              </a:ext>
            </a:extLst>
          </p:cNvPr>
          <p:cNvSpPr>
            <a:spLocks noGrp="1"/>
          </p:cNvSpPr>
          <p:nvPr>
            <p:ph type="ftr" sz="quarter" idx="15"/>
          </p:nvPr>
        </p:nvSpPr>
        <p:spPr/>
        <p:txBody>
          <a:bodyPr/>
          <a:lstStyle>
            <a:lvl1pPr>
              <a:defRPr/>
            </a:lvl1pPr>
          </a:lstStyle>
          <a:p>
            <a:pPr>
              <a:defRPr/>
            </a:pPr>
            <a:endParaRPr lang="en-US"/>
          </a:p>
        </p:txBody>
      </p:sp>
      <p:sp>
        <p:nvSpPr>
          <p:cNvPr id="13" name="Slide Number Placeholder 6">
            <a:extLst>
              <a:ext uri="{FF2B5EF4-FFF2-40B4-BE49-F238E27FC236}">
                <a16:creationId xmlns:a16="http://schemas.microsoft.com/office/drawing/2014/main" id="{C52FF652-86A3-C01D-1F18-B8C8E6959AC3}"/>
              </a:ext>
            </a:extLst>
          </p:cNvPr>
          <p:cNvSpPr>
            <a:spLocks noGrp="1"/>
          </p:cNvSpPr>
          <p:nvPr>
            <p:ph type="sldNum" sz="quarter" idx="16"/>
          </p:nvPr>
        </p:nvSpPr>
        <p:spPr>
          <a:xfrm>
            <a:off x="10729913" y="4710113"/>
            <a:ext cx="1154112" cy="1090612"/>
          </a:xfrm>
        </p:spPr>
        <p:txBody>
          <a:bodyPr/>
          <a:lstStyle>
            <a:lvl1pPr>
              <a:defRPr/>
            </a:lvl1pPr>
          </a:lstStyle>
          <a:p>
            <a:pPr>
              <a:defRPr/>
            </a:pPr>
            <a:fld id="{2F7B2835-47BF-413A-8A5E-77327EAC29C7}" type="slidenum">
              <a:rPr lang="en-US"/>
              <a:pPr>
                <a:defRPr/>
              </a:pPr>
              <a:t>‹#›</a:t>
            </a:fld>
            <a:endParaRPr lang="en-US" dirty="0"/>
          </a:p>
        </p:txBody>
      </p:sp>
    </p:spTree>
    <p:extLst>
      <p:ext uri="{BB962C8B-B14F-4D97-AF65-F5344CB8AC3E}">
        <p14:creationId xmlns:p14="http://schemas.microsoft.com/office/powerpoint/2010/main" val="523288604"/>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3" name="Picture 7" descr="HD-ShadowLong.png">
            <a:extLst>
              <a:ext uri="{FF2B5EF4-FFF2-40B4-BE49-F238E27FC236}">
                <a16:creationId xmlns:a16="http://schemas.microsoft.com/office/drawing/2014/main" id="{E3B236C7-566F-8683-AF97-42CC973FDB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4FB93934-17EF-0165-2781-89A41440F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5929313"/>
            <a:ext cx="1603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E866134-ED12-3433-1BD8-1B7C06581B34}"/>
              </a:ext>
            </a:extLst>
          </p:cNvPr>
          <p:cNvSpPr/>
          <p:nvPr/>
        </p:nvSpPr>
        <p:spPr>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3E164DC0-2C5D-147C-0DEE-2CF326072872}"/>
              </a:ext>
            </a:extLst>
          </p:cNvPr>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88628B44-A2E7-06A2-FFE4-2123DE9479A8}"/>
              </a:ext>
            </a:extLst>
          </p:cNvPr>
          <p:cNvSpPr>
            <a:spLocks noGrp="1"/>
          </p:cNvSpPr>
          <p:nvPr>
            <p:ph type="dt" sz="half" idx="10"/>
          </p:nvPr>
        </p:nvSpPr>
        <p:spPr/>
        <p:txBody>
          <a:bodyPr/>
          <a:lstStyle>
            <a:lvl1pPr>
              <a:defRPr/>
            </a:lvl1pPr>
          </a:lstStyle>
          <a:p>
            <a:pPr>
              <a:defRPr/>
            </a:pPr>
            <a:fld id="{561606D8-3F88-4EFA-AE43-9FE9DE881C03}" type="datetimeFigureOut">
              <a:rPr lang="en-US"/>
              <a:pPr>
                <a:defRPr/>
              </a:pPr>
              <a:t>10/12/2022</a:t>
            </a:fld>
            <a:endParaRPr lang="en-US" dirty="0"/>
          </a:p>
        </p:txBody>
      </p:sp>
      <p:sp>
        <p:nvSpPr>
          <p:cNvPr id="9" name="Footer Placeholder 5">
            <a:extLst>
              <a:ext uri="{FF2B5EF4-FFF2-40B4-BE49-F238E27FC236}">
                <a16:creationId xmlns:a16="http://schemas.microsoft.com/office/drawing/2014/main" id="{A8F21BB2-CEC0-B1EA-8E8D-DBB0617F0A3F}"/>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90462CB6-4879-26B6-6025-D16AE52CFF61}"/>
              </a:ext>
            </a:extLst>
          </p:cNvPr>
          <p:cNvSpPr>
            <a:spLocks noGrp="1"/>
          </p:cNvSpPr>
          <p:nvPr>
            <p:ph type="sldNum" sz="quarter" idx="12"/>
          </p:nvPr>
        </p:nvSpPr>
        <p:spPr>
          <a:xfrm>
            <a:off x="10729913" y="4710113"/>
            <a:ext cx="1154112" cy="1090612"/>
          </a:xfrm>
        </p:spPr>
        <p:txBody>
          <a:bodyPr/>
          <a:lstStyle>
            <a:lvl1pPr>
              <a:defRPr/>
            </a:lvl1pPr>
          </a:lstStyle>
          <a:p>
            <a:pPr>
              <a:defRPr/>
            </a:pPr>
            <a:fld id="{C2D6BC16-1DEE-494F-B91B-B27B5B14BFD2}" type="slidenum">
              <a:rPr lang="en-US"/>
              <a:pPr>
                <a:defRPr/>
              </a:pPr>
              <a:t>‹#›</a:t>
            </a:fld>
            <a:endParaRPr lang="en-US" dirty="0"/>
          </a:p>
        </p:txBody>
      </p:sp>
    </p:spTree>
    <p:extLst>
      <p:ext uri="{BB962C8B-B14F-4D97-AF65-F5344CB8AC3E}">
        <p14:creationId xmlns:p14="http://schemas.microsoft.com/office/powerpoint/2010/main" val="733929801"/>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7CFB80CD-9E8B-608B-6F9D-8F00ED021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A58EBF29-1790-25C3-8FDB-3A465982C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80F35AD-400B-4BAF-F927-B523B9DC9A34}"/>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3EF0F007-2351-A2B6-9B80-D0BEA0AE57E4}"/>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A99FD16B-7888-35AA-EA44-957285026122}"/>
              </a:ext>
            </a:extLst>
          </p:cNvPr>
          <p:cNvSpPr>
            <a:spLocks noGrp="1"/>
          </p:cNvSpPr>
          <p:nvPr>
            <p:ph type="dt" sz="half" idx="18"/>
          </p:nvPr>
        </p:nvSpPr>
        <p:spPr/>
        <p:txBody>
          <a:bodyPr/>
          <a:lstStyle>
            <a:lvl1pPr>
              <a:defRPr/>
            </a:lvl1pPr>
          </a:lstStyle>
          <a:p>
            <a:pPr>
              <a:defRPr/>
            </a:pPr>
            <a:fld id="{A474B61A-D5FA-469A-8149-0ADB238249FF}" type="datetimeFigureOut">
              <a:rPr lang="en-US"/>
              <a:pPr>
                <a:defRPr/>
              </a:pPr>
              <a:t>10/12/2022</a:t>
            </a:fld>
            <a:endParaRPr lang="en-US" dirty="0"/>
          </a:p>
        </p:txBody>
      </p:sp>
      <p:sp>
        <p:nvSpPr>
          <p:cNvPr id="13" name="Footer Placeholder 3">
            <a:extLst>
              <a:ext uri="{FF2B5EF4-FFF2-40B4-BE49-F238E27FC236}">
                <a16:creationId xmlns:a16="http://schemas.microsoft.com/office/drawing/2014/main" id="{156F2487-4D4A-A099-AC5B-1BB7EE4094B9}"/>
              </a:ext>
            </a:extLst>
          </p:cNvPr>
          <p:cNvSpPr>
            <a:spLocks noGrp="1"/>
          </p:cNvSpPr>
          <p:nvPr>
            <p:ph type="ftr" sz="quarter" idx="19"/>
          </p:nvPr>
        </p:nvSpPr>
        <p:spPr/>
        <p:txBody>
          <a:bodyPr/>
          <a:lstStyle>
            <a:lvl1pPr>
              <a:defRPr/>
            </a:lvl1pPr>
          </a:lstStyle>
          <a:p>
            <a:pPr>
              <a:defRPr/>
            </a:pPr>
            <a:endParaRPr lang="en-US"/>
          </a:p>
        </p:txBody>
      </p:sp>
      <p:sp>
        <p:nvSpPr>
          <p:cNvPr id="14" name="Slide Number Placeholder 4">
            <a:extLst>
              <a:ext uri="{FF2B5EF4-FFF2-40B4-BE49-F238E27FC236}">
                <a16:creationId xmlns:a16="http://schemas.microsoft.com/office/drawing/2014/main" id="{81277030-A9A9-BE99-2191-75AA1D2BFB71}"/>
              </a:ext>
            </a:extLst>
          </p:cNvPr>
          <p:cNvSpPr>
            <a:spLocks noGrp="1"/>
          </p:cNvSpPr>
          <p:nvPr>
            <p:ph type="sldNum" sz="quarter" idx="20"/>
          </p:nvPr>
        </p:nvSpPr>
        <p:spPr/>
        <p:txBody>
          <a:bodyPr/>
          <a:lstStyle>
            <a:lvl1pPr>
              <a:defRPr/>
            </a:lvl1pPr>
          </a:lstStyle>
          <a:p>
            <a:pPr>
              <a:defRPr/>
            </a:pPr>
            <a:fld id="{ED4D43B0-DEE5-4D9E-9A23-0EEA99D949FB}" type="slidenum">
              <a:rPr lang="en-US"/>
              <a:pPr>
                <a:defRPr/>
              </a:pPr>
              <a:t>‹#›</a:t>
            </a:fld>
            <a:endParaRPr lang="en-US" dirty="0"/>
          </a:p>
        </p:txBody>
      </p:sp>
    </p:spTree>
    <p:extLst>
      <p:ext uri="{BB962C8B-B14F-4D97-AF65-F5344CB8AC3E}">
        <p14:creationId xmlns:p14="http://schemas.microsoft.com/office/powerpoint/2010/main" val="524148476"/>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202DD1F0-F22C-C68F-2065-13F4BAA692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HD-ShadowShort.png">
            <a:extLst>
              <a:ext uri="{FF2B5EF4-FFF2-40B4-BE49-F238E27FC236}">
                <a16:creationId xmlns:a16="http://schemas.microsoft.com/office/drawing/2014/main" id="{4010640C-8744-6A83-E903-A0567EF97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EA95033-6871-D81A-5857-8F1690C74E2C}"/>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8D54CD2-4D7B-2B67-2C96-94CEFDD5219F}"/>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2">
            <a:extLst>
              <a:ext uri="{FF2B5EF4-FFF2-40B4-BE49-F238E27FC236}">
                <a16:creationId xmlns:a16="http://schemas.microsoft.com/office/drawing/2014/main" id="{46659B41-7AFD-FEF3-0332-517FA7F5D2C3}"/>
              </a:ext>
            </a:extLst>
          </p:cNvPr>
          <p:cNvSpPr>
            <a:spLocks noGrp="1"/>
          </p:cNvSpPr>
          <p:nvPr>
            <p:ph type="dt" sz="half" idx="23"/>
          </p:nvPr>
        </p:nvSpPr>
        <p:spPr/>
        <p:txBody>
          <a:bodyPr/>
          <a:lstStyle>
            <a:lvl1pPr>
              <a:defRPr/>
            </a:lvl1pPr>
          </a:lstStyle>
          <a:p>
            <a:pPr>
              <a:defRPr/>
            </a:pPr>
            <a:fld id="{00BD5BF0-3D16-45A1-888D-9679ABC36892}" type="datetimeFigureOut">
              <a:rPr lang="en-US"/>
              <a:pPr>
                <a:defRPr/>
              </a:pPr>
              <a:t>10/12/2022</a:t>
            </a:fld>
            <a:endParaRPr lang="en-US" dirty="0"/>
          </a:p>
        </p:txBody>
      </p:sp>
      <p:sp>
        <p:nvSpPr>
          <p:cNvPr id="7" name="Footer Placeholder 3">
            <a:extLst>
              <a:ext uri="{FF2B5EF4-FFF2-40B4-BE49-F238E27FC236}">
                <a16:creationId xmlns:a16="http://schemas.microsoft.com/office/drawing/2014/main" id="{C4A54622-C429-386E-C975-717F433B42E2}"/>
              </a:ext>
            </a:extLst>
          </p:cNvPr>
          <p:cNvSpPr>
            <a:spLocks noGrp="1"/>
          </p:cNvSpPr>
          <p:nvPr>
            <p:ph type="ftr" sz="quarter" idx="24"/>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B7874B53-178F-86EA-0D56-D5CA779480BA}"/>
              </a:ext>
            </a:extLst>
          </p:cNvPr>
          <p:cNvSpPr>
            <a:spLocks noGrp="1"/>
          </p:cNvSpPr>
          <p:nvPr>
            <p:ph type="sldNum" sz="quarter" idx="25"/>
          </p:nvPr>
        </p:nvSpPr>
        <p:spPr/>
        <p:txBody>
          <a:bodyPr/>
          <a:lstStyle>
            <a:lvl1pPr>
              <a:defRPr/>
            </a:lvl1pPr>
          </a:lstStyle>
          <a:p>
            <a:pPr>
              <a:defRPr/>
            </a:pPr>
            <a:fld id="{C02B4969-C190-499E-9289-68ABC0DF6DC9}" type="slidenum">
              <a:rPr lang="en-US"/>
              <a:pPr>
                <a:defRPr/>
              </a:pPr>
              <a:t>‹#›</a:t>
            </a:fld>
            <a:endParaRPr lang="en-US" dirty="0"/>
          </a:p>
        </p:txBody>
      </p:sp>
    </p:spTree>
    <p:extLst>
      <p:ext uri="{BB962C8B-B14F-4D97-AF65-F5344CB8AC3E}">
        <p14:creationId xmlns:p14="http://schemas.microsoft.com/office/powerpoint/2010/main" val="3244274157"/>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a:extLst>
              <a:ext uri="{FF2B5EF4-FFF2-40B4-BE49-F238E27FC236}">
                <a16:creationId xmlns:a16="http://schemas.microsoft.com/office/drawing/2014/main" id="{90F1C225-21E1-6276-9E66-3FE7B9240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D-ShadowShort.png">
            <a:extLst>
              <a:ext uri="{FF2B5EF4-FFF2-40B4-BE49-F238E27FC236}">
                <a16:creationId xmlns:a16="http://schemas.microsoft.com/office/drawing/2014/main" id="{C49AF62C-9D35-47E4-F6CF-DE26D6987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30E3752-0E66-357B-234D-C112F9838158}"/>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A8C84331-EB9E-666C-2D1D-FCE09CE9BEF2}"/>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FE23A8A9-F9E5-9535-2D10-A4286759EAAE}"/>
              </a:ext>
            </a:extLst>
          </p:cNvPr>
          <p:cNvSpPr>
            <a:spLocks noGrp="1"/>
          </p:cNvSpPr>
          <p:nvPr>
            <p:ph type="dt" sz="half" idx="10"/>
          </p:nvPr>
        </p:nvSpPr>
        <p:spPr/>
        <p:txBody>
          <a:bodyPr/>
          <a:lstStyle>
            <a:lvl1pPr>
              <a:defRPr/>
            </a:lvl1pPr>
          </a:lstStyle>
          <a:p>
            <a:pPr>
              <a:defRPr/>
            </a:pPr>
            <a:fld id="{21F17681-46B5-448D-B83D-D7DD6D2C7752}" type="datetimeFigureOut">
              <a:rPr lang="en-US"/>
              <a:pPr>
                <a:defRPr/>
              </a:pPr>
              <a:t>10/12/2022</a:t>
            </a:fld>
            <a:endParaRPr lang="en-US" dirty="0"/>
          </a:p>
        </p:txBody>
      </p:sp>
      <p:sp>
        <p:nvSpPr>
          <p:cNvPr id="9" name="Footer Placeholder 4">
            <a:extLst>
              <a:ext uri="{FF2B5EF4-FFF2-40B4-BE49-F238E27FC236}">
                <a16:creationId xmlns:a16="http://schemas.microsoft.com/office/drawing/2014/main" id="{9852459B-03E2-B2DD-D3AB-012D72047AD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2847EACB-E4C7-2D5E-E8B4-BC78EA25FC5C}"/>
              </a:ext>
            </a:extLst>
          </p:cNvPr>
          <p:cNvSpPr>
            <a:spLocks noGrp="1"/>
          </p:cNvSpPr>
          <p:nvPr>
            <p:ph type="sldNum" sz="quarter" idx="12"/>
          </p:nvPr>
        </p:nvSpPr>
        <p:spPr/>
        <p:txBody>
          <a:bodyPr/>
          <a:lstStyle>
            <a:lvl1pPr>
              <a:defRPr/>
            </a:lvl1pPr>
          </a:lstStyle>
          <a:p>
            <a:pPr>
              <a:defRPr/>
            </a:pPr>
            <a:fld id="{04176C08-0D6B-4D3F-850E-6667E1EF9FEB}" type="slidenum">
              <a:rPr lang="en-US"/>
              <a:pPr>
                <a:defRPr/>
              </a:pPr>
              <a:t>‹#›</a:t>
            </a:fld>
            <a:endParaRPr lang="en-US" dirty="0"/>
          </a:p>
        </p:txBody>
      </p:sp>
    </p:spTree>
    <p:extLst>
      <p:ext uri="{BB962C8B-B14F-4D97-AF65-F5344CB8AC3E}">
        <p14:creationId xmlns:p14="http://schemas.microsoft.com/office/powerpoint/2010/main" val="3823539127"/>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59DC20-6BE3-DF49-E26B-D9EDA0061059}"/>
              </a:ext>
            </a:extLst>
          </p:cNvPr>
          <p:cNvSpPr/>
          <p:nvPr/>
        </p:nvSpPr>
        <p:spPr>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2780426-3886-693A-29F4-1F5606CD6D32}"/>
              </a:ext>
            </a:extLst>
          </p:cNvPr>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721111A5-082D-A00E-2E74-40D701EFCB88}"/>
              </a:ext>
            </a:extLst>
          </p:cNvPr>
          <p:cNvSpPr>
            <a:spLocks noGrp="1"/>
          </p:cNvSpPr>
          <p:nvPr>
            <p:ph type="dt" sz="half" idx="10"/>
          </p:nvPr>
        </p:nvSpPr>
        <p:spPr>
          <a:xfrm>
            <a:off x="6807200" y="5935663"/>
            <a:ext cx="2743200" cy="365125"/>
          </a:xfrm>
        </p:spPr>
        <p:txBody>
          <a:bodyPr/>
          <a:lstStyle>
            <a:lvl1pPr>
              <a:defRPr/>
            </a:lvl1pPr>
          </a:lstStyle>
          <a:p>
            <a:pPr>
              <a:defRPr/>
            </a:pPr>
            <a:fld id="{F0BAA2AE-2D3D-44AA-82D3-21317BF6409E}" type="datetimeFigureOut">
              <a:rPr lang="en-US"/>
              <a:pPr>
                <a:defRPr/>
              </a:pPr>
              <a:t>10/12/2022</a:t>
            </a:fld>
            <a:endParaRPr lang="en-US" dirty="0"/>
          </a:p>
        </p:txBody>
      </p:sp>
      <p:sp>
        <p:nvSpPr>
          <p:cNvPr id="7" name="Footer Placeholder 4">
            <a:extLst>
              <a:ext uri="{FF2B5EF4-FFF2-40B4-BE49-F238E27FC236}">
                <a16:creationId xmlns:a16="http://schemas.microsoft.com/office/drawing/2014/main" id="{D4114600-7730-CA31-D4BC-95202D777FF8}"/>
              </a:ext>
            </a:extLst>
          </p:cNvPr>
          <p:cNvSpPr>
            <a:spLocks noGrp="1"/>
          </p:cNvSpPr>
          <p:nvPr>
            <p:ph type="ftr" sz="quarter" idx="11"/>
          </p:nvPr>
        </p:nvSpPr>
        <p:spPr>
          <a:xfrm>
            <a:off x="681038" y="5935663"/>
            <a:ext cx="6126162" cy="365125"/>
          </a:xfrm>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EA5A3EA2-0A70-09BF-2B33-D2837A98877F}"/>
              </a:ext>
            </a:extLst>
          </p:cNvPr>
          <p:cNvSpPr>
            <a:spLocks noGrp="1"/>
          </p:cNvSpPr>
          <p:nvPr>
            <p:ph type="sldNum" sz="quarter" idx="12"/>
          </p:nvPr>
        </p:nvSpPr>
        <p:spPr>
          <a:xfrm>
            <a:off x="10098088" y="5399088"/>
            <a:ext cx="1154112" cy="1090612"/>
          </a:xfrm>
        </p:spPr>
        <p:txBody>
          <a:bodyPr anchor="t"/>
          <a:lstStyle>
            <a:lvl1pPr algn="ctr">
              <a:defRPr/>
            </a:lvl1pPr>
          </a:lstStyle>
          <a:p>
            <a:pPr>
              <a:defRPr/>
            </a:pPr>
            <a:fld id="{3182A82A-6517-424F-B0C7-84DD337357CE}" type="slidenum">
              <a:rPr lang="en-US"/>
              <a:pPr>
                <a:defRPr/>
              </a:pPr>
              <a:t>‹#›</a:t>
            </a:fld>
            <a:endParaRPr lang="en-US" dirty="0"/>
          </a:p>
        </p:txBody>
      </p:sp>
    </p:spTree>
    <p:extLst>
      <p:ext uri="{BB962C8B-B14F-4D97-AF65-F5344CB8AC3E}">
        <p14:creationId xmlns:p14="http://schemas.microsoft.com/office/powerpoint/2010/main" val="3811684343"/>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A2060E6E-F16A-6485-B7DA-6F108F11B011}"/>
              </a:ext>
            </a:extLst>
          </p:cNvPr>
          <p:cNvGrpSpPr/>
          <p:nvPr/>
        </p:nvGrpSpPr>
        <p:grpSpPr bwMode="invGray">
          <a:xfrm>
            <a:off x="1585309" y="4724400"/>
            <a:ext cx="8634184" cy="64008"/>
            <a:chOff x="-4110038" y="2703513"/>
            <a:chExt cx="17394239" cy="160336"/>
          </a:xfrm>
          <a:solidFill>
            <a:schemeClr val="accent1"/>
          </a:solidFill>
        </p:grpSpPr>
        <p:sp>
          <p:nvSpPr>
            <p:cNvPr id="5" name="Freeform 5">
              <a:extLst>
                <a:ext uri="{FF2B5EF4-FFF2-40B4-BE49-F238E27FC236}">
                  <a16:creationId xmlns:a16="http://schemas.microsoft.com/office/drawing/2014/main" id="{F1DCF5EA-674C-078D-CEA8-9742E863BB88}"/>
                </a:ext>
              </a:extLst>
            </p:cNvPr>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 name="Freeform 6">
              <a:extLst>
                <a:ext uri="{FF2B5EF4-FFF2-40B4-BE49-F238E27FC236}">
                  <a16:creationId xmlns:a16="http://schemas.microsoft.com/office/drawing/2014/main" id="{91DA6256-D974-FF49-3C6E-3A4E82C2BB19}"/>
                </a:ext>
              </a:extLst>
            </p:cNvPr>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 name="Freeform 7">
              <a:extLst>
                <a:ext uri="{FF2B5EF4-FFF2-40B4-BE49-F238E27FC236}">
                  <a16:creationId xmlns:a16="http://schemas.microsoft.com/office/drawing/2014/main" id="{3912D990-A35C-96C6-F54E-5CD1E6670512}"/>
                </a:ext>
              </a:extLst>
            </p:cNvPr>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 name="Freeform 8">
              <a:extLst>
                <a:ext uri="{FF2B5EF4-FFF2-40B4-BE49-F238E27FC236}">
                  <a16:creationId xmlns:a16="http://schemas.microsoft.com/office/drawing/2014/main" id="{98D79F54-6BFA-660F-D7F3-3D4F75138CD5}"/>
                </a:ext>
              </a:extLst>
            </p:cNvPr>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 name="Freeform 9">
              <a:extLst>
                <a:ext uri="{FF2B5EF4-FFF2-40B4-BE49-F238E27FC236}">
                  <a16:creationId xmlns:a16="http://schemas.microsoft.com/office/drawing/2014/main" id="{291AFB68-5908-313B-A89B-0D0303896FEB}"/>
                </a:ext>
              </a:extLst>
            </p:cNvPr>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 name="Freeform 10">
              <a:extLst>
                <a:ext uri="{FF2B5EF4-FFF2-40B4-BE49-F238E27FC236}">
                  <a16:creationId xmlns:a16="http://schemas.microsoft.com/office/drawing/2014/main" id="{5F895309-E7E0-86D9-5476-7F6A5F7398E0}"/>
                </a:ext>
              </a:extLst>
            </p:cNvPr>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 name="Freeform 11">
              <a:extLst>
                <a:ext uri="{FF2B5EF4-FFF2-40B4-BE49-F238E27FC236}">
                  <a16:creationId xmlns:a16="http://schemas.microsoft.com/office/drawing/2014/main" id="{87D9D11F-1ECC-14D0-F356-55B2F91B7B5A}"/>
                </a:ext>
              </a:extLst>
            </p:cNvPr>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 name="Freeform 12">
              <a:extLst>
                <a:ext uri="{FF2B5EF4-FFF2-40B4-BE49-F238E27FC236}">
                  <a16:creationId xmlns:a16="http://schemas.microsoft.com/office/drawing/2014/main" id="{A74E72FC-7AB4-4742-45FD-B56C4B7AEADB}"/>
                </a:ext>
              </a:extLst>
            </p:cNvPr>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 name="Freeform 13">
              <a:extLst>
                <a:ext uri="{FF2B5EF4-FFF2-40B4-BE49-F238E27FC236}">
                  <a16:creationId xmlns:a16="http://schemas.microsoft.com/office/drawing/2014/main" id="{E2188DE3-FBC9-F6D3-07C1-859AB789804D}"/>
                </a:ext>
              </a:extLst>
            </p:cNvPr>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 name="Freeform 14">
              <a:extLst>
                <a:ext uri="{FF2B5EF4-FFF2-40B4-BE49-F238E27FC236}">
                  <a16:creationId xmlns:a16="http://schemas.microsoft.com/office/drawing/2014/main" id="{6E8D5DF2-2A2A-D288-D249-19FF77741F70}"/>
                </a:ext>
              </a:extLst>
            </p:cNvPr>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 name="Freeform 15">
              <a:extLst>
                <a:ext uri="{FF2B5EF4-FFF2-40B4-BE49-F238E27FC236}">
                  <a16:creationId xmlns:a16="http://schemas.microsoft.com/office/drawing/2014/main" id="{C87E03EF-C4FE-736D-45CB-E1470DAF9A24}"/>
                </a:ext>
              </a:extLst>
            </p:cNvPr>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 name="Freeform 16">
              <a:extLst>
                <a:ext uri="{FF2B5EF4-FFF2-40B4-BE49-F238E27FC236}">
                  <a16:creationId xmlns:a16="http://schemas.microsoft.com/office/drawing/2014/main" id="{46DB5B75-2933-2EB8-A348-4FF9D25D3A9C}"/>
                </a:ext>
              </a:extLst>
            </p:cNvPr>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 name="Freeform 17">
              <a:extLst>
                <a:ext uri="{FF2B5EF4-FFF2-40B4-BE49-F238E27FC236}">
                  <a16:creationId xmlns:a16="http://schemas.microsoft.com/office/drawing/2014/main" id="{D9DC14AF-F90B-1816-F5D3-B203BA46C468}"/>
                </a:ext>
              </a:extLst>
            </p:cNvPr>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 name="Freeform 18">
              <a:extLst>
                <a:ext uri="{FF2B5EF4-FFF2-40B4-BE49-F238E27FC236}">
                  <a16:creationId xmlns:a16="http://schemas.microsoft.com/office/drawing/2014/main" id="{E7B8142E-3D19-75B0-D036-A06864F6A0FE}"/>
                </a:ext>
              </a:extLst>
            </p:cNvPr>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 name="Freeform 19">
              <a:extLst>
                <a:ext uri="{FF2B5EF4-FFF2-40B4-BE49-F238E27FC236}">
                  <a16:creationId xmlns:a16="http://schemas.microsoft.com/office/drawing/2014/main" id="{CBC2A21F-72FF-BC0E-088B-37A4418EB4C6}"/>
                </a:ext>
              </a:extLst>
            </p:cNvPr>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 name="Freeform 20">
              <a:extLst>
                <a:ext uri="{FF2B5EF4-FFF2-40B4-BE49-F238E27FC236}">
                  <a16:creationId xmlns:a16="http://schemas.microsoft.com/office/drawing/2014/main" id="{1FA8415B-422B-B06D-E1C9-C98EE820756D}"/>
                </a:ext>
              </a:extLst>
            </p:cNvPr>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 name="Freeform 21">
              <a:extLst>
                <a:ext uri="{FF2B5EF4-FFF2-40B4-BE49-F238E27FC236}">
                  <a16:creationId xmlns:a16="http://schemas.microsoft.com/office/drawing/2014/main" id="{DDD8DD42-2A78-8CBB-A7D5-1175804B8B2C}"/>
                </a:ext>
              </a:extLst>
            </p:cNvPr>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 name="Freeform 22">
              <a:extLst>
                <a:ext uri="{FF2B5EF4-FFF2-40B4-BE49-F238E27FC236}">
                  <a16:creationId xmlns:a16="http://schemas.microsoft.com/office/drawing/2014/main" id="{D3B8D551-81B9-89DE-6D40-85E2BD61AFCB}"/>
                </a:ext>
              </a:extLst>
            </p:cNvPr>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 name="Freeform 23">
              <a:extLst>
                <a:ext uri="{FF2B5EF4-FFF2-40B4-BE49-F238E27FC236}">
                  <a16:creationId xmlns:a16="http://schemas.microsoft.com/office/drawing/2014/main" id="{0FD01E7D-7BC8-D16F-B33A-CE4D41BC90AD}"/>
                </a:ext>
              </a:extLst>
            </p:cNvPr>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 name="Freeform 24">
              <a:extLst>
                <a:ext uri="{FF2B5EF4-FFF2-40B4-BE49-F238E27FC236}">
                  <a16:creationId xmlns:a16="http://schemas.microsoft.com/office/drawing/2014/main" id="{6D58CD92-9D77-B1DF-C5E8-1E19CC49604C}"/>
                </a:ext>
              </a:extLst>
            </p:cNvPr>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 name="Freeform 25">
              <a:extLst>
                <a:ext uri="{FF2B5EF4-FFF2-40B4-BE49-F238E27FC236}">
                  <a16:creationId xmlns:a16="http://schemas.microsoft.com/office/drawing/2014/main" id="{8978B8A4-297F-9F7E-D749-B4C974349D76}"/>
                </a:ext>
              </a:extLst>
            </p:cNvPr>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 name="Freeform 26">
              <a:extLst>
                <a:ext uri="{FF2B5EF4-FFF2-40B4-BE49-F238E27FC236}">
                  <a16:creationId xmlns:a16="http://schemas.microsoft.com/office/drawing/2014/main" id="{FBD50DD2-CA34-E9F1-E121-225A475895D2}"/>
                </a:ext>
              </a:extLst>
            </p:cNvPr>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 name="Freeform 27">
              <a:extLst>
                <a:ext uri="{FF2B5EF4-FFF2-40B4-BE49-F238E27FC236}">
                  <a16:creationId xmlns:a16="http://schemas.microsoft.com/office/drawing/2014/main" id="{769D7FEF-7859-89C4-B714-0AB25AFFCEAC}"/>
                </a:ext>
              </a:extLst>
            </p:cNvPr>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 name="Freeform 28">
              <a:extLst>
                <a:ext uri="{FF2B5EF4-FFF2-40B4-BE49-F238E27FC236}">
                  <a16:creationId xmlns:a16="http://schemas.microsoft.com/office/drawing/2014/main" id="{B80FD988-1EA8-C093-C41F-AC8897ED1D29}"/>
                </a:ext>
              </a:extLst>
            </p:cNvPr>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 name="Freeform 29">
              <a:extLst>
                <a:ext uri="{FF2B5EF4-FFF2-40B4-BE49-F238E27FC236}">
                  <a16:creationId xmlns:a16="http://schemas.microsoft.com/office/drawing/2014/main" id="{00292A07-0230-CD94-1738-E7AD65ADE547}"/>
                </a:ext>
              </a:extLst>
            </p:cNvPr>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 name="Freeform 30">
              <a:extLst>
                <a:ext uri="{FF2B5EF4-FFF2-40B4-BE49-F238E27FC236}">
                  <a16:creationId xmlns:a16="http://schemas.microsoft.com/office/drawing/2014/main" id="{69144CBD-3E3A-2067-B5D6-6E8A97B1E52E}"/>
                </a:ext>
              </a:extLst>
            </p:cNvPr>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1" name="Freeform 31">
              <a:extLst>
                <a:ext uri="{FF2B5EF4-FFF2-40B4-BE49-F238E27FC236}">
                  <a16:creationId xmlns:a16="http://schemas.microsoft.com/office/drawing/2014/main" id="{516073E1-D979-A717-52A0-F3178FA1F92A}"/>
                </a:ext>
              </a:extLst>
            </p:cNvPr>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2" name="Freeform 32">
              <a:extLst>
                <a:ext uri="{FF2B5EF4-FFF2-40B4-BE49-F238E27FC236}">
                  <a16:creationId xmlns:a16="http://schemas.microsoft.com/office/drawing/2014/main" id="{254F9D40-B18C-AEA5-691A-15012A997A28}"/>
                </a:ext>
              </a:extLst>
            </p:cNvPr>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3" name="Freeform 33">
              <a:extLst>
                <a:ext uri="{FF2B5EF4-FFF2-40B4-BE49-F238E27FC236}">
                  <a16:creationId xmlns:a16="http://schemas.microsoft.com/office/drawing/2014/main" id="{5EEC92DE-6F43-C80F-A970-2E23CE964899}"/>
                </a:ext>
              </a:extLst>
            </p:cNvPr>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4" name="Freeform 34">
              <a:extLst>
                <a:ext uri="{FF2B5EF4-FFF2-40B4-BE49-F238E27FC236}">
                  <a16:creationId xmlns:a16="http://schemas.microsoft.com/office/drawing/2014/main" id="{5ADAF428-DF02-1242-E9A3-FBD1B3388A0A}"/>
                </a:ext>
              </a:extLst>
            </p:cNvPr>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5" name="Freeform 35">
              <a:extLst>
                <a:ext uri="{FF2B5EF4-FFF2-40B4-BE49-F238E27FC236}">
                  <a16:creationId xmlns:a16="http://schemas.microsoft.com/office/drawing/2014/main" id="{B59BF3F5-6906-86DA-9189-7698590E3F08}"/>
                </a:ext>
              </a:extLst>
            </p:cNvPr>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6" name="Freeform 36">
              <a:extLst>
                <a:ext uri="{FF2B5EF4-FFF2-40B4-BE49-F238E27FC236}">
                  <a16:creationId xmlns:a16="http://schemas.microsoft.com/office/drawing/2014/main" id="{625C08F0-692C-326D-DFA2-A14D17677B4E}"/>
                </a:ext>
              </a:extLst>
            </p:cNvPr>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7" name="Freeform 37">
              <a:extLst>
                <a:ext uri="{FF2B5EF4-FFF2-40B4-BE49-F238E27FC236}">
                  <a16:creationId xmlns:a16="http://schemas.microsoft.com/office/drawing/2014/main" id="{7EBB26F0-6580-8C98-4E2F-05B286DE35CB}"/>
                </a:ext>
              </a:extLst>
            </p:cNvPr>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8" name="Freeform 38">
              <a:extLst>
                <a:ext uri="{FF2B5EF4-FFF2-40B4-BE49-F238E27FC236}">
                  <a16:creationId xmlns:a16="http://schemas.microsoft.com/office/drawing/2014/main" id="{35C03689-9917-16E8-45C2-D22B8E37259F}"/>
                </a:ext>
              </a:extLst>
            </p:cNvPr>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9" name="Freeform 39">
              <a:extLst>
                <a:ext uri="{FF2B5EF4-FFF2-40B4-BE49-F238E27FC236}">
                  <a16:creationId xmlns:a16="http://schemas.microsoft.com/office/drawing/2014/main" id="{BF3A01EF-3A6F-C525-2316-053E30DAF7A0}"/>
                </a:ext>
              </a:extLst>
            </p:cNvPr>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0" name="Freeform 40">
              <a:extLst>
                <a:ext uri="{FF2B5EF4-FFF2-40B4-BE49-F238E27FC236}">
                  <a16:creationId xmlns:a16="http://schemas.microsoft.com/office/drawing/2014/main" id="{E48BD937-C15C-D9EF-841F-D80BCDF04354}"/>
                </a:ext>
              </a:extLst>
            </p:cNvPr>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1" name="Freeform 41">
              <a:extLst>
                <a:ext uri="{FF2B5EF4-FFF2-40B4-BE49-F238E27FC236}">
                  <a16:creationId xmlns:a16="http://schemas.microsoft.com/office/drawing/2014/main" id="{6FC2C43F-49A2-8878-16A5-D64F88D0D5FC}"/>
                </a:ext>
              </a:extLst>
            </p:cNvPr>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2" name="Freeform 42">
              <a:extLst>
                <a:ext uri="{FF2B5EF4-FFF2-40B4-BE49-F238E27FC236}">
                  <a16:creationId xmlns:a16="http://schemas.microsoft.com/office/drawing/2014/main" id="{8E410040-C462-6420-5D1A-BC8BEAEC0DA1}"/>
                </a:ext>
              </a:extLst>
            </p:cNvPr>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3" name="Freeform 43">
              <a:extLst>
                <a:ext uri="{FF2B5EF4-FFF2-40B4-BE49-F238E27FC236}">
                  <a16:creationId xmlns:a16="http://schemas.microsoft.com/office/drawing/2014/main" id="{82AC9733-D954-C2E7-31DC-1D46B4AF69D7}"/>
                </a:ext>
              </a:extLst>
            </p:cNvPr>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4" name="Freeform 44">
              <a:extLst>
                <a:ext uri="{FF2B5EF4-FFF2-40B4-BE49-F238E27FC236}">
                  <a16:creationId xmlns:a16="http://schemas.microsoft.com/office/drawing/2014/main" id="{0E471B30-93FD-C183-87B1-1E14A1C2147E}"/>
                </a:ext>
              </a:extLst>
            </p:cNvPr>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5" name="Freeform 45">
              <a:extLst>
                <a:ext uri="{FF2B5EF4-FFF2-40B4-BE49-F238E27FC236}">
                  <a16:creationId xmlns:a16="http://schemas.microsoft.com/office/drawing/2014/main" id="{AB478037-93A3-1915-AF63-601B6B5953B8}"/>
                </a:ext>
              </a:extLst>
            </p:cNvPr>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6" name="Freeform 46">
              <a:extLst>
                <a:ext uri="{FF2B5EF4-FFF2-40B4-BE49-F238E27FC236}">
                  <a16:creationId xmlns:a16="http://schemas.microsoft.com/office/drawing/2014/main" id="{0BEB946E-B4F4-649B-2FCD-2BDE1E92B835}"/>
                </a:ext>
              </a:extLst>
            </p:cNvPr>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7" name="Freeform 47">
              <a:extLst>
                <a:ext uri="{FF2B5EF4-FFF2-40B4-BE49-F238E27FC236}">
                  <a16:creationId xmlns:a16="http://schemas.microsoft.com/office/drawing/2014/main" id="{AB0E2045-DBDA-A641-C03C-97E4BD9D7230}"/>
                </a:ext>
              </a:extLst>
            </p:cNvPr>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8" name="Freeform 48">
              <a:extLst>
                <a:ext uri="{FF2B5EF4-FFF2-40B4-BE49-F238E27FC236}">
                  <a16:creationId xmlns:a16="http://schemas.microsoft.com/office/drawing/2014/main" id="{C5217F8F-BBE3-285D-F256-5664CFEC9725}"/>
                </a:ext>
              </a:extLst>
            </p:cNvPr>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9" name="Freeform 49">
              <a:extLst>
                <a:ext uri="{FF2B5EF4-FFF2-40B4-BE49-F238E27FC236}">
                  <a16:creationId xmlns:a16="http://schemas.microsoft.com/office/drawing/2014/main" id="{445310F1-2E95-80B0-8C6C-46851AE79BC0}"/>
                </a:ext>
              </a:extLst>
            </p:cNvPr>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0" name="Freeform 50">
              <a:extLst>
                <a:ext uri="{FF2B5EF4-FFF2-40B4-BE49-F238E27FC236}">
                  <a16:creationId xmlns:a16="http://schemas.microsoft.com/office/drawing/2014/main" id="{72145611-9954-70D1-4595-171DE357E0BE}"/>
                </a:ext>
              </a:extLst>
            </p:cNvPr>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1" name="Freeform 51">
              <a:extLst>
                <a:ext uri="{FF2B5EF4-FFF2-40B4-BE49-F238E27FC236}">
                  <a16:creationId xmlns:a16="http://schemas.microsoft.com/office/drawing/2014/main" id="{AC1B4930-FE8A-20E7-AEE2-C6412395CE50}"/>
                </a:ext>
              </a:extLst>
            </p:cNvPr>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2" name="Freeform 52">
              <a:extLst>
                <a:ext uri="{FF2B5EF4-FFF2-40B4-BE49-F238E27FC236}">
                  <a16:creationId xmlns:a16="http://schemas.microsoft.com/office/drawing/2014/main" id="{37FE788C-D74D-8421-494C-F129A242847C}"/>
                </a:ext>
              </a:extLst>
            </p:cNvPr>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3" name="Freeform 53">
              <a:extLst>
                <a:ext uri="{FF2B5EF4-FFF2-40B4-BE49-F238E27FC236}">
                  <a16:creationId xmlns:a16="http://schemas.microsoft.com/office/drawing/2014/main" id="{A17B7506-B4F7-71E0-5002-6BD8FDD74F3C}"/>
                </a:ext>
              </a:extLst>
            </p:cNvPr>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4" name="Freeform 54">
              <a:extLst>
                <a:ext uri="{FF2B5EF4-FFF2-40B4-BE49-F238E27FC236}">
                  <a16:creationId xmlns:a16="http://schemas.microsoft.com/office/drawing/2014/main" id="{3D6644C6-F3D2-9396-6448-883E74F8B70B}"/>
                </a:ext>
              </a:extLst>
            </p:cNvPr>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5" name="Freeform 55">
              <a:extLst>
                <a:ext uri="{FF2B5EF4-FFF2-40B4-BE49-F238E27FC236}">
                  <a16:creationId xmlns:a16="http://schemas.microsoft.com/office/drawing/2014/main" id="{215734B6-A1BC-65D3-43D9-B85A58123095}"/>
                </a:ext>
              </a:extLst>
            </p:cNvPr>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6" name="Freeform 56">
              <a:extLst>
                <a:ext uri="{FF2B5EF4-FFF2-40B4-BE49-F238E27FC236}">
                  <a16:creationId xmlns:a16="http://schemas.microsoft.com/office/drawing/2014/main" id="{83436014-66DE-ACB5-D019-1CBB389C49E9}"/>
                </a:ext>
              </a:extLst>
            </p:cNvPr>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7" name="Freeform 57">
              <a:extLst>
                <a:ext uri="{FF2B5EF4-FFF2-40B4-BE49-F238E27FC236}">
                  <a16:creationId xmlns:a16="http://schemas.microsoft.com/office/drawing/2014/main" id="{5A5CC1F3-4672-024A-8D40-E20030772753}"/>
                </a:ext>
              </a:extLst>
            </p:cNvPr>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8" name="Freeform 58">
              <a:extLst>
                <a:ext uri="{FF2B5EF4-FFF2-40B4-BE49-F238E27FC236}">
                  <a16:creationId xmlns:a16="http://schemas.microsoft.com/office/drawing/2014/main" id="{D0260BF0-A065-01B1-56CA-D3FBF21DAEA2}"/>
                </a:ext>
              </a:extLst>
            </p:cNvPr>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9" name="Freeform 59">
              <a:extLst>
                <a:ext uri="{FF2B5EF4-FFF2-40B4-BE49-F238E27FC236}">
                  <a16:creationId xmlns:a16="http://schemas.microsoft.com/office/drawing/2014/main" id="{8FB7337C-3645-9F11-1FAA-8866CA7B55A7}"/>
                </a:ext>
              </a:extLst>
            </p:cNvPr>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0" name="Freeform 60">
              <a:extLst>
                <a:ext uri="{FF2B5EF4-FFF2-40B4-BE49-F238E27FC236}">
                  <a16:creationId xmlns:a16="http://schemas.microsoft.com/office/drawing/2014/main" id="{3D56C0C5-197E-8F2C-05D6-E0801250F395}"/>
                </a:ext>
              </a:extLst>
            </p:cNvPr>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1" name="Freeform 61">
              <a:extLst>
                <a:ext uri="{FF2B5EF4-FFF2-40B4-BE49-F238E27FC236}">
                  <a16:creationId xmlns:a16="http://schemas.microsoft.com/office/drawing/2014/main" id="{073998CA-92D5-D731-3842-53B736DDCF77}"/>
                </a:ext>
              </a:extLst>
            </p:cNvPr>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2" name="Freeform 62">
              <a:extLst>
                <a:ext uri="{FF2B5EF4-FFF2-40B4-BE49-F238E27FC236}">
                  <a16:creationId xmlns:a16="http://schemas.microsoft.com/office/drawing/2014/main" id="{9A49D6A1-7D9F-3503-31DF-5E466FFD6D72}"/>
                </a:ext>
              </a:extLst>
            </p:cNvPr>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3" name="Freeform 63">
              <a:extLst>
                <a:ext uri="{FF2B5EF4-FFF2-40B4-BE49-F238E27FC236}">
                  <a16:creationId xmlns:a16="http://schemas.microsoft.com/office/drawing/2014/main" id="{2886A8E0-AC8E-F014-277D-C7AD1FF5E6DB}"/>
                </a:ext>
              </a:extLst>
            </p:cNvPr>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4" name="Freeform 64">
              <a:extLst>
                <a:ext uri="{FF2B5EF4-FFF2-40B4-BE49-F238E27FC236}">
                  <a16:creationId xmlns:a16="http://schemas.microsoft.com/office/drawing/2014/main" id="{C2DFE143-6D4E-037B-2068-3221BA0E158C}"/>
                </a:ext>
              </a:extLst>
            </p:cNvPr>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5" name="Freeform 65">
              <a:extLst>
                <a:ext uri="{FF2B5EF4-FFF2-40B4-BE49-F238E27FC236}">
                  <a16:creationId xmlns:a16="http://schemas.microsoft.com/office/drawing/2014/main" id="{4E0721CD-A8E3-6735-20D8-5F71F15DF36A}"/>
                </a:ext>
              </a:extLst>
            </p:cNvPr>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6" name="Freeform 66">
              <a:extLst>
                <a:ext uri="{FF2B5EF4-FFF2-40B4-BE49-F238E27FC236}">
                  <a16:creationId xmlns:a16="http://schemas.microsoft.com/office/drawing/2014/main" id="{5C799E9A-6404-2CDF-3203-FAC6973E3718}"/>
                </a:ext>
              </a:extLst>
            </p:cNvPr>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7" name="Freeform 67">
              <a:extLst>
                <a:ext uri="{FF2B5EF4-FFF2-40B4-BE49-F238E27FC236}">
                  <a16:creationId xmlns:a16="http://schemas.microsoft.com/office/drawing/2014/main" id="{AC53D251-CD8F-D0DA-0FBB-B5F5406B6FF0}"/>
                </a:ext>
              </a:extLst>
            </p:cNvPr>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8" name="Freeform 68">
              <a:extLst>
                <a:ext uri="{FF2B5EF4-FFF2-40B4-BE49-F238E27FC236}">
                  <a16:creationId xmlns:a16="http://schemas.microsoft.com/office/drawing/2014/main" id="{F9B1D197-9AD1-F9A3-9D5A-712C9E15CB48}"/>
                </a:ext>
              </a:extLst>
            </p:cNvPr>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9" name="Freeform 69">
              <a:extLst>
                <a:ext uri="{FF2B5EF4-FFF2-40B4-BE49-F238E27FC236}">
                  <a16:creationId xmlns:a16="http://schemas.microsoft.com/office/drawing/2014/main" id="{B5F0B5E2-30DE-E38D-F9F5-A9A92F3B92B5}"/>
                </a:ext>
              </a:extLst>
            </p:cNvPr>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0" name="Freeform 70">
              <a:extLst>
                <a:ext uri="{FF2B5EF4-FFF2-40B4-BE49-F238E27FC236}">
                  <a16:creationId xmlns:a16="http://schemas.microsoft.com/office/drawing/2014/main" id="{67705E2A-DACF-CF8B-8014-E2E9B14DB63F}"/>
                </a:ext>
              </a:extLst>
            </p:cNvPr>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1" name="Freeform 71">
              <a:extLst>
                <a:ext uri="{FF2B5EF4-FFF2-40B4-BE49-F238E27FC236}">
                  <a16:creationId xmlns:a16="http://schemas.microsoft.com/office/drawing/2014/main" id="{3C13728E-210F-86D4-F934-32D9A730A9B5}"/>
                </a:ext>
              </a:extLst>
            </p:cNvPr>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2" name="Freeform 72">
              <a:extLst>
                <a:ext uri="{FF2B5EF4-FFF2-40B4-BE49-F238E27FC236}">
                  <a16:creationId xmlns:a16="http://schemas.microsoft.com/office/drawing/2014/main" id="{BDBF2FDE-78D1-082E-B0FE-B64CB82277B3}"/>
                </a:ext>
              </a:extLst>
            </p:cNvPr>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3" name="Freeform 73">
              <a:extLst>
                <a:ext uri="{FF2B5EF4-FFF2-40B4-BE49-F238E27FC236}">
                  <a16:creationId xmlns:a16="http://schemas.microsoft.com/office/drawing/2014/main" id="{AF426BAE-EEC4-14F6-BCE7-2F3825096F30}"/>
                </a:ext>
              </a:extLst>
            </p:cNvPr>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4" name="Freeform 74">
              <a:extLst>
                <a:ext uri="{FF2B5EF4-FFF2-40B4-BE49-F238E27FC236}">
                  <a16:creationId xmlns:a16="http://schemas.microsoft.com/office/drawing/2014/main" id="{29861CFE-7243-A7FA-9DE8-A55E31075CFE}"/>
                </a:ext>
              </a:extLst>
            </p:cNvPr>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5" name="Freeform 75">
              <a:extLst>
                <a:ext uri="{FF2B5EF4-FFF2-40B4-BE49-F238E27FC236}">
                  <a16:creationId xmlns:a16="http://schemas.microsoft.com/office/drawing/2014/main" id="{1F2D41EF-2901-13FA-60F3-23E19BDDCB0B}"/>
                </a:ext>
              </a:extLst>
            </p:cNvPr>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6" name="Freeform 76">
              <a:extLst>
                <a:ext uri="{FF2B5EF4-FFF2-40B4-BE49-F238E27FC236}">
                  <a16:creationId xmlns:a16="http://schemas.microsoft.com/office/drawing/2014/main" id="{7176F093-2D45-BA5E-8109-BCE4D1C1C2FB}"/>
                </a:ext>
              </a:extLst>
            </p:cNvPr>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7" name="Freeform 77">
              <a:extLst>
                <a:ext uri="{FF2B5EF4-FFF2-40B4-BE49-F238E27FC236}">
                  <a16:creationId xmlns:a16="http://schemas.microsoft.com/office/drawing/2014/main" id="{9868253A-6D88-34C1-20BC-BA6D251AA43C}"/>
                </a:ext>
              </a:extLst>
            </p:cNvPr>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8" name="Freeform 78">
              <a:extLst>
                <a:ext uri="{FF2B5EF4-FFF2-40B4-BE49-F238E27FC236}">
                  <a16:creationId xmlns:a16="http://schemas.microsoft.com/office/drawing/2014/main" id="{45D0D929-B148-57F3-468F-F4719F567523}"/>
                </a:ext>
              </a:extLst>
            </p:cNvPr>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9" name="Freeform 79">
              <a:extLst>
                <a:ext uri="{FF2B5EF4-FFF2-40B4-BE49-F238E27FC236}">
                  <a16:creationId xmlns:a16="http://schemas.microsoft.com/office/drawing/2014/main" id="{B06B553C-6C0E-4B5D-2392-4585521B4B2C}"/>
                </a:ext>
              </a:extLst>
            </p:cNvPr>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0" name="Freeform 80">
              <a:extLst>
                <a:ext uri="{FF2B5EF4-FFF2-40B4-BE49-F238E27FC236}">
                  <a16:creationId xmlns:a16="http://schemas.microsoft.com/office/drawing/2014/main" id="{05D199A7-52DC-DB67-449C-F3DAEDA8E142}"/>
                </a:ext>
              </a:extLst>
            </p:cNvPr>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1" name="Freeform 81">
              <a:extLst>
                <a:ext uri="{FF2B5EF4-FFF2-40B4-BE49-F238E27FC236}">
                  <a16:creationId xmlns:a16="http://schemas.microsoft.com/office/drawing/2014/main" id="{9A2CD081-CB83-C5F3-383A-F79F76BA923F}"/>
                </a:ext>
              </a:extLst>
            </p:cNvPr>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2" name="Freeform 82">
              <a:extLst>
                <a:ext uri="{FF2B5EF4-FFF2-40B4-BE49-F238E27FC236}">
                  <a16:creationId xmlns:a16="http://schemas.microsoft.com/office/drawing/2014/main" id="{0AEB2642-BA68-AC91-7807-9935DB9259D2}"/>
                </a:ext>
              </a:extLst>
            </p:cNvPr>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3" name="Freeform 83">
              <a:extLst>
                <a:ext uri="{FF2B5EF4-FFF2-40B4-BE49-F238E27FC236}">
                  <a16:creationId xmlns:a16="http://schemas.microsoft.com/office/drawing/2014/main" id="{98A3AD6B-D0D7-B131-E059-1DB62DF874E0}"/>
                </a:ext>
              </a:extLst>
            </p:cNvPr>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4" name="Freeform 84">
              <a:extLst>
                <a:ext uri="{FF2B5EF4-FFF2-40B4-BE49-F238E27FC236}">
                  <a16:creationId xmlns:a16="http://schemas.microsoft.com/office/drawing/2014/main" id="{31AD507C-12E2-A18C-F4E0-7C0A3DDAEC06}"/>
                </a:ext>
              </a:extLst>
            </p:cNvPr>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5" name="Freeform 85">
              <a:extLst>
                <a:ext uri="{FF2B5EF4-FFF2-40B4-BE49-F238E27FC236}">
                  <a16:creationId xmlns:a16="http://schemas.microsoft.com/office/drawing/2014/main" id="{50BAFEC8-9B02-C296-DD13-90EE139337E5}"/>
                </a:ext>
              </a:extLst>
            </p:cNvPr>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6" name="Freeform 86">
              <a:extLst>
                <a:ext uri="{FF2B5EF4-FFF2-40B4-BE49-F238E27FC236}">
                  <a16:creationId xmlns:a16="http://schemas.microsoft.com/office/drawing/2014/main" id="{2C4A6F89-19E2-0787-4FC1-2C6CDDB5380F}"/>
                </a:ext>
              </a:extLst>
            </p:cNvPr>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7" name="Freeform 87">
              <a:extLst>
                <a:ext uri="{FF2B5EF4-FFF2-40B4-BE49-F238E27FC236}">
                  <a16:creationId xmlns:a16="http://schemas.microsoft.com/office/drawing/2014/main" id="{C51852C7-205E-4C0C-908E-9D283A1BE5AC}"/>
                </a:ext>
              </a:extLst>
            </p:cNvPr>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8" name="Freeform 88">
              <a:extLst>
                <a:ext uri="{FF2B5EF4-FFF2-40B4-BE49-F238E27FC236}">
                  <a16:creationId xmlns:a16="http://schemas.microsoft.com/office/drawing/2014/main" id="{67DFA518-0FF2-E63A-3913-36389BB93A76}"/>
                </a:ext>
              </a:extLst>
            </p:cNvPr>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9" name="Freeform 89">
              <a:extLst>
                <a:ext uri="{FF2B5EF4-FFF2-40B4-BE49-F238E27FC236}">
                  <a16:creationId xmlns:a16="http://schemas.microsoft.com/office/drawing/2014/main" id="{F13D03C5-C48C-84BB-7633-8C5B0050C65D}"/>
                </a:ext>
              </a:extLst>
            </p:cNvPr>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0" name="Freeform 90">
              <a:extLst>
                <a:ext uri="{FF2B5EF4-FFF2-40B4-BE49-F238E27FC236}">
                  <a16:creationId xmlns:a16="http://schemas.microsoft.com/office/drawing/2014/main" id="{EBC78FA5-3446-C4FF-78D9-F421D0659A94}"/>
                </a:ext>
              </a:extLst>
            </p:cNvPr>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1" name="Freeform 91">
              <a:extLst>
                <a:ext uri="{FF2B5EF4-FFF2-40B4-BE49-F238E27FC236}">
                  <a16:creationId xmlns:a16="http://schemas.microsoft.com/office/drawing/2014/main" id="{D3370679-8F8C-19C5-BD67-ECA862CE55D3}"/>
                </a:ext>
              </a:extLst>
            </p:cNvPr>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2" name="Freeform 92">
              <a:extLst>
                <a:ext uri="{FF2B5EF4-FFF2-40B4-BE49-F238E27FC236}">
                  <a16:creationId xmlns:a16="http://schemas.microsoft.com/office/drawing/2014/main" id="{5676D77B-965F-D804-A5B6-C7EFC2F01B8F}"/>
                </a:ext>
              </a:extLst>
            </p:cNvPr>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3" name="Freeform 93">
              <a:extLst>
                <a:ext uri="{FF2B5EF4-FFF2-40B4-BE49-F238E27FC236}">
                  <a16:creationId xmlns:a16="http://schemas.microsoft.com/office/drawing/2014/main" id="{2DA6FA56-5FA0-78F5-78D8-FF9F4ADDA9A4}"/>
                </a:ext>
              </a:extLst>
            </p:cNvPr>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4" name="Freeform 94">
              <a:extLst>
                <a:ext uri="{FF2B5EF4-FFF2-40B4-BE49-F238E27FC236}">
                  <a16:creationId xmlns:a16="http://schemas.microsoft.com/office/drawing/2014/main" id="{4855E585-02AA-2718-864F-78AB4B490FBC}"/>
                </a:ext>
              </a:extLst>
            </p:cNvPr>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5" name="Freeform 95">
              <a:extLst>
                <a:ext uri="{FF2B5EF4-FFF2-40B4-BE49-F238E27FC236}">
                  <a16:creationId xmlns:a16="http://schemas.microsoft.com/office/drawing/2014/main" id="{669F44D9-C892-37F4-629A-8D0B3D692181}"/>
                </a:ext>
              </a:extLst>
            </p:cNvPr>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6" name="Freeform 96">
              <a:extLst>
                <a:ext uri="{FF2B5EF4-FFF2-40B4-BE49-F238E27FC236}">
                  <a16:creationId xmlns:a16="http://schemas.microsoft.com/office/drawing/2014/main" id="{0D8BB140-6AC8-1923-941F-F3DAD0A0DF9B}"/>
                </a:ext>
              </a:extLst>
            </p:cNvPr>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7" name="Freeform 97">
              <a:extLst>
                <a:ext uri="{FF2B5EF4-FFF2-40B4-BE49-F238E27FC236}">
                  <a16:creationId xmlns:a16="http://schemas.microsoft.com/office/drawing/2014/main" id="{858500B3-030C-DECB-A90A-7F1388CA7D06}"/>
                </a:ext>
              </a:extLst>
            </p:cNvPr>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8" name="Freeform 98">
              <a:extLst>
                <a:ext uri="{FF2B5EF4-FFF2-40B4-BE49-F238E27FC236}">
                  <a16:creationId xmlns:a16="http://schemas.microsoft.com/office/drawing/2014/main" id="{3D9D0706-9AFE-6B8A-0650-EC5B26F0DDDA}"/>
                </a:ext>
              </a:extLst>
            </p:cNvPr>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9" name="Freeform 99">
              <a:extLst>
                <a:ext uri="{FF2B5EF4-FFF2-40B4-BE49-F238E27FC236}">
                  <a16:creationId xmlns:a16="http://schemas.microsoft.com/office/drawing/2014/main" id="{6A5FF12C-E3D3-BD3D-A3D2-E389A86B8F9A}"/>
                </a:ext>
              </a:extLst>
            </p:cNvPr>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0" name="Freeform 100">
              <a:extLst>
                <a:ext uri="{FF2B5EF4-FFF2-40B4-BE49-F238E27FC236}">
                  <a16:creationId xmlns:a16="http://schemas.microsoft.com/office/drawing/2014/main" id="{634B72CC-9405-F577-9EA2-BE3A0771C1DD}"/>
                </a:ext>
              </a:extLst>
            </p:cNvPr>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1" name="Freeform 101">
              <a:extLst>
                <a:ext uri="{FF2B5EF4-FFF2-40B4-BE49-F238E27FC236}">
                  <a16:creationId xmlns:a16="http://schemas.microsoft.com/office/drawing/2014/main" id="{91E16C36-6A2C-06E7-6422-4EFD9D65822F}"/>
                </a:ext>
              </a:extLst>
            </p:cNvPr>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2" name="Freeform 102">
              <a:extLst>
                <a:ext uri="{FF2B5EF4-FFF2-40B4-BE49-F238E27FC236}">
                  <a16:creationId xmlns:a16="http://schemas.microsoft.com/office/drawing/2014/main" id="{A8936622-96F3-0BEA-1680-6A581150AC58}"/>
                </a:ext>
              </a:extLst>
            </p:cNvPr>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3" name="Freeform 103">
              <a:extLst>
                <a:ext uri="{FF2B5EF4-FFF2-40B4-BE49-F238E27FC236}">
                  <a16:creationId xmlns:a16="http://schemas.microsoft.com/office/drawing/2014/main" id="{4E7F9E77-16DD-E607-847A-D6FD9D76DACC}"/>
                </a:ext>
              </a:extLst>
            </p:cNvPr>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4" name="Freeform 104">
              <a:extLst>
                <a:ext uri="{FF2B5EF4-FFF2-40B4-BE49-F238E27FC236}">
                  <a16:creationId xmlns:a16="http://schemas.microsoft.com/office/drawing/2014/main" id="{6151D9FF-D504-0262-586C-0E02E599E086}"/>
                </a:ext>
              </a:extLst>
            </p:cNvPr>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5" name="Freeform 105">
              <a:extLst>
                <a:ext uri="{FF2B5EF4-FFF2-40B4-BE49-F238E27FC236}">
                  <a16:creationId xmlns:a16="http://schemas.microsoft.com/office/drawing/2014/main" id="{5E2725BB-26FB-81DC-94A4-642DDC5DECA2}"/>
                </a:ext>
              </a:extLst>
            </p:cNvPr>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6" name="Freeform 106">
              <a:extLst>
                <a:ext uri="{FF2B5EF4-FFF2-40B4-BE49-F238E27FC236}">
                  <a16:creationId xmlns:a16="http://schemas.microsoft.com/office/drawing/2014/main" id="{B2DF065A-465A-07A4-15AB-BA08F07933DA}"/>
                </a:ext>
              </a:extLst>
            </p:cNvPr>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7" name="Freeform 107">
              <a:extLst>
                <a:ext uri="{FF2B5EF4-FFF2-40B4-BE49-F238E27FC236}">
                  <a16:creationId xmlns:a16="http://schemas.microsoft.com/office/drawing/2014/main" id="{732FEF48-65F8-7F2B-5AB7-40A3D187A99F}"/>
                </a:ext>
              </a:extLst>
            </p:cNvPr>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8" name="Freeform 108">
              <a:extLst>
                <a:ext uri="{FF2B5EF4-FFF2-40B4-BE49-F238E27FC236}">
                  <a16:creationId xmlns:a16="http://schemas.microsoft.com/office/drawing/2014/main" id="{6224678E-B63F-AB43-C78C-E47C49F33671}"/>
                </a:ext>
              </a:extLst>
            </p:cNvPr>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9" name="Freeform 109">
              <a:extLst>
                <a:ext uri="{FF2B5EF4-FFF2-40B4-BE49-F238E27FC236}">
                  <a16:creationId xmlns:a16="http://schemas.microsoft.com/office/drawing/2014/main" id="{5086C990-04C1-0320-01C9-49466AC49975}"/>
                </a:ext>
              </a:extLst>
            </p:cNvPr>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0" name="Freeform 110">
              <a:extLst>
                <a:ext uri="{FF2B5EF4-FFF2-40B4-BE49-F238E27FC236}">
                  <a16:creationId xmlns:a16="http://schemas.microsoft.com/office/drawing/2014/main" id="{94E7F01E-8812-29B9-E539-07D6C20F980B}"/>
                </a:ext>
              </a:extLst>
            </p:cNvPr>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1" name="Freeform 111">
              <a:extLst>
                <a:ext uri="{FF2B5EF4-FFF2-40B4-BE49-F238E27FC236}">
                  <a16:creationId xmlns:a16="http://schemas.microsoft.com/office/drawing/2014/main" id="{6C1E9D0D-A734-CAD5-4072-A2F9A669837D}"/>
                </a:ext>
              </a:extLst>
            </p:cNvPr>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2" name="Freeform 112">
              <a:extLst>
                <a:ext uri="{FF2B5EF4-FFF2-40B4-BE49-F238E27FC236}">
                  <a16:creationId xmlns:a16="http://schemas.microsoft.com/office/drawing/2014/main" id="{A95E8698-4819-5823-552C-84BA49AD4C75}"/>
                </a:ext>
              </a:extLst>
            </p:cNvPr>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3" name="Freeform 113">
              <a:extLst>
                <a:ext uri="{FF2B5EF4-FFF2-40B4-BE49-F238E27FC236}">
                  <a16:creationId xmlns:a16="http://schemas.microsoft.com/office/drawing/2014/main" id="{BED02A66-5E93-BD5F-BE49-3EA77850949A}"/>
                </a:ext>
              </a:extLst>
            </p:cNvPr>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4" name="Freeform 114">
              <a:extLst>
                <a:ext uri="{FF2B5EF4-FFF2-40B4-BE49-F238E27FC236}">
                  <a16:creationId xmlns:a16="http://schemas.microsoft.com/office/drawing/2014/main" id="{B7D9A255-CF2C-CEA6-208F-FDE335E6C73B}"/>
                </a:ext>
              </a:extLst>
            </p:cNvPr>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5" name="Freeform 115">
              <a:extLst>
                <a:ext uri="{FF2B5EF4-FFF2-40B4-BE49-F238E27FC236}">
                  <a16:creationId xmlns:a16="http://schemas.microsoft.com/office/drawing/2014/main" id="{0E399601-4189-E823-074F-E2DB2DE750E8}"/>
                </a:ext>
              </a:extLst>
            </p:cNvPr>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6" name="Freeform 116">
              <a:extLst>
                <a:ext uri="{FF2B5EF4-FFF2-40B4-BE49-F238E27FC236}">
                  <a16:creationId xmlns:a16="http://schemas.microsoft.com/office/drawing/2014/main" id="{5D0B4AED-3127-0A87-9865-83CA9CFF0174}"/>
                </a:ext>
              </a:extLst>
            </p:cNvPr>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7" name="Freeform 117">
              <a:extLst>
                <a:ext uri="{FF2B5EF4-FFF2-40B4-BE49-F238E27FC236}">
                  <a16:creationId xmlns:a16="http://schemas.microsoft.com/office/drawing/2014/main" id="{8D1F410A-75BA-1CB6-4E14-6720C0749A47}"/>
                </a:ext>
              </a:extLst>
            </p:cNvPr>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8" name="Freeform 118">
              <a:extLst>
                <a:ext uri="{FF2B5EF4-FFF2-40B4-BE49-F238E27FC236}">
                  <a16:creationId xmlns:a16="http://schemas.microsoft.com/office/drawing/2014/main" id="{8263BEE3-71F1-2F27-D3CF-4BCFE9557A54}"/>
                </a:ext>
              </a:extLst>
            </p:cNvPr>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9" name="Freeform 119">
              <a:extLst>
                <a:ext uri="{FF2B5EF4-FFF2-40B4-BE49-F238E27FC236}">
                  <a16:creationId xmlns:a16="http://schemas.microsoft.com/office/drawing/2014/main" id="{CD0854FB-4AD9-F6F4-A61B-C34D657C77B4}"/>
                </a:ext>
              </a:extLst>
            </p:cNvPr>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0" name="Freeform 120">
              <a:extLst>
                <a:ext uri="{FF2B5EF4-FFF2-40B4-BE49-F238E27FC236}">
                  <a16:creationId xmlns:a16="http://schemas.microsoft.com/office/drawing/2014/main" id="{D48FC8ED-FEE8-022D-9775-F8B62EC84BEF}"/>
                </a:ext>
              </a:extLst>
            </p:cNvPr>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1" name="Freeform 121">
              <a:extLst>
                <a:ext uri="{FF2B5EF4-FFF2-40B4-BE49-F238E27FC236}">
                  <a16:creationId xmlns:a16="http://schemas.microsoft.com/office/drawing/2014/main" id="{98FA7953-3794-E68F-EB05-1BDDBE58463B}"/>
                </a:ext>
              </a:extLst>
            </p:cNvPr>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2" name="Freeform 122">
              <a:extLst>
                <a:ext uri="{FF2B5EF4-FFF2-40B4-BE49-F238E27FC236}">
                  <a16:creationId xmlns:a16="http://schemas.microsoft.com/office/drawing/2014/main" id="{80C84AC4-2DEA-4D35-828E-D0BAA4414E84}"/>
                </a:ext>
              </a:extLst>
            </p:cNvPr>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3" name="Freeform 123">
              <a:extLst>
                <a:ext uri="{FF2B5EF4-FFF2-40B4-BE49-F238E27FC236}">
                  <a16:creationId xmlns:a16="http://schemas.microsoft.com/office/drawing/2014/main" id="{05D6042E-D96A-B7F7-0525-A339A1C274F3}"/>
                </a:ext>
              </a:extLst>
            </p:cNvPr>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4" name="Freeform 124">
              <a:extLst>
                <a:ext uri="{FF2B5EF4-FFF2-40B4-BE49-F238E27FC236}">
                  <a16:creationId xmlns:a16="http://schemas.microsoft.com/office/drawing/2014/main" id="{9793F844-25D9-1529-02DF-B75057C08F73}"/>
                </a:ext>
              </a:extLst>
            </p:cNvPr>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5" name="Freeform 125">
              <a:extLst>
                <a:ext uri="{FF2B5EF4-FFF2-40B4-BE49-F238E27FC236}">
                  <a16:creationId xmlns:a16="http://schemas.microsoft.com/office/drawing/2014/main" id="{E7875F4E-F274-4854-BB7D-756EEBCFCCD7}"/>
                </a:ext>
              </a:extLst>
            </p:cNvPr>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6" name="Freeform 126">
              <a:extLst>
                <a:ext uri="{FF2B5EF4-FFF2-40B4-BE49-F238E27FC236}">
                  <a16:creationId xmlns:a16="http://schemas.microsoft.com/office/drawing/2014/main" id="{77DCF49D-295A-2445-E646-20DD7CC363F0}"/>
                </a:ext>
              </a:extLst>
            </p:cNvPr>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7" name="Freeform 127">
              <a:extLst>
                <a:ext uri="{FF2B5EF4-FFF2-40B4-BE49-F238E27FC236}">
                  <a16:creationId xmlns:a16="http://schemas.microsoft.com/office/drawing/2014/main" id="{66B9B706-5045-516B-C7D2-70CF0B0A87BD}"/>
                </a:ext>
              </a:extLst>
            </p:cNvPr>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sp>
        <p:nvSpPr>
          <p:cNvPr id="2" name="Title 1"/>
          <p:cNvSpPr>
            <a:spLocks noGrp="1"/>
          </p:cNvSpPr>
          <p:nvPr>
            <p:ph type="ctrTitle"/>
          </p:nvPr>
        </p:nvSpPr>
        <p:spPr>
          <a:xfrm>
            <a:off x="1522810" y="1905000"/>
            <a:ext cx="9146382"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810" y="5105400"/>
            <a:ext cx="9146381"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78370280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a:extLst>
              <a:ext uri="{FF2B5EF4-FFF2-40B4-BE49-F238E27FC236}">
                <a16:creationId xmlns:a16="http://schemas.microsoft.com/office/drawing/2014/main" id="{D18F9CAC-C1FE-648B-68F7-4D0DD4CF7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81933AC-68D4-1C92-A2C0-C3BA0340D1DC}"/>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29CC84A5-1826-ADAC-D060-A23C0F61BEBA}"/>
              </a:ext>
            </a:extLst>
          </p:cNvPr>
          <p:cNvSpPr>
            <a:spLocks noGrp="1"/>
          </p:cNvSpPr>
          <p:nvPr>
            <p:ph type="dt" sz="half" idx="10"/>
          </p:nvPr>
        </p:nvSpPr>
        <p:spPr/>
        <p:txBody>
          <a:bodyPr/>
          <a:lstStyle>
            <a:lvl1pPr>
              <a:defRPr/>
            </a:lvl1pPr>
          </a:lstStyle>
          <a:p>
            <a:pPr>
              <a:defRPr/>
            </a:pPr>
            <a:fld id="{11B092E4-0CB7-4BB0-811B-CFEFC4901D6D}" type="datetimeFigureOut">
              <a:rPr lang="en-US"/>
              <a:pPr>
                <a:defRPr/>
              </a:pPr>
              <a:t>10/12/2022</a:t>
            </a:fld>
            <a:endParaRPr lang="en-US"/>
          </a:p>
        </p:txBody>
      </p:sp>
      <p:sp>
        <p:nvSpPr>
          <p:cNvPr id="5" name="Footer Placeholder 2">
            <a:extLst>
              <a:ext uri="{FF2B5EF4-FFF2-40B4-BE49-F238E27FC236}">
                <a16:creationId xmlns:a16="http://schemas.microsoft.com/office/drawing/2014/main" id="{322EEE4D-204A-2FA4-4419-CA5E9F84F2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182B91CD-33FA-7119-D023-B7B49BEB65C2}"/>
              </a:ext>
            </a:extLst>
          </p:cNvPr>
          <p:cNvSpPr>
            <a:spLocks noGrp="1"/>
          </p:cNvSpPr>
          <p:nvPr>
            <p:ph type="sldNum" sz="quarter" idx="12"/>
          </p:nvPr>
        </p:nvSpPr>
        <p:spPr/>
        <p:txBody>
          <a:bodyPr/>
          <a:lstStyle>
            <a:lvl1pPr>
              <a:defRPr/>
            </a:lvl1pPr>
          </a:lstStyle>
          <a:p>
            <a:pPr>
              <a:defRPr/>
            </a:pPr>
            <a:fld id="{D316980C-4F05-4ED1-A967-B47D12F576F0}" type="slidenum">
              <a:rPr lang="en-US"/>
              <a:pPr>
                <a:defRPr/>
              </a:pPr>
              <a:t>‹#›</a:t>
            </a:fld>
            <a:endParaRPr lang="en-US"/>
          </a:p>
        </p:txBody>
      </p:sp>
    </p:spTree>
    <p:extLst>
      <p:ext uri="{BB962C8B-B14F-4D97-AF65-F5344CB8AC3E}">
        <p14:creationId xmlns:p14="http://schemas.microsoft.com/office/powerpoint/2010/main" val="653573085"/>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81A86253-B004-E245-EBA6-79D4604CCB82}"/>
              </a:ext>
            </a:extLst>
          </p:cNvPr>
          <p:cNvGrpSpPr>
            <a:grpSpLocks/>
          </p:cNvGrpSpPr>
          <p:nvPr/>
        </p:nvGrpSpPr>
        <p:grpSpPr bwMode="auto">
          <a:xfrm>
            <a:off x="1522413" y="1514475"/>
            <a:ext cx="10572750" cy="63500"/>
            <a:chOff x="1522413" y="1514475"/>
            <a:chExt cx="10569575" cy="64008"/>
          </a:xfrm>
        </p:grpSpPr>
        <p:sp>
          <p:nvSpPr>
            <p:cNvPr id="5" name="Freeform 10">
              <a:extLst>
                <a:ext uri="{FF2B5EF4-FFF2-40B4-BE49-F238E27FC236}">
                  <a16:creationId xmlns:a16="http://schemas.microsoft.com/office/drawing/2014/main" id="{C16DE64C-6BFE-D4C8-7BDA-6126ED71C31D}"/>
                </a:ext>
              </a:extLst>
            </p:cNvPr>
            <p:cNvSpPr>
              <a:spLocks/>
            </p:cNvSpPr>
            <p:nvPr/>
          </p:nvSpPr>
          <p:spPr bwMode="invGray">
            <a:xfrm>
              <a:off x="12028488" y="1525554"/>
              <a:ext cx="63500" cy="4924"/>
            </a:xfrm>
            <a:custGeom>
              <a:avLst/>
              <a:gdLst>
                <a:gd name="T0" fmla="*/ 2147483646 w 67"/>
                <a:gd name="T1" fmla="*/ 2147483646 h 6"/>
                <a:gd name="T2" fmla="*/ 2147483646 w 67"/>
                <a:gd name="T3" fmla="*/ 2147483646 h 6"/>
                <a:gd name="T4" fmla="*/ 2147483646 w 67"/>
                <a:gd name="T5" fmla="*/ 1658141407 h 6"/>
                <a:gd name="T6" fmla="*/ 2147483646 w 67"/>
                <a:gd name="T7" fmla="*/ 0 h 6"/>
                <a:gd name="T8" fmla="*/ 2147483646 w 6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 name="Freeform 11">
              <a:extLst>
                <a:ext uri="{FF2B5EF4-FFF2-40B4-BE49-F238E27FC236}">
                  <a16:creationId xmlns:a16="http://schemas.microsoft.com/office/drawing/2014/main" id="{9C60E57B-4BC4-80E7-A2D8-67408E59ADF4}"/>
                </a:ext>
              </a:extLst>
            </p:cNvPr>
            <p:cNvSpPr>
              <a:spLocks/>
            </p:cNvSpPr>
            <p:nvPr/>
          </p:nvSpPr>
          <p:spPr bwMode="invGray">
            <a:xfrm>
              <a:off x="12022138" y="1532939"/>
              <a:ext cx="19050" cy="1231"/>
            </a:xfrm>
            <a:custGeom>
              <a:avLst/>
              <a:gdLst>
                <a:gd name="T0" fmla="*/ 0 w 20"/>
                <a:gd name="T1" fmla="*/ 466352656 h 2"/>
                <a:gd name="T2" fmla="*/ 0 w 20"/>
                <a:gd name="T3" fmla="*/ 466352656 h 2"/>
                <a:gd name="T4" fmla="*/ 2147483646 w 20"/>
                <a:gd name="T5" fmla="*/ 233365594 h 2"/>
                <a:gd name="T6" fmla="*/ 0 w 2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12">
              <a:extLst>
                <a:ext uri="{FF2B5EF4-FFF2-40B4-BE49-F238E27FC236}">
                  <a16:creationId xmlns:a16="http://schemas.microsoft.com/office/drawing/2014/main" id="{A077EC14-F665-3AA1-EEC5-188378643FD7}"/>
                </a:ext>
              </a:extLst>
            </p:cNvPr>
            <p:cNvSpPr>
              <a:spLocks/>
            </p:cNvSpPr>
            <p:nvPr/>
          </p:nvSpPr>
          <p:spPr bwMode="invGray">
            <a:xfrm>
              <a:off x="12041188" y="1531708"/>
              <a:ext cx="39687" cy="6155"/>
            </a:xfrm>
            <a:custGeom>
              <a:avLst/>
              <a:gdLst>
                <a:gd name="T0" fmla="*/ 2147483646 w 41"/>
                <a:gd name="T1" fmla="*/ 0 h 6"/>
                <a:gd name="T2" fmla="*/ 2147483646 w 41"/>
                <a:gd name="T3" fmla="*/ 0 h 6"/>
                <a:gd name="T4" fmla="*/ 0 w 41"/>
                <a:gd name="T5" fmla="*/ 2147483646 h 6"/>
                <a:gd name="T6" fmla="*/ 2147483646 w 41"/>
                <a:gd name="T7" fmla="*/ 1079694713 h 6"/>
                <a:gd name="T8" fmla="*/ 2147483646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15">
              <a:extLst>
                <a:ext uri="{FF2B5EF4-FFF2-40B4-BE49-F238E27FC236}">
                  <a16:creationId xmlns:a16="http://schemas.microsoft.com/office/drawing/2014/main" id="{8D7C18C6-B8C6-27C8-4B65-3E91B5433334}"/>
                </a:ext>
              </a:extLst>
            </p:cNvPr>
            <p:cNvSpPr>
              <a:spLocks/>
            </p:cNvSpPr>
            <p:nvPr/>
          </p:nvSpPr>
          <p:spPr bwMode="invGray">
            <a:xfrm>
              <a:off x="11831638" y="1526784"/>
              <a:ext cx="42862" cy="4924"/>
            </a:xfrm>
            <a:custGeom>
              <a:avLst/>
              <a:gdLst>
                <a:gd name="T0" fmla="*/ 1728282516 w 45"/>
                <a:gd name="T1" fmla="*/ 0 h 6"/>
                <a:gd name="T2" fmla="*/ 1728282516 w 45"/>
                <a:gd name="T3" fmla="*/ 0 h 6"/>
                <a:gd name="T4" fmla="*/ 2147483646 w 45"/>
                <a:gd name="T5" fmla="*/ 2147483646 h 6"/>
                <a:gd name="T6" fmla="*/ 2147483646 w 45"/>
                <a:gd name="T7" fmla="*/ 2147483646 h 6"/>
                <a:gd name="T8" fmla="*/ 1728282516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16">
              <a:extLst>
                <a:ext uri="{FF2B5EF4-FFF2-40B4-BE49-F238E27FC236}">
                  <a16:creationId xmlns:a16="http://schemas.microsoft.com/office/drawing/2014/main" id="{D7D2884B-673A-CCBA-175F-0B0F6A3B44B4}"/>
                </a:ext>
              </a:extLst>
            </p:cNvPr>
            <p:cNvSpPr>
              <a:spLocks/>
            </p:cNvSpPr>
            <p:nvPr/>
          </p:nvSpPr>
          <p:spPr bwMode="invGray">
            <a:xfrm>
              <a:off x="11809413" y="1531708"/>
              <a:ext cx="41275" cy="2462"/>
            </a:xfrm>
            <a:custGeom>
              <a:avLst/>
              <a:gdLst>
                <a:gd name="T0" fmla="*/ 2147483646 w 44"/>
                <a:gd name="T1" fmla="*/ 0 h 3"/>
                <a:gd name="T2" fmla="*/ 2147483646 w 44"/>
                <a:gd name="T3" fmla="*/ 0 h 3"/>
                <a:gd name="T4" fmla="*/ 0 w 44"/>
                <a:gd name="T5" fmla="*/ 1658141407 h 3"/>
                <a:gd name="T6" fmla="*/ 2147483646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7">
              <a:extLst>
                <a:ext uri="{FF2B5EF4-FFF2-40B4-BE49-F238E27FC236}">
                  <a16:creationId xmlns:a16="http://schemas.microsoft.com/office/drawing/2014/main" id="{CD50670E-B27B-6766-E91B-F6C7A75D0DC8}"/>
                </a:ext>
              </a:extLst>
            </p:cNvPr>
            <p:cNvSpPr>
              <a:spLocks/>
            </p:cNvSpPr>
            <p:nvPr/>
          </p:nvSpPr>
          <p:spPr bwMode="invGray">
            <a:xfrm>
              <a:off x="12003088" y="1537863"/>
              <a:ext cx="77787" cy="3693"/>
            </a:xfrm>
            <a:custGeom>
              <a:avLst/>
              <a:gdLst>
                <a:gd name="T0" fmla="*/ 2147483646 w 82"/>
                <a:gd name="T1" fmla="*/ 2014642290 h 5"/>
                <a:gd name="T2" fmla="*/ 2147483646 w 82"/>
                <a:gd name="T3" fmla="*/ 2014642290 h 5"/>
                <a:gd name="T4" fmla="*/ 2147483646 w 82"/>
                <a:gd name="T5" fmla="*/ 0 h 5"/>
                <a:gd name="T6" fmla="*/ 0 w 82"/>
                <a:gd name="T7" fmla="*/ 2014642290 h 5"/>
                <a:gd name="T8" fmla="*/ 2147483646 w 82"/>
                <a:gd name="T9" fmla="*/ 201464229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8">
              <a:extLst>
                <a:ext uri="{FF2B5EF4-FFF2-40B4-BE49-F238E27FC236}">
                  <a16:creationId xmlns:a16="http://schemas.microsoft.com/office/drawing/2014/main" id="{71CA38E9-E357-C589-F45E-2604ECA98C48}"/>
                </a:ext>
              </a:extLst>
            </p:cNvPr>
            <p:cNvSpPr>
              <a:spLocks/>
            </p:cNvSpPr>
            <p:nvPr/>
          </p:nvSpPr>
          <p:spPr bwMode="invGray">
            <a:xfrm>
              <a:off x="11664950" y="1523092"/>
              <a:ext cx="39687" cy="4924"/>
            </a:xfrm>
            <a:custGeom>
              <a:avLst/>
              <a:gdLst>
                <a:gd name="T0" fmla="*/ 2147483646 w 42"/>
                <a:gd name="T1" fmla="*/ 2147483646 h 5"/>
                <a:gd name="T2" fmla="*/ 2147483646 w 42"/>
                <a:gd name="T3" fmla="*/ 2147483646 h 5"/>
                <a:gd name="T4" fmla="*/ 2147483646 w 42"/>
                <a:gd name="T5" fmla="*/ 0 h 5"/>
                <a:gd name="T6" fmla="*/ 0 w 42"/>
                <a:gd name="T7" fmla="*/ 2147483646 h 5"/>
                <a:gd name="T8" fmla="*/ 2147483646 w 4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9">
              <a:extLst>
                <a:ext uri="{FF2B5EF4-FFF2-40B4-BE49-F238E27FC236}">
                  <a16:creationId xmlns:a16="http://schemas.microsoft.com/office/drawing/2014/main" id="{222E07C0-0A4B-CA3D-8DC0-54C9325E20E1}"/>
                </a:ext>
              </a:extLst>
            </p:cNvPr>
            <p:cNvSpPr>
              <a:spLocks/>
            </p:cNvSpPr>
            <p:nvPr/>
          </p:nvSpPr>
          <p:spPr bwMode="invGray">
            <a:xfrm>
              <a:off x="11506200" y="1521861"/>
              <a:ext cx="92075" cy="4924"/>
            </a:xfrm>
            <a:custGeom>
              <a:avLst/>
              <a:gdLst>
                <a:gd name="T0" fmla="*/ 2147483646 w 98"/>
                <a:gd name="T1" fmla="*/ 2147483646 h 6"/>
                <a:gd name="T2" fmla="*/ 2147483646 w 98"/>
                <a:gd name="T3" fmla="*/ 2147483646 h 6"/>
                <a:gd name="T4" fmla="*/ 2147483646 w 98"/>
                <a:gd name="T5" fmla="*/ 0 h 6"/>
                <a:gd name="T6" fmla="*/ 0 w 98"/>
                <a:gd name="T7" fmla="*/ 2147483646 h 6"/>
                <a:gd name="T8" fmla="*/ 2147483646 w 9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20">
              <a:extLst>
                <a:ext uri="{FF2B5EF4-FFF2-40B4-BE49-F238E27FC236}">
                  <a16:creationId xmlns:a16="http://schemas.microsoft.com/office/drawing/2014/main" id="{F6AD3A44-8A43-DA5C-1844-43B63DB3367C}"/>
                </a:ext>
              </a:extLst>
            </p:cNvPr>
            <p:cNvSpPr>
              <a:spLocks/>
            </p:cNvSpPr>
            <p:nvPr/>
          </p:nvSpPr>
          <p:spPr bwMode="invGray">
            <a:xfrm>
              <a:off x="11471275" y="1525554"/>
              <a:ext cx="34925" cy="3693"/>
            </a:xfrm>
            <a:custGeom>
              <a:avLst/>
              <a:gdLst>
                <a:gd name="T0" fmla="*/ 0 w 36"/>
                <a:gd name="T1" fmla="*/ 2147483646 h 3"/>
                <a:gd name="T2" fmla="*/ 0 w 36"/>
                <a:gd name="T3" fmla="*/ 2147483646 h 3"/>
                <a:gd name="T4" fmla="*/ 2147483646 w 36"/>
                <a:gd name="T5" fmla="*/ 0 h 3"/>
                <a:gd name="T6" fmla="*/ 0 w 36"/>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21">
              <a:extLst>
                <a:ext uri="{FF2B5EF4-FFF2-40B4-BE49-F238E27FC236}">
                  <a16:creationId xmlns:a16="http://schemas.microsoft.com/office/drawing/2014/main" id="{8DC9375A-2C15-9D96-1B2F-00FA91A5BF2D}"/>
                </a:ext>
              </a:extLst>
            </p:cNvPr>
            <p:cNvSpPr>
              <a:spLocks/>
            </p:cNvSpPr>
            <p:nvPr/>
          </p:nvSpPr>
          <p:spPr bwMode="invGray">
            <a:xfrm>
              <a:off x="11710988" y="1529246"/>
              <a:ext cx="30162" cy="4924"/>
            </a:xfrm>
            <a:custGeom>
              <a:avLst/>
              <a:gdLst>
                <a:gd name="T0" fmla="*/ 2147483646 w 32"/>
                <a:gd name="T1" fmla="*/ 2147483646 h 5"/>
                <a:gd name="T2" fmla="*/ 2147483646 w 32"/>
                <a:gd name="T3" fmla="*/ 2147483646 h 5"/>
                <a:gd name="T4" fmla="*/ 0 w 32"/>
                <a:gd name="T5" fmla="*/ 0 h 5"/>
                <a:gd name="T6" fmla="*/ 2147483646 w 32"/>
                <a:gd name="T7" fmla="*/ 2147483646 h 5"/>
                <a:gd name="T8" fmla="*/ 2147483646 w 3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22">
              <a:extLst>
                <a:ext uri="{FF2B5EF4-FFF2-40B4-BE49-F238E27FC236}">
                  <a16:creationId xmlns:a16="http://schemas.microsoft.com/office/drawing/2014/main" id="{243EF697-C66B-4FFE-F3FF-BE3058B80109}"/>
                </a:ext>
              </a:extLst>
            </p:cNvPr>
            <p:cNvSpPr>
              <a:spLocks/>
            </p:cNvSpPr>
            <p:nvPr/>
          </p:nvSpPr>
          <p:spPr bwMode="invGray">
            <a:xfrm>
              <a:off x="11691938" y="1532939"/>
              <a:ext cx="34925" cy="1231"/>
            </a:xfrm>
            <a:custGeom>
              <a:avLst/>
              <a:gdLst>
                <a:gd name="T0" fmla="*/ 2147483646 w 36"/>
                <a:gd name="T1" fmla="*/ 1865409391 h 1"/>
                <a:gd name="T2" fmla="*/ 2147483646 w 36"/>
                <a:gd name="T3" fmla="*/ 1865409391 h 1"/>
                <a:gd name="T4" fmla="*/ 2147483646 w 36"/>
                <a:gd name="T5" fmla="*/ 1865409391 h 1"/>
                <a:gd name="T6" fmla="*/ 0 w 36"/>
                <a:gd name="T7" fmla="*/ 0 h 1"/>
                <a:gd name="T8" fmla="*/ 2147483646 w 36"/>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23">
              <a:extLst>
                <a:ext uri="{FF2B5EF4-FFF2-40B4-BE49-F238E27FC236}">
                  <a16:creationId xmlns:a16="http://schemas.microsoft.com/office/drawing/2014/main" id="{CCF737A5-5250-1E9F-47E5-D08087B0B91E}"/>
                </a:ext>
              </a:extLst>
            </p:cNvPr>
            <p:cNvSpPr>
              <a:spLocks/>
            </p:cNvSpPr>
            <p:nvPr/>
          </p:nvSpPr>
          <p:spPr bwMode="invGray">
            <a:xfrm>
              <a:off x="11741150" y="1534170"/>
              <a:ext cx="4762" cy="0"/>
            </a:xfrm>
            <a:custGeom>
              <a:avLst/>
              <a:gdLst>
                <a:gd name="T0" fmla="*/ 2147483646 w 5"/>
                <a:gd name="T1" fmla="*/ 2147483646 w 5"/>
                <a:gd name="T2" fmla="*/ 0 w 5"/>
                <a:gd name="T3" fmla="*/ 2147483646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24">
              <a:extLst>
                <a:ext uri="{FF2B5EF4-FFF2-40B4-BE49-F238E27FC236}">
                  <a16:creationId xmlns:a16="http://schemas.microsoft.com/office/drawing/2014/main" id="{1CF53210-0A4D-E61D-29DF-CFFE5FC45E54}"/>
                </a:ext>
              </a:extLst>
            </p:cNvPr>
            <p:cNvSpPr>
              <a:spLocks/>
            </p:cNvSpPr>
            <p:nvPr/>
          </p:nvSpPr>
          <p:spPr bwMode="invGray">
            <a:xfrm>
              <a:off x="11841163" y="1537863"/>
              <a:ext cx="71437" cy="8617"/>
            </a:xfrm>
            <a:custGeom>
              <a:avLst/>
              <a:gdLst>
                <a:gd name="T0" fmla="*/ 2147483646 w 75"/>
                <a:gd name="T1" fmla="*/ 0 h 9"/>
                <a:gd name="T2" fmla="*/ 2147483646 w 75"/>
                <a:gd name="T3" fmla="*/ 0 h 9"/>
                <a:gd name="T4" fmla="*/ 2147483646 w 75"/>
                <a:gd name="T5" fmla="*/ 2147483646 h 9"/>
                <a:gd name="T6" fmla="*/ 2147483646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25">
              <a:extLst>
                <a:ext uri="{FF2B5EF4-FFF2-40B4-BE49-F238E27FC236}">
                  <a16:creationId xmlns:a16="http://schemas.microsoft.com/office/drawing/2014/main" id="{47ACBE16-4226-1585-74F2-BD6BD9863F7B}"/>
                </a:ext>
              </a:extLst>
            </p:cNvPr>
            <p:cNvSpPr>
              <a:spLocks/>
            </p:cNvSpPr>
            <p:nvPr/>
          </p:nvSpPr>
          <p:spPr bwMode="invGray">
            <a:xfrm>
              <a:off x="11764963" y="1535401"/>
              <a:ext cx="44450" cy="3693"/>
            </a:xfrm>
            <a:custGeom>
              <a:avLst/>
              <a:gdLst>
                <a:gd name="T0" fmla="*/ 0 w 47"/>
                <a:gd name="T1" fmla="*/ 2147483646 h 4"/>
                <a:gd name="T2" fmla="*/ 0 w 47"/>
                <a:gd name="T3" fmla="*/ 2147483646 h 4"/>
                <a:gd name="T4" fmla="*/ 2147483646 w 47"/>
                <a:gd name="T5" fmla="*/ 2147483646 h 4"/>
                <a:gd name="T6" fmla="*/ 2147483646 w 47"/>
                <a:gd name="T7" fmla="*/ 0 h 4"/>
                <a:gd name="T8" fmla="*/ 0 w 47"/>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26">
              <a:extLst>
                <a:ext uri="{FF2B5EF4-FFF2-40B4-BE49-F238E27FC236}">
                  <a16:creationId xmlns:a16="http://schemas.microsoft.com/office/drawing/2014/main" id="{B1CCEB8A-FC48-1F63-9055-7514582923DC}"/>
                </a:ext>
              </a:extLst>
            </p:cNvPr>
            <p:cNvSpPr>
              <a:spLocks/>
            </p:cNvSpPr>
            <p:nvPr/>
          </p:nvSpPr>
          <p:spPr bwMode="invGray">
            <a:xfrm>
              <a:off x="11744325" y="1537863"/>
              <a:ext cx="20637" cy="2462"/>
            </a:xfrm>
            <a:custGeom>
              <a:avLst/>
              <a:gdLst>
                <a:gd name="T0" fmla="*/ 0 w 22"/>
                <a:gd name="T1" fmla="*/ 2147483646 h 2"/>
                <a:gd name="T2" fmla="*/ 0 w 22"/>
                <a:gd name="T3" fmla="*/ 2147483646 h 2"/>
                <a:gd name="T4" fmla="*/ 2147483646 w 22"/>
                <a:gd name="T5" fmla="*/ 0 h 2"/>
                <a:gd name="T6" fmla="*/ 2147483646 w 22"/>
                <a:gd name="T7" fmla="*/ 0 h 2"/>
                <a:gd name="T8" fmla="*/ 0 w 2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7">
              <a:extLst>
                <a:ext uri="{FF2B5EF4-FFF2-40B4-BE49-F238E27FC236}">
                  <a16:creationId xmlns:a16="http://schemas.microsoft.com/office/drawing/2014/main" id="{319C9648-1498-64AD-1D03-9462D0CB9236}"/>
                </a:ext>
              </a:extLst>
            </p:cNvPr>
            <p:cNvSpPr>
              <a:spLocks/>
            </p:cNvSpPr>
            <p:nvPr/>
          </p:nvSpPr>
          <p:spPr bwMode="invGray">
            <a:xfrm>
              <a:off x="11482388" y="1531708"/>
              <a:ext cx="85725" cy="3693"/>
            </a:xfrm>
            <a:custGeom>
              <a:avLst/>
              <a:gdLst>
                <a:gd name="T0" fmla="*/ 2147483646 w 90"/>
                <a:gd name="T1" fmla="*/ 0 h 4"/>
                <a:gd name="T2" fmla="*/ 2147483646 w 90"/>
                <a:gd name="T3" fmla="*/ 0 h 4"/>
                <a:gd name="T4" fmla="*/ 0 w 90"/>
                <a:gd name="T5" fmla="*/ 1574365600 h 4"/>
                <a:gd name="T6" fmla="*/ 2147483646 w 90"/>
                <a:gd name="T7" fmla="*/ 2147483646 h 4"/>
                <a:gd name="T8" fmla="*/ 2147483646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8">
              <a:extLst>
                <a:ext uri="{FF2B5EF4-FFF2-40B4-BE49-F238E27FC236}">
                  <a16:creationId xmlns:a16="http://schemas.microsoft.com/office/drawing/2014/main" id="{A24580CD-C41B-1877-9D6D-7DC5EE376B36}"/>
                </a:ext>
              </a:extLst>
            </p:cNvPr>
            <p:cNvSpPr>
              <a:spLocks/>
            </p:cNvSpPr>
            <p:nvPr/>
          </p:nvSpPr>
          <p:spPr bwMode="invGray">
            <a:xfrm>
              <a:off x="11626850" y="1532939"/>
              <a:ext cx="4762" cy="1231"/>
            </a:xfrm>
            <a:custGeom>
              <a:avLst/>
              <a:gdLst>
                <a:gd name="T0" fmla="*/ 2147483646 w 5"/>
                <a:gd name="T1" fmla="*/ 0 h 1"/>
                <a:gd name="T2" fmla="*/ 2147483646 w 5"/>
                <a:gd name="T3" fmla="*/ 0 h 1"/>
                <a:gd name="T4" fmla="*/ 0 w 5"/>
                <a:gd name="T5" fmla="*/ 1865409391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29">
              <a:extLst>
                <a:ext uri="{FF2B5EF4-FFF2-40B4-BE49-F238E27FC236}">
                  <a16:creationId xmlns:a16="http://schemas.microsoft.com/office/drawing/2014/main" id="{DA8537D2-21DA-517E-11FB-53DE9F2300BE}"/>
                </a:ext>
              </a:extLst>
            </p:cNvPr>
            <p:cNvSpPr>
              <a:spLocks/>
            </p:cNvSpPr>
            <p:nvPr/>
          </p:nvSpPr>
          <p:spPr bwMode="invGray">
            <a:xfrm>
              <a:off x="11261725" y="1534170"/>
              <a:ext cx="4762" cy="0"/>
            </a:xfrm>
            <a:custGeom>
              <a:avLst/>
              <a:gdLst>
                <a:gd name="T0" fmla="*/ 0 w 5"/>
                <a:gd name="T1" fmla="*/ 0 h 1"/>
                <a:gd name="T2" fmla="*/ 0 w 5"/>
                <a:gd name="T3" fmla="*/ 0 h 1"/>
                <a:gd name="T4" fmla="*/ 2147483646 w 5"/>
                <a:gd name="T5" fmla="*/ 1 h 1"/>
                <a:gd name="T6" fmla="*/ 2147483646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30">
              <a:extLst>
                <a:ext uri="{FF2B5EF4-FFF2-40B4-BE49-F238E27FC236}">
                  <a16:creationId xmlns:a16="http://schemas.microsoft.com/office/drawing/2014/main" id="{0B8002B5-ED11-08ED-FE9C-589C1C359425}"/>
                </a:ext>
              </a:extLst>
            </p:cNvPr>
            <p:cNvSpPr>
              <a:spLocks/>
            </p:cNvSpPr>
            <p:nvPr/>
          </p:nvSpPr>
          <p:spPr bwMode="invGray">
            <a:xfrm>
              <a:off x="11553825" y="1534170"/>
              <a:ext cx="44450" cy="2462"/>
            </a:xfrm>
            <a:custGeom>
              <a:avLst/>
              <a:gdLst>
                <a:gd name="T0" fmla="*/ 2147483646 w 47"/>
                <a:gd name="T1" fmla="*/ 2147483646 h 2"/>
                <a:gd name="T2" fmla="*/ 2147483646 w 47"/>
                <a:gd name="T3" fmla="*/ 2147483646 h 2"/>
                <a:gd name="T4" fmla="*/ 2147483646 w 47"/>
                <a:gd name="T5" fmla="*/ 0 h 2"/>
                <a:gd name="T6" fmla="*/ 1691372624 w 47"/>
                <a:gd name="T7" fmla="*/ 1865409391 h 2"/>
                <a:gd name="T8" fmla="*/ 2147483646 w 4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31">
              <a:extLst>
                <a:ext uri="{FF2B5EF4-FFF2-40B4-BE49-F238E27FC236}">
                  <a16:creationId xmlns:a16="http://schemas.microsoft.com/office/drawing/2014/main" id="{E274EC7B-E7C7-EDF9-56EF-0FCC1566F96C}"/>
                </a:ext>
              </a:extLst>
            </p:cNvPr>
            <p:cNvSpPr>
              <a:spLocks/>
            </p:cNvSpPr>
            <p:nvPr/>
          </p:nvSpPr>
          <p:spPr bwMode="invGray">
            <a:xfrm>
              <a:off x="11409363" y="1529246"/>
              <a:ext cx="31750" cy="2462"/>
            </a:xfrm>
            <a:custGeom>
              <a:avLst/>
              <a:gdLst>
                <a:gd name="T0" fmla="*/ 0 w 33"/>
                <a:gd name="T1" fmla="*/ 552938118 h 3"/>
                <a:gd name="T2" fmla="*/ 0 w 33"/>
                <a:gd name="T3" fmla="*/ 552938118 h 3"/>
                <a:gd name="T4" fmla="*/ 2147483646 w 33"/>
                <a:gd name="T5" fmla="*/ 1658141407 h 3"/>
                <a:gd name="T6" fmla="*/ 0 w 33"/>
                <a:gd name="T7" fmla="*/ 55293811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32">
              <a:extLst>
                <a:ext uri="{FF2B5EF4-FFF2-40B4-BE49-F238E27FC236}">
                  <a16:creationId xmlns:a16="http://schemas.microsoft.com/office/drawing/2014/main" id="{1BE450DB-C32A-BAB7-1AFE-841397408A9F}"/>
                </a:ext>
              </a:extLst>
            </p:cNvPr>
            <p:cNvSpPr>
              <a:spLocks/>
            </p:cNvSpPr>
            <p:nvPr/>
          </p:nvSpPr>
          <p:spPr bwMode="invGray">
            <a:xfrm>
              <a:off x="11618913" y="1531708"/>
              <a:ext cx="6350" cy="0"/>
            </a:xfrm>
            <a:custGeom>
              <a:avLst/>
              <a:gdLst>
                <a:gd name="T0" fmla="*/ 2147483646 w 6"/>
                <a:gd name="T1" fmla="*/ 1 h 1"/>
                <a:gd name="T2" fmla="*/ 2147483646 w 6"/>
                <a:gd name="T3" fmla="*/ 1 h 1"/>
                <a:gd name="T4" fmla="*/ 2147483646 w 6"/>
                <a:gd name="T5" fmla="*/ 1 h 1"/>
                <a:gd name="T6" fmla="*/ 2147483646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33">
              <a:extLst>
                <a:ext uri="{FF2B5EF4-FFF2-40B4-BE49-F238E27FC236}">
                  <a16:creationId xmlns:a16="http://schemas.microsoft.com/office/drawing/2014/main" id="{61E6D9F5-C5EA-F34D-9E16-005488AD50EA}"/>
                </a:ext>
              </a:extLst>
            </p:cNvPr>
            <p:cNvSpPr>
              <a:spLocks/>
            </p:cNvSpPr>
            <p:nvPr/>
          </p:nvSpPr>
          <p:spPr bwMode="invGray">
            <a:xfrm>
              <a:off x="11598275" y="1531708"/>
              <a:ext cx="28575" cy="2462"/>
            </a:xfrm>
            <a:custGeom>
              <a:avLst/>
              <a:gdLst>
                <a:gd name="T0" fmla="*/ 2147483646 w 31"/>
                <a:gd name="T1" fmla="*/ 0 h 3"/>
                <a:gd name="T2" fmla="*/ 2147483646 w 31"/>
                <a:gd name="T3" fmla="*/ 0 h 3"/>
                <a:gd name="T4" fmla="*/ 0 w 31"/>
                <a:gd name="T5" fmla="*/ 1658141407 h 3"/>
                <a:gd name="T6" fmla="*/ 2147483646 w 31"/>
                <a:gd name="T7" fmla="*/ 1105203289 h 3"/>
                <a:gd name="T8" fmla="*/ 2147483646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34">
              <a:extLst>
                <a:ext uri="{FF2B5EF4-FFF2-40B4-BE49-F238E27FC236}">
                  <a16:creationId xmlns:a16="http://schemas.microsoft.com/office/drawing/2014/main" id="{D1D26BFE-D14E-E38E-FAC2-12FD91945229}"/>
                </a:ext>
              </a:extLst>
            </p:cNvPr>
            <p:cNvSpPr>
              <a:spLocks/>
            </p:cNvSpPr>
            <p:nvPr/>
          </p:nvSpPr>
          <p:spPr bwMode="invGray">
            <a:xfrm>
              <a:off x="11137900" y="1534170"/>
              <a:ext cx="188912" cy="23388"/>
            </a:xfrm>
            <a:custGeom>
              <a:avLst/>
              <a:gdLst>
                <a:gd name="T0" fmla="*/ 2147483646 w 198"/>
                <a:gd name="T1" fmla="*/ 2147483646 h 27"/>
                <a:gd name="T2" fmla="*/ 2147483646 w 198"/>
                <a:gd name="T3" fmla="*/ 2147483646 h 27"/>
                <a:gd name="T4" fmla="*/ 2147483646 w 198"/>
                <a:gd name="T5" fmla="*/ 2147483646 h 27"/>
                <a:gd name="T6" fmla="*/ 2147483646 w 198"/>
                <a:gd name="T7" fmla="*/ 0 h 27"/>
                <a:gd name="T8" fmla="*/ 2147483646 w 198"/>
                <a:gd name="T9" fmla="*/ 2147483646 h 27"/>
                <a:gd name="T10" fmla="*/ 2147483646 w 198"/>
                <a:gd name="T11" fmla="*/ 2147483646 h 27"/>
                <a:gd name="T12" fmla="*/ 2147483646 w 198"/>
                <a:gd name="T13" fmla="*/ 2147483646 h 27"/>
                <a:gd name="T14" fmla="*/ 2147483646 w 198"/>
                <a:gd name="T15" fmla="*/ 2147483646 h 27"/>
                <a:gd name="T16" fmla="*/ 2147483646 w 198"/>
                <a:gd name="T17" fmla="*/ 2147483646 h 27"/>
                <a:gd name="T18" fmla="*/ 2147483646 w 198"/>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35">
              <a:extLst>
                <a:ext uri="{FF2B5EF4-FFF2-40B4-BE49-F238E27FC236}">
                  <a16:creationId xmlns:a16="http://schemas.microsoft.com/office/drawing/2014/main" id="{77A2D023-0A58-8682-D3B9-5CB592DCC697}"/>
                </a:ext>
              </a:extLst>
            </p:cNvPr>
            <p:cNvSpPr>
              <a:spLocks/>
            </p:cNvSpPr>
            <p:nvPr/>
          </p:nvSpPr>
          <p:spPr bwMode="invGray">
            <a:xfrm>
              <a:off x="11266488" y="1529246"/>
              <a:ext cx="95250" cy="4924"/>
            </a:xfrm>
            <a:custGeom>
              <a:avLst/>
              <a:gdLst>
                <a:gd name="T0" fmla="*/ 2147483646 w 100"/>
                <a:gd name="T1" fmla="*/ 2147483646 h 6"/>
                <a:gd name="T2" fmla="*/ 2147483646 w 100"/>
                <a:gd name="T3" fmla="*/ 2147483646 h 6"/>
                <a:gd name="T4" fmla="*/ 2147483646 w 100"/>
                <a:gd name="T5" fmla="*/ 2147483646 h 6"/>
                <a:gd name="T6" fmla="*/ 2147483646 w 100"/>
                <a:gd name="T7" fmla="*/ 0 h 6"/>
                <a:gd name="T8" fmla="*/ 0 w 100"/>
                <a:gd name="T9" fmla="*/ 2147483646 h 6"/>
                <a:gd name="T10" fmla="*/ 2147483646 w 100"/>
                <a:gd name="T11" fmla="*/ 2147483646 h 6"/>
                <a:gd name="T12" fmla="*/ 2147483646 w 10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36">
              <a:extLst>
                <a:ext uri="{FF2B5EF4-FFF2-40B4-BE49-F238E27FC236}">
                  <a16:creationId xmlns:a16="http://schemas.microsoft.com/office/drawing/2014/main" id="{14156A11-F13C-D511-3E2B-519715B2AD62}"/>
                </a:ext>
              </a:extLst>
            </p:cNvPr>
            <p:cNvSpPr>
              <a:spLocks/>
            </p:cNvSpPr>
            <p:nvPr/>
          </p:nvSpPr>
          <p:spPr bwMode="invGray">
            <a:xfrm>
              <a:off x="11361738" y="1531708"/>
              <a:ext cx="134937" cy="12309"/>
            </a:xfrm>
            <a:custGeom>
              <a:avLst/>
              <a:gdLst>
                <a:gd name="T0" fmla="*/ 2147483646 w 142"/>
                <a:gd name="T1" fmla="*/ 2039220600 h 14"/>
                <a:gd name="T2" fmla="*/ 2147483646 w 142"/>
                <a:gd name="T3" fmla="*/ 2039220600 h 14"/>
                <a:gd name="T4" fmla="*/ 2147483646 w 142"/>
                <a:gd name="T5" fmla="*/ 2147483646 h 14"/>
                <a:gd name="T6" fmla="*/ 2147483646 w 142"/>
                <a:gd name="T7" fmla="*/ 2147483646 h 14"/>
                <a:gd name="T8" fmla="*/ 2147483646 w 142"/>
                <a:gd name="T9" fmla="*/ 2039220600 h 14"/>
                <a:gd name="T10" fmla="*/ 2147483646 w 142"/>
                <a:gd name="T11" fmla="*/ 1358965474 h 14"/>
                <a:gd name="T12" fmla="*/ 2147483646 w 142"/>
                <a:gd name="T13" fmla="*/ 0 h 14"/>
                <a:gd name="T14" fmla="*/ 2147483646 w 142"/>
                <a:gd name="T15" fmla="*/ 679482297 h 14"/>
                <a:gd name="T16" fmla="*/ 2147483646 w 142"/>
                <a:gd name="T17" fmla="*/ 679482297 h 14"/>
                <a:gd name="T18" fmla="*/ 2147483646 w 142"/>
                <a:gd name="T19" fmla="*/ 679482297 h 14"/>
                <a:gd name="T20" fmla="*/ 2147483646 w 142"/>
                <a:gd name="T21" fmla="*/ 679482297 h 14"/>
                <a:gd name="T22" fmla="*/ 2147483646 w 142"/>
                <a:gd name="T23" fmla="*/ 679482297 h 14"/>
                <a:gd name="T24" fmla="*/ 2147483646 w 142"/>
                <a:gd name="T25" fmla="*/ 2039220600 h 14"/>
                <a:gd name="T26" fmla="*/ 2147483646 w 142"/>
                <a:gd name="T27" fmla="*/ 679482297 h 14"/>
                <a:gd name="T28" fmla="*/ 2147483646 w 142"/>
                <a:gd name="T29" fmla="*/ 679482297 h 14"/>
                <a:gd name="T30" fmla="*/ 2147483646 w 142"/>
                <a:gd name="T31" fmla="*/ 679482297 h 14"/>
                <a:gd name="T32" fmla="*/ 0 w 142"/>
                <a:gd name="T33" fmla="*/ 2039220600 h 14"/>
                <a:gd name="T34" fmla="*/ 2147483646 w 142"/>
                <a:gd name="T35" fmla="*/ 20392206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37">
              <a:extLst>
                <a:ext uri="{FF2B5EF4-FFF2-40B4-BE49-F238E27FC236}">
                  <a16:creationId xmlns:a16="http://schemas.microsoft.com/office/drawing/2014/main" id="{83BFFC78-A26E-291C-7510-4DA987DAE317}"/>
                </a:ext>
              </a:extLst>
            </p:cNvPr>
            <p:cNvSpPr>
              <a:spLocks/>
            </p:cNvSpPr>
            <p:nvPr/>
          </p:nvSpPr>
          <p:spPr bwMode="invGray">
            <a:xfrm>
              <a:off x="11834813" y="1552634"/>
              <a:ext cx="9525" cy="1231"/>
            </a:xfrm>
            <a:custGeom>
              <a:avLst/>
              <a:gdLst>
                <a:gd name="T0" fmla="*/ 2147483646 w 11"/>
                <a:gd name="T1" fmla="*/ 1865409391 h 1"/>
                <a:gd name="T2" fmla="*/ 2147483646 w 11"/>
                <a:gd name="T3" fmla="*/ 1865409391 h 1"/>
                <a:gd name="T4" fmla="*/ 2147483646 w 11"/>
                <a:gd name="T5" fmla="*/ 0 h 1"/>
                <a:gd name="T6" fmla="*/ 2147483646 w 11"/>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38">
              <a:extLst>
                <a:ext uri="{FF2B5EF4-FFF2-40B4-BE49-F238E27FC236}">
                  <a16:creationId xmlns:a16="http://schemas.microsoft.com/office/drawing/2014/main" id="{ACF118C0-580B-386C-27A9-A684D7580B4F}"/>
                </a:ext>
              </a:extLst>
            </p:cNvPr>
            <p:cNvSpPr>
              <a:spLocks/>
            </p:cNvSpPr>
            <p:nvPr/>
          </p:nvSpPr>
          <p:spPr bwMode="invGray">
            <a:xfrm>
              <a:off x="11764963" y="1542787"/>
              <a:ext cx="117475" cy="9847"/>
            </a:xfrm>
            <a:custGeom>
              <a:avLst/>
              <a:gdLst>
                <a:gd name="T0" fmla="*/ 2147483646 w 122"/>
                <a:gd name="T1" fmla="*/ 2147483646 h 12"/>
                <a:gd name="T2" fmla="*/ 2147483646 w 122"/>
                <a:gd name="T3" fmla="*/ 2147483646 h 12"/>
                <a:gd name="T4" fmla="*/ 2147483646 w 122"/>
                <a:gd name="T5" fmla="*/ 2147483646 h 12"/>
                <a:gd name="T6" fmla="*/ 2147483646 w 122"/>
                <a:gd name="T7" fmla="*/ 2147483646 h 12"/>
                <a:gd name="T8" fmla="*/ 2147483646 w 122"/>
                <a:gd name="T9" fmla="*/ 2147483646 h 12"/>
                <a:gd name="T10" fmla="*/ 2147483646 w 122"/>
                <a:gd name="T11" fmla="*/ 2147483646 h 12"/>
                <a:gd name="T12" fmla="*/ 2147483646 w 122"/>
                <a:gd name="T13" fmla="*/ 0 h 12"/>
                <a:gd name="T14" fmla="*/ 2147483646 w 122"/>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39">
              <a:extLst>
                <a:ext uri="{FF2B5EF4-FFF2-40B4-BE49-F238E27FC236}">
                  <a16:creationId xmlns:a16="http://schemas.microsoft.com/office/drawing/2014/main" id="{7EA60CB4-5C12-C0FC-9144-5502EB9B402D}"/>
                </a:ext>
              </a:extLst>
            </p:cNvPr>
            <p:cNvSpPr>
              <a:spLocks/>
            </p:cNvSpPr>
            <p:nvPr/>
          </p:nvSpPr>
          <p:spPr bwMode="invGray">
            <a:xfrm>
              <a:off x="11555413" y="1544017"/>
              <a:ext cx="69850" cy="4924"/>
            </a:xfrm>
            <a:custGeom>
              <a:avLst/>
              <a:gdLst>
                <a:gd name="T0" fmla="*/ 2147483646 w 74"/>
                <a:gd name="T1" fmla="*/ 0 h 6"/>
                <a:gd name="T2" fmla="*/ 2147483646 w 74"/>
                <a:gd name="T3" fmla="*/ 0 h 6"/>
                <a:gd name="T4" fmla="*/ 0 w 74"/>
                <a:gd name="T5" fmla="*/ 1105203289 h 6"/>
                <a:gd name="T6" fmla="*/ 2147483646 w 74"/>
                <a:gd name="T7" fmla="*/ 2147483646 h 6"/>
                <a:gd name="T8" fmla="*/ 2147483646 w 74"/>
                <a:gd name="T9" fmla="*/ 2147483646 h 6"/>
                <a:gd name="T10" fmla="*/ 2147483646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40">
              <a:extLst>
                <a:ext uri="{FF2B5EF4-FFF2-40B4-BE49-F238E27FC236}">
                  <a16:creationId xmlns:a16="http://schemas.microsoft.com/office/drawing/2014/main" id="{DAFB037B-F7D5-6B6D-E557-97164CE86762}"/>
                </a:ext>
              </a:extLst>
            </p:cNvPr>
            <p:cNvSpPr>
              <a:spLocks/>
            </p:cNvSpPr>
            <p:nvPr/>
          </p:nvSpPr>
          <p:spPr bwMode="invGray">
            <a:xfrm>
              <a:off x="11223625" y="1528016"/>
              <a:ext cx="38100" cy="6155"/>
            </a:xfrm>
            <a:custGeom>
              <a:avLst/>
              <a:gdLst>
                <a:gd name="T0" fmla="*/ 2147483646 w 40"/>
                <a:gd name="T1" fmla="*/ 2147483646 h 7"/>
                <a:gd name="T2" fmla="*/ 2147483646 w 40"/>
                <a:gd name="T3" fmla="*/ 2147483646 h 7"/>
                <a:gd name="T4" fmla="*/ 2147483646 w 40"/>
                <a:gd name="T5" fmla="*/ 0 h 7"/>
                <a:gd name="T6" fmla="*/ 0 w 40"/>
                <a:gd name="T7" fmla="*/ 2147483646 h 7"/>
                <a:gd name="T8" fmla="*/ 2147483646 w 40"/>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41">
              <a:extLst>
                <a:ext uri="{FF2B5EF4-FFF2-40B4-BE49-F238E27FC236}">
                  <a16:creationId xmlns:a16="http://schemas.microsoft.com/office/drawing/2014/main" id="{EE18A99D-566E-2896-2B9F-D42BCACE1F45}"/>
                </a:ext>
              </a:extLst>
            </p:cNvPr>
            <p:cNvSpPr>
              <a:spLocks/>
            </p:cNvSpPr>
            <p:nvPr/>
          </p:nvSpPr>
          <p:spPr bwMode="invGray">
            <a:xfrm>
              <a:off x="11145838" y="1529246"/>
              <a:ext cx="22225" cy="2462"/>
            </a:xfrm>
            <a:custGeom>
              <a:avLst/>
              <a:gdLst>
                <a:gd name="T0" fmla="*/ 2147483646 w 24"/>
                <a:gd name="T1" fmla="*/ 932704696 h 4"/>
                <a:gd name="T2" fmla="*/ 2147483646 w 24"/>
                <a:gd name="T3" fmla="*/ 932704696 h 4"/>
                <a:gd name="T4" fmla="*/ 2147483646 w 24"/>
                <a:gd name="T5" fmla="*/ 0 h 4"/>
                <a:gd name="T6" fmla="*/ 0 w 24"/>
                <a:gd name="T7" fmla="*/ 699718250 h 4"/>
                <a:gd name="T8" fmla="*/ 2147483646 w 24"/>
                <a:gd name="T9" fmla="*/ 93270469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42">
              <a:extLst>
                <a:ext uri="{FF2B5EF4-FFF2-40B4-BE49-F238E27FC236}">
                  <a16:creationId xmlns:a16="http://schemas.microsoft.com/office/drawing/2014/main" id="{BDC77906-0486-326E-0853-CABDA03A3490}"/>
                </a:ext>
              </a:extLst>
            </p:cNvPr>
            <p:cNvSpPr>
              <a:spLocks/>
            </p:cNvSpPr>
            <p:nvPr/>
          </p:nvSpPr>
          <p:spPr bwMode="invGray">
            <a:xfrm>
              <a:off x="6197600" y="1566174"/>
              <a:ext cx="20637" cy="1231"/>
            </a:xfrm>
            <a:custGeom>
              <a:avLst/>
              <a:gdLst>
                <a:gd name="T0" fmla="*/ 2147483646 w 21"/>
                <a:gd name="T1" fmla="*/ 0 h 1"/>
                <a:gd name="T2" fmla="*/ 2147483646 w 21"/>
                <a:gd name="T3" fmla="*/ 0 h 1"/>
                <a:gd name="T4" fmla="*/ 0 w 21"/>
                <a:gd name="T5" fmla="*/ 1865409391 h 1"/>
                <a:gd name="T6" fmla="*/ 2147483646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43">
              <a:extLst>
                <a:ext uri="{FF2B5EF4-FFF2-40B4-BE49-F238E27FC236}">
                  <a16:creationId xmlns:a16="http://schemas.microsoft.com/office/drawing/2014/main" id="{D70C995D-6FF1-3DC9-D496-A39EEB63426A}"/>
                </a:ext>
              </a:extLst>
            </p:cNvPr>
            <p:cNvSpPr>
              <a:spLocks/>
            </p:cNvSpPr>
            <p:nvPr/>
          </p:nvSpPr>
          <p:spPr bwMode="invGray">
            <a:xfrm>
              <a:off x="6356350" y="1564943"/>
              <a:ext cx="9525" cy="1231"/>
            </a:xfrm>
            <a:custGeom>
              <a:avLst/>
              <a:gdLst>
                <a:gd name="T0" fmla="*/ 2147483646 w 10"/>
                <a:gd name="T1" fmla="*/ 466352656 h 2"/>
                <a:gd name="T2" fmla="*/ 2147483646 w 10"/>
                <a:gd name="T3" fmla="*/ 466352656 h 2"/>
                <a:gd name="T4" fmla="*/ 2147483646 w 10"/>
                <a:gd name="T5" fmla="*/ 0 h 2"/>
                <a:gd name="T6" fmla="*/ 2147483646 w 1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44">
              <a:extLst>
                <a:ext uri="{FF2B5EF4-FFF2-40B4-BE49-F238E27FC236}">
                  <a16:creationId xmlns:a16="http://schemas.microsoft.com/office/drawing/2014/main" id="{7FC4E595-F3E1-BA69-308A-E911D010C693}"/>
                </a:ext>
              </a:extLst>
            </p:cNvPr>
            <p:cNvSpPr>
              <a:spLocks/>
            </p:cNvSpPr>
            <p:nvPr/>
          </p:nvSpPr>
          <p:spPr bwMode="invGray">
            <a:xfrm>
              <a:off x="8950325" y="1521861"/>
              <a:ext cx="61912" cy="7386"/>
            </a:xfrm>
            <a:custGeom>
              <a:avLst/>
              <a:gdLst>
                <a:gd name="T0" fmla="*/ 2147483646 w 65"/>
                <a:gd name="T1" fmla="*/ 2147483646 h 9"/>
                <a:gd name="T2" fmla="*/ 2147483646 w 65"/>
                <a:gd name="T3" fmla="*/ 2147483646 h 9"/>
                <a:gd name="T4" fmla="*/ 2147483646 w 65"/>
                <a:gd name="T5" fmla="*/ 2147483646 h 9"/>
                <a:gd name="T6" fmla="*/ 2147483646 w 65"/>
                <a:gd name="T7" fmla="*/ 2147483646 h 9"/>
                <a:gd name="T8" fmla="*/ 2147483646 w 65"/>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45">
              <a:extLst>
                <a:ext uri="{FF2B5EF4-FFF2-40B4-BE49-F238E27FC236}">
                  <a16:creationId xmlns:a16="http://schemas.microsoft.com/office/drawing/2014/main" id="{EFFACE11-259E-3522-F232-33CF75119CEC}"/>
                </a:ext>
              </a:extLst>
            </p:cNvPr>
            <p:cNvSpPr>
              <a:spLocks/>
            </p:cNvSpPr>
            <p:nvPr/>
          </p:nvSpPr>
          <p:spPr bwMode="invGray">
            <a:xfrm>
              <a:off x="7537450" y="1546479"/>
              <a:ext cx="28575" cy="3693"/>
            </a:xfrm>
            <a:custGeom>
              <a:avLst/>
              <a:gdLst>
                <a:gd name="T0" fmla="*/ 0 w 29"/>
                <a:gd name="T1" fmla="*/ 2147483646 h 4"/>
                <a:gd name="T2" fmla="*/ 0 w 29"/>
                <a:gd name="T3" fmla="*/ 2147483646 h 4"/>
                <a:gd name="T4" fmla="*/ 2147483646 w 29"/>
                <a:gd name="T5" fmla="*/ 2147483646 h 4"/>
                <a:gd name="T6" fmla="*/ 2147483646 w 29"/>
                <a:gd name="T7" fmla="*/ 0 h 4"/>
                <a:gd name="T8" fmla="*/ 0 w 2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46">
              <a:extLst>
                <a:ext uri="{FF2B5EF4-FFF2-40B4-BE49-F238E27FC236}">
                  <a16:creationId xmlns:a16="http://schemas.microsoft.com/office/drawing/2014/main" id="{37C1B6D8-3A39-2283-6FBD-10CCB173DDD2}"/>
                </a:ext>
              </a:extLst>
            </p:cNvPr>
            <p:cNvSpPr>
              <a:spLocks/>
            </p:cNvSpPr>
            <p:nvPr/>
          </p:nvSpPr>
          <p:spPr bwMode="invGray">
            <a:xfrm>
              <a:off x="7478713" y="1562481"/>
              <a:ext cx="38100" cy="2462"/>
            </a:xfrm>
            <a:custGeom>
              <a:avLst/>
              <a:gdLst>
                <a:gd name="T0" fmla="*/ 2147483646 w 40"/>
                <a:gd name="T1" fmla="*/ 1658141407 h 3"/>
                <a:gd name="T2" fmla="*/ 2147483646 w 40"/>
                <a:gd name="T3" fmla="*/ 1658141407 h 3"/>
                <a:gd name="T4" fmla="*/ 0 w 40"/>
                <a:gd name="T5" fmla="*/ 0 h 3"/>
                <a:gd name="T6" fmla="*/ 2147483646 w 40"/>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7">
              <a:extLst>
                <a:ext uri="{FF2B5EF4-FFF2-40B4-BE49-F238E27FC236}">
                  <a16:creationId xmlns:a16="http://schemas.microsoft.com/office/drawing/2014/main" id="{42A970D7-3EF3-5E4D-DC84-F62923A9815B}"/>
                </a:ext>
              </a:extLst>
            </p:cNvPr>
            <p:cNvSpPr>
              <a:spLocks/>
            </p:cNvSpPr>
            <p:nvPr/>
          </p:nvSpPr>
          <p:spPr bwMode="invGray">
            <a:xfrm>
              <a:off x="5410200" y="1568636"/>
              <a:ext cx="36512" cy="3693"/>
            </a:xfrm>
            <a:custGeom>
              <a:avLst/>
              <a:gdLst>
                <a:gd name="T0" fmla="*/ 2147483646 w 38"/>
                <a:gd name="T1" fmla="*/ 0 h 5"/>
                <a:gd name="T2" fmla="*/ 2147483646 w 38"/>
                <a:gd name="T3" fmla="*/ 0 h 5"/>
                <a:gd name="T4" fmla="*/ 0 w 38"/>
                <a:gd name="T5" fmla="*/ 2014642290 h 5"/>
                <a:gd name="T6" fmla="*/ 214748364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48">
              <a:extLst>
                <a:ext uri="{FF2B5EF4-FFF2-40B4-BE49-F238E27FC236}">
                  <a16:creationId xmlns:a16="http://schemas.microsoft.com/office/drawing/2014/main" id="{541CBA3E-0747-D2ED-D8D7-52A8992671AB}"/>
                </a:ext>
              </a:extLst>
            </p:cNvPr>
            <p:cNvSpPr>
              <a:spLocks/>
            </p:cNvSpPr>
            <p:nvPr/>
          </p:nvSpPr>
          <p:spPr bwMode="invGray">
            <a:xfrm>
              <a:off x="10206038" y="1530477"/>
              <a:ext cx="61912" cy="4924"/>
            </a:xfrm>
            <a:custGeom>
              <a:avLst/>
              <a:gdLst>
                <a:gd name="T0" fmla="*/ 2147483646 w 65"/>
                <a:gd name="T1" fmla="*/ 1658141407 h 6"/>
                <a:gd name="T2" fmla="*/ 2147483646 w 65"/>
                <a:gd name="T3" fmla="*/ 1658141407 h 6"/>
                <a:gd name="T4" fmla="*/ 0 w 65"/>
                <a:gd name="T5" fmla="*/ 0 h 6"/>
                <a:gd name="T6" fmla="*/ 2147483646 w 65"/>
                <a:gd name="T7" fmla="*/ 165814140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49">
              <a:extLst>
                <a:ext uri="{FF2B5EF4-FFF2-40B4-BE49-F238E27FC236}">
                  <a16:creationId xmlns:a16="http://schemas.microsoft.com/office/drawing/2014/main" id="{61A62792-7A4D-AC9D-173D-88ECEC8AD0BF}"/>
                </a:ext>
              </a:extLst>
            </p:cNvPr>
            <p:cNvSpPr>
              <a:spLocks/>
            </p:cNvSpPr>
            <p:nvPr/>
          </p:nvSpPr>
          <p:spPr bwMode="invGray">
            <a:xfrm>
              <a:off x="6257925" y="1525554"/>
              <a:ext cx="19050" cy="2462"/>
            </a:xfrm>
            <a:custGeom>
              <a:avLst/>
              <a:gdLst>
                <a:gd name="T0" fmla="*/ 2147483646 w 21"/>
                <a:gd name="T1" fmla="*/ 0 h 2"/>
                <a:gd name="T2" fmla="*/ 2147483646 w 21"/>
                <a:gd name="T3" fmla="*/ 0 h 2"/>
                <a:gd name="T4" fmla="*/ 0 w 21"/>
                <a:gd name="T5" fmla="*/ 2147483646 h 2"/>
                <a:gd name="T6" fmla="*/ 2147483646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50">
              <a:extLst>
                <a:ext uri="{FF2B5EF4-FFF2-40B4-BE49-F238E27FC236}">
                  <a16:creationId xmlns:a16="http://schemas.microsoft.com/office/drawing/2014/main" id="{34B8F3DE-7DAD-B4A3-1E20-A8795DEEB4A8}"/>
                </a:ext>
              </a:extLst>
            </p:cNvPr>
            <p:cNvSpPr>
              <a:spLocks/>
            </p:cNvSpPr>
            <p:nvPr/>
          </p:nvSpPr>
          <p:spPr bwMode="invGray">
            <a:xfrm>
              <a:off x="10134600" y="1528016"/>
              <a:ext cx="71437" cy="3693"/>
            </a:xfrm>
            <a:custGeom>
              <a:avLst/>
              <a:gdLst>
                <a:gd name="T0" fmla="*/ 0 w 75"/>
                <a:gd name="T1" fmla="*/ 2147483646 h 4"/>
                <a:gd name="T2" fmla="*/ 0 w 75"/>
                <a:gd name="T3" fmla="*/ 2147483646 h 4"/>
                <a:gd name="T4" fmla="*/ 2147483646 w 75"/>
                <a:gd name="T5" fmla="*/ 2147483646 h 4"/>
                <a:gd name="T6" fmla="*/ 2147483646 w 75"/>
                <a:gd name="T7" fmla="*/ 2147483646 h 4"/>
                <a:gd name="T8" fmla="*/ 0 w 75"/>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51">
              <a:extLst>
                <a:ext uri="{FF2B5EF4-FFF2-40B4-BE49-F238E27FC236}">
                  <a16:creationId xmlns:a16="http://schemas.microsoft.com/office/drawing/2014/main" id="{62613892-27E3-33B3-A28E-3CAEC0DB3E3F}"/>
                </a:ext>
              </a:extLst>
            </p:cNvPr>
            <p:cNvSpPr>
              <a:spLocks/>
            </p:cNvSpPr>
            <p:nvPr/>
          </p:nvSpPr>
          <p:spPr bwMode="invGray">
            <a:xfrm>
              <a:off x="2582863" y="1560020"/>
              <a:ext cx="7937" cy="1231"/>
            </a:xfrm>
            <a:custGeom>
              <a:avLst/>
              <a:gdLst>
                <a:gd name="T0" fmla="*/ 2147483646 w 8"/>
                <a:gd name="T1" fmla="*/ 1865409391 h 1"/>
                <a:gd name="T2" fmla="*/ 2147483646 w 8"/>
                <a:gd name="T3" fmla="*/ 1865409391 h 1"/>
                <a:gd name="T4" fmla="*/ 976437520 w 8"/>
                <a:gd name="T5" fmla="*/ 0 h 1"/>
                <a:gd name="T6" fmla="*/ 2147483646 w 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52">
              <a:extLst>
                <a:ext uri="{FF2B5EF4-FFF2-40B4-BE49-F238E27FC236}">
                  <a16:creationId xmlns:a16="http://schemas.microsoft.com/office/drawing/2014/main" id="{B0FEEC8B-0F08-587B-8F0A-267243B9A8A6}"/>
                </a:ext>
              </a:extLst>
            </p:cNvPr>
            <p:cNvSpPr>
              <a:spLocks/>
            </p:cNvSpPr>
            <p:nvPr/>
          </p:nvSpPr>
          <p:spPr bwMode="invGray">
            <a:xfrm>
              <a:off x="1762125" y="1521861"/>
              <a:ext cx="34925" cy="1231"/>
            </a:xfrm>
            <a:custGeom>
              <a:avLst/>
              <a:gdLst>
                <a:gd name="T0" fmla="*/ 0 w 36"/>
                <a:gd name="T1" fmla="*/ 1865409391 h 1"/>
                <a:gd name="T2" fmla="*/ 0 w 36"/>
                <a:gd name="T3" fmla="*/ 1865409391 h 1"/>
                <a:gd name="T4" fmla="*/ 2147483646 w 36"/>
                <a:gd name="T5" fmla="*/ 1865409391 h 1"/>
                <a:gd name="T6" fmla="*/ 0 w 36"/>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53">
              <a:extLst>
                <a:ext uri="{FF2B5EF4-FFF2-40B4-BE49-F238E27FC236}">
                  <a16:creationId xmlns:a16="http://schemas.microsoft.com/office/drawing/2014/main" id="{B7AE80AE-B9E8-BF8F-EF08-D734EBBDC527}"/>
                </a:ext>
              </a:extLst>
            </p:cNvPr>
            <p:cNvSpPr>
              <a:spLocks/>
            </p:cNvSpPr>
            <p:nvPr/>
          </p:nvSpPr>
          <p:spPr bwMode="invGray">
            <a:xfrm>
              <a:off x="10812463" y="1529246"/>
              <a:ext cx="19050" cy="1231"/>
            </a:xfrm>
            <a:custGeom>
              <a:avLst/>
              <a:gdLst>
                <a:gd name="T0" fmla="*/ 0 w 20"/>
                <a:gd name="T1" fmla="*/ 1865409391 h 1"/>
                <a:gd name="T2" fmla="*/ 0 w 20"/>
                <a:gd name="T3" fmla="*/ 1865409391 h 1"/>
                <a:gd name="T4" fmla="*/ 0 w 20"/>
                <a:gd name="T5" fmla="*/ 186540939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54">
              <a:extLst>
                <a:ext uri="{FF2B5EF4-FFF2-40B4-BE49-F238E27FC236}">
                  <a16:creationId xmlns:a16="http://schemas.microsoft.com/office/drawing/2014/main" id="{59D96E97-AFFE-7769-73F7-477F3CCA67AC}"/>
                </a:ext>
              </a:extLst>
            </p:cNvPr>
            <p:cNvSpPr>
              <a:spLocks/>
            </p:cNvSpPr>
            <p:nvPr/>
          </p:nvSpPr>
          <p:spPr bwMode="invGray">
            <a:xfrm>
              <a:off x="10896600" y="1545248"/>
              <a:ext cx="7937" cy="2462"/>
            </a:xfrm>
            <a:custGeom>
              <a:avLst/>
              <a:gdLst>
                <a:gd name="T0" fmla="*/ 2147483646 w 8"/>
                <a:gd name="T1" fmla="*/ 0 h 3"/>
                <a:gd name="T2" fmla="*/ 2147483646 w 8"/>
                <a:gd name="T3" fmla="*/ 0 h 3"/>
                <a:gd name="T4" fmla="*/ 0 w 8"/>
                <a:gd name="T5" fmla="*/ 1658141407 h 3"/>
                <a:gd name="T6" fmla="*/ 2147483646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55">
              <a:extLst>
                <a:ext uri="{FF2B5EF4-FFF2-40B4-BE49-F238E27FC236}">
                  <a16:creationId xmlns:a16="http://schemas.microsoft.com/office/drawing/2014/main" id="{8858DA20-661C-75A9-FDEB-D91CC16FCBAA}"/>
                </a:ext>
              </a:extLst>
            </p:cNvPr>
            <p:cNvSpPr>
              <a:spLocks/>
            </p:cNvSpPr>
            <p:nvPr/>
          </p:nvSpPr>
          <p:spPr bwMode="invGray">
            <a:xfrm>
              <a:off x="9947275" y="1553865"/>
              <a:ext cx="4762" cy="1231"/>
            </a:xfrm>
            <a:custGeom>
              <a:avLst/>
              <a:gdLst>
                <a:gd name="T0" fmla="*/ 863526794 w 5"/>
                <a:gd name="T1" fmla="*/ 0 h 1"/>
                <a:gd name="T2" fmla="*/ 863526794 w 5"/>
                <a:gd name="T3" fmla="*/ 0 h 1"/>
                <a:gd name="T4" fmla="*/ 0 w 5"/>
                <a:gd name="T5" fmla="*/ 0 h 1"/>
                <a:gd name="T6" fmla="*/ 86352679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56">
              <a:extLst>
                <a:ext uri="{FF2B5EF4-FFF2-40B4-BE49-F238E27FC236}">
                  <a16:creationId xmlns:a16="http://schemas.microsoft.com/office/drawing/2014/main" id="{02465064-EB55-2BF4-59B5-C57C6F65B80C}"/>
                </a:ext>
              </a:extLst>
            </p:cNvPr>
            <p:cNvSpPr>
              <a:spLocks/>
            </p:cNvSpPr>
            <p:nvPr/>
          </p:nvSpPr>
          <p:spPr bwMode="invGray">
            <a:xfrm>
              <a:off x="10817225" y="1531708"/>
              <a:ext cx="23812" cy="0"/>
            </a:xfrm>
            <a:custGeom>
              <a:avLst/>
              <a:gdLst>
                <a:gd name="T0" fmla="*/ 2147483646 w 25"/>
                <a:gd name="T1" fmla="*/ 1 h 1"/>
                <a:gd name="T2" fmla="*/ 2147483646 w 25"/>
                <a:gd name="T3" fmla="*/ 1 h 1"/>
                <a:gd name="T4" fmla="*/ 0 w 25"/>
                <a:gd name="T5" fmla="*/ 0 h 1"/>
                <a:gd name="T6" fmla="*/ 2147483646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7">
              <a:extLst>
                <a:ext uri="{FF2B5EF4-FFF2-40B4-BE49-F238E27FC236}">
                  <a16:creationId xmlns:a16="http://schemas.microsoft.com/office/drawing/2014/main" id="{C4117AC3-66B9-3882-984A-723320C21A77}"/>
                </a:ext>
              </a:extLst>
            </p:cNvPr>
            <p:cNvSpPr>
              <a:spLocks/>
            </p:cNvSpPr>
            <p:nvPr/>
          </p:nvSpPr>
          <p:spPr bwMode="invGray">
            <a:xfrm>
              <a:off x="10836275" y="1529246"/>
              <a:ext cx="19050" cy="1231"/>
            </a:xfrm>
            <a:custGeom>
              <a:avLst/>
              <a:gdLst>
                <a:gd name="T0" fmla="*/ 0 w 20"/>
                <a:gd name="T1" fmla="*/ 1865409391 h 1"/>
                <a:gd name="T2" fmla="*/ 0 w 20"/>
                <a:gd name="T3" fmla="*/ 1865409391 h 1"/>
                <a:gd name="T4" fmla="*/ 2147483646 w 20"/>
                <a:gd name="T5" fmla="*/ 1865409391 h 1"/>
                <a:gd name="T6" fmla="*/ 0 w 20"/>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8">
              <a:extLst>
                <a:ext uri="{FF2B5EF4-FFF2-40B4-BE49-F238E27FC236}">
                  <a16:creationId xmlns:a16="http://schemas.microsoft.com/office/drawing/2014/main" id="{B025D8CE-C9FA-C781-118C-A8925B5154FA}"/>
                </a:ext>
              </a:extLst>
            </p:cNvPr>
            <p:cNvSpPr>
              <a:spLocks/>
            </p:cNvSpPr>
            <p:nvPr/>
          </p:nvSpPr>
          <p:spPr bwMode="invGray">
            <a:xfrm>
              <a:off x="10787063" y="1530477"/>
              <a:ext cx="30162" cy="1231"/>
            </a:xfrm>
            <a:custGeom>
              <a:avLst/>
              <a:gdLst>
                <a:gd name="T0" fmla="*/ 0 w 31"/>
                <a:gd name="T1" fmla="*/ 0 h 1"/>
                <a:gd name="T2" fmla="*/ 0 w 31"/>
                <a:gd name="T3" fmla="*/ 0 h 1"/>
                <a:gd name="T4" fmla="*/ 2147483646 w 31"/>
                <a:gd name="T5" fmla="*/ 1865409391 h 1"/>
                <a:gd name="T6" fmla="*/ 2147483646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59">
              <a:extLst>
                <a:ext uri="{FF2B5EF4-FFF2-40B4-BE49-F238E27FC236}">
                  <a16:creationId xmlns:a16="http://schemas.microsoft.com/office/drawing/2014/main" id="{2ED4890E-6784-E8F9-E0DA-3183D208763F}"/>
                </a:ext>
              </a:extLst>
            </p:cNvPr>
            <p:cNvSpPr>
              <a:spLocks/>
            </p:cNvSpPr>
            <p:nvPr/>
          </p:nvSpPr>
          <p:spPr bwMode="invGray">
            <a:xfrm>
              <a:off x="4092575" y="1552634"/>
              <a:ext cx="20637" cy="2462"/>
            </a:xfrm>
            <a:custGeom>
              <a:avLst/>
              <a:gdLst>
                <a:gd name="T0" fmla="*/ 2147483646 w 23"/>
                <a:gd name="T1" fmla="*/ 0 h 2"/>
                <a:gd name="T2" fmla="*/ 2147483646 w 23"/>
                <a:gd name="T3" fmla="*/ 0 h 2"/>
                <a:gd name="T4" fmla="*/ 2147483646 w 23"/>
                <a:gd name="T5" fmla="*/ 0 h 2"/>
                <a:gd name="T6" fmla="*/ 2147483646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60">
              <a:extLst>
                <a:ext uri="{FF2B5EF4-FFF2-40B4-BE49-F238E27FC236}">
                  <a16:creationId xmlns:a16="http://schemas.microsoft.com/office/drawing/2014/main" id="{2230093F-464C-96F2-9EEF-5ABC89E67D02}"/>
                </a:ext>
              </a:extLst>
            </p:cNvPr>
            <p:cNvSpPr>
              <a:spLocks/>
            </p:cNvSpPr>
            <p:nvPr/>
          </p:nvSpPr>
          <p:spPr bwMode="invGray">
            <a:xfrm>
              <a:off x="8528050" y="1567405"/>
              <a:ext cx="3175" cy="1231"/>
            </a:xfrm>
            <a:custGeom>
              <a:avLst/>
              <a:gdLst>
                <a:gd name="T0" fmla="*/ 1185033825 w 3"/>
                <a:gd name="T1" fmla="*/ 1865409391 h 1"/>
                <a:gd name="T2" fmla="*/ 1185033825 w 3"/>
                <a:gd name="T3" fmla="*/ 1865409391 h 1"/>
                <a:gd name="T4" fmla="*/ 2147483646 w 3"/>
                <a:gd name="T5" fmla="*/ 0 h 1"/>
                <a:gd name="T6" fmla="*/ 0 w 3"/>
                <a:gd name="T7" fmla="*/ 0 h 1"/>
                <a:gd name="T8" fmla="*/ 1185033825 w 3"/>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61">
              <a:extLst>
                <a:ext uri="{FF2B5EF4-FFF2-40B4-BE49-F238E27FC236}">
                  <a16:creationId xmlns:a16="http://schemas.microsoft.com/office/drawing/2014/main" id="{16D43100-92C0-093E-B4F2-A6C8D116592F}"/>
                </a:ext>
              </a:extLst>
            </p:cNvPr>
            <p:cNvSpPr>
              <a:spLocks/>
            </p:cNvSpPr>
            <p:nvPr/>
          </p:nvSpPr>
          <p:spPr bwMode="invGray">
            <a:xfrm>
              <a:off x="8461375" y="1556326"/>
              <a:ext cx="66675" cy="14771"/>
            </a:xfrm>
            <a:custGeom>
              <a:avLst/>
              <a:gdLst>
                <a:gd name="T0" fmla="*/ 0 w 69"/>
                <a:gd name="T1" fmla="*/ 2147483646 h 17"/>
                <a:gd name="T2" fmla="*/ 0 w 69"/>
                <a:gd name="T3" fmla="*/ 2147483646 h 17"/>
                <a:gd name="T4" fmla="*/ 2147483646 w 69"/>
                <a:gd name="T5" fmla="*/ 2147483646 h 17"/>
                <a:gd name="T6" fmla="*/ 2147483646 w 69"/>
                <a:gd name="T7" fmla="*/ 0 h 17"/>
                <a:gd name="T8" fmla="*/ 0 w 6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62">
              <a:extLst>
                <a:ext uri="{FF2B5EF4-FFF2-40B4-BE49-F238E27FC236}">
                  <a16:creationId xmlns:a16="http://schemas.microsoft.com/office/drawing/2014/main" id="{7E467724-4815-B9FF-35BA-C7B0E5BCBDD0}"/>
                </a:ext>
              </a:extLst>
            </p:cNvPr>
            <p:cNvSpPr>
              <a:spLocks noEditPoints="1"/>
            </p:cNvSpPr>
            <p:nvPr/>
          </p:nvSpPr>
          <p:spPr bwMode="invGray">
            <a:xfrm>
              <a:off x="1562100" y="1514475"/>
              <a:ext cx="9563100" cy="64008"/>
            </a:xfrm>
            <a:custGeom>
              <a:avLst/>
              <a:gdLst>
                <a:gd name="T0" fmla="*/ 2147483646 w 10030"/>
                <a:gd name="T1" fmla="*/ 2147483646 h 75"/>
                <a:gd name="T2" fmla="*/ 2147483646 w 10030"/>
                <a:gd name="T3" fmla="*/ 2147483646 h 75"/>
                <a:gd name="T4" fmla="*/ 2147483646 w 10030"/>
                <a:gd name="T5" fmla="*/ 2147483646 h 75"/>
                <a:gd name="T6" fmla="*/ 2147483646 w 10030"/>
                <a:gd name="T7" fmla="*/ 2147483646 h 75"/>
                <a:gd name="T8" fmla="*/ 2147483646 w 10030"/>
                <a:gd name="T9" fmla="*/ 2147483646 h 75"/>
                <a:gd name="T10" fmla="*/ 2147483646 w 10030"/>
                <a:gd name="T11" fmla="*/ 2147483646 h 75"/>
                <a:gd name="T12" fmla="*/ 2147483646 w 10030"/>
                <a:gd name="T13" fmla="*/ 2147483646 h 75"/>
                <a:gd name="T14" fmla="*/ 2147483646 w 10030"/>
                <a:gd name="T15" fmla="*/ 2147483646 h 75"/>
                <a:gd name="T16" fmla="*/ 2147483646 w 10030"/>
                <a:gd name="T17" fmla="*/ 2147483646 h 75"/>
                <a:gd name="T18" fmla="*/ 2147483646 w 10030"/>
                <a:gd name="T19" fmla="*/ 2147483646 h 75"/>
                <a:gd name="T20" fmla="*/ 2147483646 w 10030"/>
                <a:gd name="T21" fmla="*/ 2147483646 h 75"/>
                <a:gd name="T22" fmla="*/ 2147483646 w 10030"/>
                <a:gd name="T23" fmla="*/ 2147483646 h 75"/>
                <a:gd name="T24" fmla="*/ 2147483646 w 10030"/>
                <a:gd name="T25" fmla="*/ 2147483646 h 75"/>
                <a:gd name="T26" fmla="*/ 2147483646 w 10030"/>
                <a:gd name="T27" fmla="*/ 2147483646 h 75"/>
                <a:gd name="T28" fmla="*/ 2147483646 w 10030"/>
                <a:gd name="T29" fmla="*/ 2147483646 h 75"/>
                <a:gd name="T30" fmla="*/ 2147483646 w 10030"/>
                <a:gd name="T31" fmla="*/ 2147483646 h 75"/>
                <a:gd name="T32" fmla="*/ 2147483646 w 10030"/>
                <a:gd name="T33" fmla="*/ 2147483646 h 75"/>
                <a:gd name="T34" fmla="*/ 2147483646 w 10030"/>
                <a:gd name="T35" fmla="*/ 2147483646 h 75"/>
                <a:gd name="T36" fmla="*/ 2147483646 w 10030"/>
                <a:gd name="T37" fmla="*/ 2147483646 h 75"/>
                <a:gd name="T38" fmla="*/ 2147483646 w 10030"/>
                <a:gd name="T39" fmla="*/ 2147483646 h 75"/>
                <a:gd name="T40" fmla="*/ 2147483646 w 10030"/>
                <a:gd name="T41" fmla="*/ 2147483646 h 75"/>
                <a:gd name="T42" fmla="*/ 2147483646 w 10030"/>
                <a:gd name="T43" fmla="*/ 2147483646 h 75"/>
                <a:gd name="T44" fmla="*/ 2147483646 w 10030"/>
                <a:gd name="T45" fmla="*/ 2147483646 h 75"/>
                <a:gd name="T46" fmla="*/ 2147483646 w 10030"/>
                <a:gd name="T47" fmla="*/ 2147483646 h 75"/>
                <a:gd name="T48" fmla="*/ 2147483646 w 10030"/>
                <a:gd name="T49" fmla="*/ 2147483646 h 75"/>
                <a:gd name="T50" fmla="*/ 2147483646 w 10030"/>
                <a:gd name="T51" fmla="*/ 2147483646 h 75"/>
                <a:gd name="T52" fmla="*/ 2147483646 w 10030"/>
                <a:gd name="T53" fmla="*/ 2147483646 h 75"/>
                <a:gd name="T54" fmla="*/ 2147483646 w 10030"/>
                <a:gd name="T55" fmla="*/ 2147483646 h 75"/>
                <a:gd name="T56" fmla="*/ 2147483646 w 10030"/>
                <a:gd name="T57" fmla="*/ 2147483646 h 75"/>
                <a:gd name="T58" fmla="*/ 2147483646 w 10030"/>
                <a:gd name="T59" fmla="*/ 2147483646 h 75"/>
                <a:gd name="T60" fmla="*/ 2147483646 w 10030"/>
                <a:gd name="T61" fmla="*/ 2147483646 h 75"/>
                <a:gd name="T62" fmla="*/ 2147483646 w 10030"/>
                <a:gd name="T63" fmla="*/ 2147483646 h 75"/>
                <a:gd name="T64" fmla="*/ 2147483646 w 10030"/>
                <a:gd name="T65" fmla="*/ 2147483646 h 75"/>
                <a:gd name="T66" fmla="*/ 2147483646 w 10030"/>
                <a:gd name="T67" fmla="*/ 2147483646 h 75"/>
                <a:gd name="T68" fmla="*/ 2147483646 w 10030"/>
                <a:gd name="T69" fmla="*/ 2147483646 h 75"/>
                <a:gd name="T70" fmla="*/ 2147483646 w 10030"/>
                <a:gd name="T71" fmla="*/ 2147483646 h 75"/>
                <a:gd name="T72" fmla="*/ 2147483646 w 10030"/>
                <a:gd name="T73" fmla="*/ 2147483646 h 75"/>
                <a:gd name="T74" fmla="*/ 2147483646 w 10030"/>
                <a:gd name="T75" fmla="*/ 2147483646 h 75"/>
                <a:gd name="T76" fmla="*/ 2147483646 w 10030"/>
                <a:gd name="T77" fmla="*/ 2147483646 h 75"/>
                <a:gd name="T78" fmla="*/ 2147483646 w 10030"/>
                <a:gd name="T79" fmla="*/ 2147483646 h 75"/>
                <a:gd name="T80" fmla="*/ 2147483646 w 10030"/>
                <a:gd name="T81" fmla="*/ 2147483646 h 75"/>
                <a:gd name="T82" fmla="*/ 2147483646 w 10030"/>
                <a:gd name="T83" fmla="*/ 2147483646 h 75"/>
                <a:gd name="T84" fmla="*/ 2147483646 w 10030"/>
                <a:gd name="T85" fmla="*/ 2147483646 h 75"/>
                <a:gd name="T86" fmla="*/ 2147483646 w 10030"/>
                <a:gd name="T87" fmla="*/ 2147483646 h 75"/>
                <a:gd name="T88" fmla="*/ 2147483646 w 10030"/>
                <a:gd name="T89" fmla="*/ 2147483646 h 75"/>
                <a:gd name="T90" fmla="*/ 2147483646 w 10030"/>
                <a:gd name="T91" fmla="*/ 2147483646 h 75"/>
                <a:gd name="T92" fmla="*/ 2147483646 w 10030"/>
                <a:gd name="T93" fmla="*/ 2147483646 h 75"/>
                <a:gd name="T94" fmla="*/ 2147483646 w 10030"/>
                <a:gd name="T95" fmla="*/ 2147483646 h 75"/>
                <a:gd name="T96" fmla="*/ 2147483646 w 10030"/>
                <a:gd name="T97" fmla="*/ 2147483646 h 75"/>
                <a:gd name="T98" fmla="*/ 2147483646 w 10030"/>
                <a:gd name="T99" fmla="*/ 2147483646 h 75"/>
                <a:gd name="T100" fmla="*/ 2147483646 w 10030"/>
                <a:gd name="T101" fmla="*/ 2147483646 h 75"/>
                <a:gd name="T102" fmla="*/ 2147483646 w 10030"/>
                <a:gd name="T103" fmla="*/ 2147483646 h 75"/>
                <a:gd name="T104" fmla="*/ 2147483646 w 10030"/>
                <a:gd name="T105" fmla="*/ 2147483646 h 75"/>
                <a:gd name="T106" fmla="*/ 2147483646 w 10030"/>
                <a:gd name="T107" fmla="*/ 2147483646 h 75"/>
                <a:gd name="T108" fmla="*/ 2147483646 w 10030"/>
                <a:gd name="T109" fmla="*/ 2147483646 h 75"/>
                <a:gd name="T110" fmla="*/ 2147483646 w 10030"/>
                <a:gd name="T111" fmla="*/ 2147483646 h 75"/>
                <a:gd name="T112" fmla="*/ 2147483646 w 10030"/>
                <a:gd name="T113" fmla="*/ 2147483646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63">
              <a:extLst>
                <a:ext uri="{FF2B5EF4-FFF2-40B4-BE49-F238E27FC236}">
                  <a16:creationId xmlns:a16="http://schemas.microsoft.com/office/drawing/2014/main" id="{04191700-F5A0-5F67-D014-43697BA2F8D3}"/>
                </a:ext>
              </a:extLst>
            </p:cNvPr>
            <p:cNvSpPr>
              <a:spLocks/>
            </p:cNvSpPr>
            <p:nvPr/>
          </p:nvSpPr>
          <p:spPr bwMode="invGray">
            <a:xfrm>
              <a:off x="7508875" y="1560020"/>
              <a:ext cx="11112" cy="3693"/>
            </a:xfrm>
            <a:custGeom>
              <a:avLst/>
              <a:gdLst>
                <a:gd name="T0" fmla="*/ 2147483646 w 12"/>
                <a:gd name="T1" fmla="*/ 2147483646 h 3"/>
                <a:gd name="T2" fmla="*/ 2147483646 w 12"/>
                <a:gd name="T3" fmla="*/ 2147483646 h 3"/>
                <a:gd name="T4" fmla="*/ 2147483646 w 12"/>
                <a:gd name="T5" fmla="*/ 0 h 3"/>
                <a:gd name="T6" fmla="*/ 2147483646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64">
              <a:extLst>
                <a:ext uri="{FF2B5EF4-FFF2-40B4-BE49-F238E27FC236}">
                  <a16:creationId xmlns:a16="http://schemas.microsoft.com/office/drawing/2014/main" id="{8422CEC8-A506-4EC1-7C62-8ABE69237AAD}"/>
                </a:ext>
              </a:extLst>
            </p:cNvPr>
            <p:cNvSpPr>
              <a:spLocks/>
            </p:cNvSpPr>
            <p:nvPr/>
          </p:nvSpPr>
          <p:spPr bwMode="invGray">
            <a:xfrm>
              <a:off x="5434013" y="1567405"/>
              <a:ext cx="4762" cy="1231"/>
            </a:xfrm>
            <a:custGeom>
              <a:avLst/>
              <a:gdLst>
                <a:gd name="T0" fmla="*/ 2147483646 w 5"/>
                <a:gd name="T1" fmla="*/ 1865409391 h 1"/>
                <a:gd name="T2" fmla="*/ 2147483646 w 5"/>
                <a:gd name="T3" fmla="*/ 1865409391 h 1"/>
                <a:gd name="T4" fmla="*/ 2147483646 w 5"/>
                <a:gd name="T5" fmla="*/ 0 h 1"/>
                <a:gd name="T6" fmla="*/ 0 w 5"/>
                <a:gd name="T7" fmla="*/ 1865409391 h 1"/>
                <a:gd name="T8" fmla="*/ 2147483646 w 5"/>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65">
              <a:extLst>
                <a:ext uri="{FF2B5EF4-FFF2-40B4-BE49-F238E27FC236}">
                  <a16:creationId xmlns:a16="http://schemas.microsoft.com/office/drawing/2014/main" id="{6DCAE0F9-6284-2E03-F715-669C922A3EDB}"/>
                </a:ext>
              </a:extLst>
            </p:cNvPr>
            <p:cNvSpPr>
              <a:spLocks/>
            </p:cNvSpPr>
            <p:nvPr/>
          </p:nvSpPr>
          <p:spPr bwMode="invGray">
            <a:xfrm>
              <a:off x="9672638" y="1567405"/>
              <a:ext cx="25400" cy="2462"/>
            </a:xfrm>
            <a:custGeom>
              <a:avLst/>
              <a:gdLst>
                <a:gd name="T0" fmla="*/ 2147483646 w 27"/>
                <a:gd name="T1" fmla="*/ 1658141407 h 3"/>
                <a:gd name="T2" fmla="*/ 2147483646 w 27"/>
                <a:gd name="T3" fmla="*/ 1658141407 h 3"/>
                <a:gd name="T4" fmla="*/ 832778511 w 27"/>
                <a:gd name="T5" fmla="*/ 0 h 3"/>
                <a:gd name="T6" fmla="*/ 2147483646 w 27"/>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66">
              <a:extLst>
                <a:ext uri="{FF2B5EF4-FFF2-40B4-BE49-F238E27FC236}">
                  <a16:creationId xmlns:a16="http://schemas.microsoft.com/office/drawing/2014/main" id="{759C9CD7-540A-37C2-1246-C51260258F28}"/>
                </a:ext>
              </a:extLst>
            </p:cNvPr>
            <p:cNvSpPr>
              <a:spLocks/>
            </p:cNvSpPr>
            <p:nvPr/>
          </p:nvSpPr>
          <p:spPr bwMode="invGray">
            <a:xfrm>
              <a:off x="10966450" y="1529246"/>
              <a:ext cx="39687" cy="2462"/>
            </a:xfrm>
            <a:custGeom>
              <a:avLst/>
              <a:gdLst>
                <a:gd name="T0" fmla="*/ 2147483646 w 42"/>
                <a:gd name="T1" fmla="*/ 0 h 3"/>
                <a:gd name="T2" fmla="*/ 2147483646 w 42"/>
                <a:gd name="T3" fmla="*/ 0 h 3"/>
                <a:gd name="T4" fmla="*/ 0 w 42"/>
                <a:gd name="T5" fmla="*/ 552938118 h 3"/>
                <a:gd name="T6" fmla="*/ 2147483646 w 42"/>
                <a:gd name="T7" fmla="*/ 1658141407 h 3"/>
                <a:gd name="T8" fmla="*/ 2147483646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7">
              <a:extLst>
                <a:ext uri="{FF2B5EF4-FFF2-40B4-BE49-F238E27FC236}">
                  <a16:creationId xmlns:a16="http://schemas.microsoft.com/office/drawing/2014/main" id="{89E0CD9C-5DE7-E9A9-7B3A-FCE6FE1939D0}"/>
                </a:ext>
              </a:extLst>
            </p:cNvPr>
            <p:cNvSpPr>
              <a:spLocks/>
            </p:cNvSpPr>
            <p:nvPr/>
          </p:nvSpPr>
          <p:spPr bwMode="invGray">
            <a:xfrm>
              <a:off x="11329988" y="1552634"/>
              <a:ext cx="44450" cy="2462"/>
            </a:xfrm>
            <a:custGeom>
              <a:avLst/>
              <a:gdLst>
                <a:gd name="T0" fmla="*/ 2147483646 w 46"/>
                <a:gd name="T1" fmla="*/ 1658141407 h 3"/>
                <a:gd name="T2" fmla="*/ 2147483646 w 46"/>
                <a:gd name="T3" fmla="*/ 1658141407 h 3"/>
                <a:gd name="T4" fmla="*/ 2147483646 w 46"/>
                <a:gd name="T5" fmla="*/ 1105203289 h 3"/>
                <a:gd name="T6" fmla="*/ 2147483646 w 46"/>
                <a:gd name="T7" fmla="*/ 0 h 3"/>
                <a:gd name="T8" fmla="*/ 2147483646 w 46"/>
                <a:gd name="T9" fmla="*/ 165814140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8">
              <a:extLst>
                <a:ext uri="{FF2B5EF4-FFF2-40B4-BE49-F238E27FC236}">
                  <a16:creationId xmlns:a16="http://schemas.microsoft.com/office/drawing/2014/main" id="{5E2E1C71-FD83-4499-9891-684DEF146AAB}"/>
                </a:ext>
              </a:extLst>
            </p:cNvPr>
            <p:cNvSpPr>
              <a:spLocks/>
            </p:cNvSpPr>
            <p:nvPr/>
          </p:nvSpPr>
          <p:spPr bwMode="invGray">
            <a:xfrm>
              <a:off x="11042650" y="1540325"/>
              <a:ext cx="60325" cy="6155"/>
            </a:xfrm>
            <a:custGeom>
              <a:avLst/>
              <a:gdLst>
                <a:gd name="T0" fmla="*/ 0 w 63"/>
                <a:gd name="T1" fmla="*/ 2039552454 h 7"/>
                <a:gd name="T2" fmla="*/ 0 w 63"/>
                <a:gd name="T3" fmla="*/ 2039552454 h 7"/>
                <a:gd name="T4" fmla="*/ 2147483646 w 63"/>
                <a:gd name="T5" fmla="*/ 2147483646 h 7"/>
                <a:gd name="T6" fmla="*/ 2147483646 w 63"/>
                <a:gd name="T7" fmla="*/ 2147483646 h 7"/>
                <a:gd name="T8" fmla="*/ 0 w 63"/>
                <a:gd name="T9" fmla="*/ 203955245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69">
              <a:extLst>
                <a:ext uri="{FF2B5EF4-FFF2-40B4-BE49-F238E27FC236}">
                  <a16:creationId xmlns:a16="http://schemas.microsoft.com/office/drawing/2014/main" id="{DC0A50D5-1F31-BC43-7189-07F741F0F986}"/>
                </a:ext>
              </a:extLst>
            </p:cNvPr>
            <p:cNvSpPr>
              <a:spLocks/>
            </p:cNvSpPr>
            <p:nvPr/>
          </p:nvSpPr>
          <p:spPr bwMode="invGray">
            <a:xfrm>
              <a:off x="11106150" y="1542787"/>
              <a:ext cx="28575" cy="1231"/>
            </a:xfrm>
            <a:custGeom>
              <a:avLst/>
              <a:gdLst>
                <a:gd name="T0" fmla="*/ 0 w 31"/>
                <a:gd name="T1" fmla="*/ 466352656 h 2"/>
                <a:gd name="T2" fmla="*/ 0 w 31"/>
                <a:gd name="T3" fmla="*/ 466352656 h 2"/>
                <a:gd name="T4" fmla="*/ 2147483646 w 31"/>
                <a:gd name="T5" fmla="*/ 466352656 h 2"/>
                <a:gd name="T6" fmla="*/ 0 w 31"/>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70">
              <a:extLst>
                <a:ext uri="{FF2B5EF4-FFF2-40B4-BE49-F238E27FC236}">
                  <a16:creationId xmlns:a16="http://schemas.microsoft.com/office/drawing/2014/main" id="{60D959E4-2ED4-0C49-6DD8-ED8B1F87968B}"/>
                </a:ext>
              </a:extLst>
            </p:cNvPr>
            <p:cNvSpPr>
              <a:spLocks/>
            </p:cNvSpPr>
            <p:nvPr/>
          </p:nvSpPr>
          <p:spPr bwMode="invGray">
            <a:xfrm>
              <a:off x="10679113" y="1525554"/>
              <a:ext cx="103187" cy="9847"/>
            </a:xfrm>
            <a:custGeom>
              <a:avLst/>
              <a:gdLst>
                <a:gd name="T0" fmla="*/ 2147483646 w 109"/>
                <a:gd name="T1" fmla="*/ 2147483646 h 12"/>
                <a:gd name="T2" fmla="*/ 2147483646 w 109"/>
                <a:gd name="T3" fmla="*/ 2147483646 h 12"/>
                <a:gd name="T4" fmla="*/ 2147483646 w 109"/>
                <a:gd name="T5" fmla="*/ 2147483646 h 12"/>
                <a:gd name="T6" fmla="*/ 2147483646 w 109"/>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71">
              <a:extLst>
                <a:ext uri="{FF2B5EF4-FFF2-40B4-BE49-F238E27FC236}">
                  <a16:creationId xmlns:a16="http://schemas.microsoft.com/office/drawing/2014/main" id="{2B7C0ECE-66D5-E2C7-D59C-D14C19D878DE}"/>
                </a:ext>
              </a:extLst>
            </p:cNvPr>
            <p:cNvSpPr>
              <a:spLocks/>
            </p:cNvSpPr>
            <p:nvPr/>
          </p:nvSpPr>
          <p:spPr bwMode="invGray">
            <a:xfrm>
              <a:off x="11039475" y="1550172"/>
              <a:ext cx="26987" cy="4924"/>
            </a:xfrm>
            <a:custGeom>
              <a:avLst/>
              <a:gdLst>
                <a:gd name="T0" fmla="*/ 2147483646 w 27"/>
                <a:gd name="T1" fmla="*/ 2147483646 h 5"/>
                <a:gd name="T2" fmla="*/ 2147483646 w 27"/>
                <a:gd name="T3" fmla="*/ 2147483646 h 5"/>
                <a:gd name="T4" fmla="*/ 2147483646 w 27"/>
                <a:gd name="T5" fmla="*/ 0 h 5"/>
                <a:gd name="T6" fmla="*/ 0 w 27"/>
                <a:gd name="T7" fmla="*/ 2147483646 h 5"/>
                <a:gd name="T8" fmla="*/ 2147483646 w 2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72">
              <a:extLst>
                <a:ext uri="{FF2B5EF4-FFF2-40B4-BE49-F238E27FC236}">
                  <a16:creationId xmlns:a16="http://schemas.microsoft.com/office/drawing/2014/main" id="{CFEDF861-2593-2951-94E4-49D23011D4B9}"/>
                </a:ext>
              </a:extLst>
            </p:cNvPr>
            <p:cNvSpPr>
              <a:spLocks/>
            </p:cNvSpPr>
            <p:nvPr/>
          </p:nvSpPr>
          <p:spPr bwMode="invGray">
            <a:xfrm>
              <a:off x="10841038" y="1548941"/>
              <a:ext cx="58737" cy="2462"/>
            </a:xfrm>
            <a:custGeom>
              <a:avLst/>
              <a:gdLst>
                <a:gd name="T0" fmla="*/ 892873655 w 61"/>
                <a:gd name="T1" fmla="*/ 1105203289 h 3"/>
                <a:gd name="T2" fmla="*/ 892873655 w 61"/>
                <a:gd name="T3" fmla="*/ 1105203289 h 3"/>
                <a:gd name="T4" fmla="*/ 2147483646 w 61"/>
                <a:gd name="T5" fmla="*/ 1658141407 h 3"/>
                <a:gd name="T6" fmla="*/ 2147483646 w 61"/>
                <a:gd name="T7" fmla="*/ 1105203289 h 3"/>
                <a:gd name="T8" fmla="*/ 892873655 w 61"/>
                <a:gd name="T9" fmla="*/ 110520328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73">
              <a:extLst>
                <a:ext uri="{FF2B5EF4-FFF2-40B4-BE49-F238E27FC236}">
                  <a16:creationId xmlns:a16="http://schemas.microsoft.com/office/drawing/2014/main" id="{FEF392C0-DEE4-FB35-D266-70FFD429A3F9}"/>
                </a:ext>
              </a:extLst>
            </p:cNvPr>
            <p:cNvSpPr>
              <a:spLocks/>
            </p:cNvSpPr>
            <p:nvPr/>
          </p:nvSpPr>
          <p:spPr bwMode="invGray">
            <a:xfrm>
              <a:off x="10899775" y="1550172"/>
              <a:ext cx="36512" cy="1231"/>
            </a:xfrm>
            <a:custGeom>
              <a:avLst/>
              <a:gdLst>
                <a:gd name="T0" fmla="*/ 0 w 38"/>
                <a:gd name="T1" fmla="*/ 1865409391 h 1"/>
                <a:gd name="T2" fmla="*/ 0 w 38"/>
                <a:gd name="T3" fmla="*/ 1865409391 h 1"/>
                <a:gd name="T4" fmla="*/ 2147483646 w 38"/>
                <a:gd name="T5" fmla="*/ 0 h 1"/>
                <a:gd name="T6" fmla="*/ 0 w 3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74">
              <a:extLst>
                <a:ext uri="{FF2B5EF4-FFF2-40B4-BE49-F238E27FC236}">
                  <a16:creationId xmlns:a16="http://schemas.microsoft.com/office/drawing/2014/main" id="{6179C919-164C-620A-F18B-3A8F15E3B6DC}"/>
                </a:ext>
              </a:extLst>
            </p:cNvPr>
            <p:cNvSpPr>
              <a:spLocks/>
            </p:cNvSpPr>
            <p:nvPr/>
          </p:nvSpPr>
          <p:spPr bwMode="invGray">
            <a:xfrm>
              <a:off x="10958513" y="1555096"/>
              <a:ext cx="46037" cy="0"/>
            </a:xfrm>
            <a:custGeom>
              <a:avLst/>
              <a:gdLst>
                <a:gd name="T0" fmla="*/ 2147483646 w 47"/>
                <a:gd name="T1" fmla="*/ 1 h 1"/>
                <a:gd name="T2" fmla="*/ 2147483646 w 47"/>
                <a:gd name="T3" fmla="*/ 1 h 1"/>
                <a:gd name="T4" fmla="*/ 2147483646 w 47"/>
                <a:gd name="T5" fmla="*/ 0 h 1"/>
                <a:gd name="T6" fmla="*/ 0 w 47"/>
                <a:gd name="T7" fmla="*/ 0 h 1"/>
                <a:gd name="T8" fmla="*/ 2147483646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8" name="Freeform 75">
              <a:extLst>
                <a:ext uri="{FF2B5EF4-FFF2-40B4-BE49-F238E27FC236}">
                  <a16:creationId xmlns:a16="http://schemas.microsoft.com/office/drawing/2014/main" id="{3BC545A5-AF1E-D5A3-473F-CF068119B466}"/>
                </a:ext>
              </a:extLst>
            </p:cNvPr>
            <p:cNvSpPr>
              <a:spLocks/>
            </p:cNvSpPr>
            <p:nvPr/>
          </p:nvSpPr>
          <p:spPr bwMode="invGray">
            <a:xfrm>
              <a:off x="10304463" y="1548941"/>
              <a:ext cx="61912" cy="3693"/>
            </a:xfrm>
            <a:custGeom>
              <a:avLst/>
              <a:gdLst>
                <a:gd name="T0" fmla="*/ 2147483646 w 65"/>
                <a:gd name="T1" fmla="*/ 0 h 4"/>
                <a:gd name="T2" fmla="*/ 2147483646 w 65"/>
                <a:gd name="T3" fmla="*/ 0 h 4"/>
                <a:gd name="T4" fmla="*/ 2147483646 w 65"/>
                <a:gd name="T5" fmla="*/ 786756720 h 4"/>
                <a:gd name="T6" fmla="*/ 2147483646 w 65"/>
                <a:gd name="T7" fmla="*/ 2147483646 h 4"/>
                <a:gd name="T8" fmla="*/ 2147483646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76">
              <a:extLst>
                <a:ext uri="{FF2B5EF4-FFF2-40B4-BE49-F238E27FC236}">
                  <a16:creationId xmlns:a16="http://schemas.microsoft.com/office/drawing/2014/main" id="{2F30D083-A026-022D-3FF0-A0A0FD3F0603}"/>
                </a:ext>
              </a:extLst>
            </p:cNvPr>
            <p:cNvSpPr>
              <a:spLocks/>
            </p:cNvSpPr>
            <p:nvPr/>
          </p:nvSpPr>
          <p:spPr bwMode="invGray">
            <a:xfrm>
              <a:off x="10483850" y="1557558"/>
              <a:ext cx="23812" cy="6155"/>
            </a:xfrm>
            <a:custGeom>
              <a:avLst/>
              <a:gdLst>
                <a:gd name="T0" fmla="*/ 2147483646 w 25"/>
                <a:gd name="T1" fmla="*/ 2147483646 h 7"/>
                <a:gd name="T2" fmla="*/ 2147483646 w 25"/>
                <a:gd name="T3" fmla="*/ 2147483646 h 7"/>
                <a:gd name="T4" fmla="*/ 1728250196 w 25"/>
                <a:gd name="T5" fmla="*/ 0 h 7"/>
                <a:gd name="T6" fmla="*/ 0 w 25"/>
                <a:gd name="T7" fmla="*/ 2147483646 h 7"/>
                <a:gd name="T8" fmla="*/ 2147483646 w 25"/>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77">
              <a:extLst>
                <a:ext uri="{FF2B5EF4-FFF2-40B4-BE49-F238E27FC236}">
                  <a16:creationId xmlns:a16="http://schemas.microsoft.com/office/drawing/2014/main" id="{A6A31D8B-FD48-6D1A-FFF1-49F2FDEA0640}"/>
                </a:ext>
              </a:extLst>
            </p:cNvPr>
            <p:cNvSpPr>
              <a:spLocks/>
            </p:cNvSpPr>
            <p:nvPr/>
          </p:nvSpPr>
          <p:spPr bwMode="invGray">
            <a:xfrm>
              <a:off x="10291763" y="1563712"/>
              <a:ext cx="117475" cy="2462"/>
            </a:xfrm>
            <a:custGeom>
              <a:avLst/>
              <a:gdLst>
                <a:gd name="T0" fmla="*/ 2147483646 w 123"/>
                <a:gd name="T1" fmla="*/ 0 h 4"/>
                <a:gd name="T2" fmla="*/ 2147483646 w 123"/>
                <a:gd name="T3" fmla="*/ 0 h 4"/>
                <a:gd name="T4" fmla="*/ 2147483646 w 123"/>
                <a:gd name="T5" fmla="*/ 932704696 h 4"/>
                <a:gd name="T6" fmla="*/ 2147483646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78">
              <a:extLst>
                <a:ext uri="{FF2B5EF4-FFF2-40B4-BE49-F238E27FC236}">
                  <a16:creationId xmlns:a16="http://schemas.microsoft.com/office/drawing/2014/main" id="{9C3C21FF-C372-A244-3B7B-9ADCFD5F0EF4}"/>
                </a:ext>
              </a:extLst>
            </p:cNvPr>
            <p:cNvSpPr>
              <a:spLocks/>
            </p:cNvSpPr>
            <p:nvPr/>
          </p:nvSpPr>
          <p:spPr bwMode="invGray">
            <a:xfrm>
              <a:off x="9621838" y="1546479"/>
              <a:ext cx="11112" cy="8617"/>
            </a:xfrm>
            <a:custGeom>
              <a:avLst/>
              <a:gdLst>
                <a:gd name="T0" fmla="*/ 0 w 13"/>
                <a:gd name="T1" fmla="*/ 2147483646 h 10"/>
                <a:gd name="T2" fmla="*/ 0 w 13"/>
                <a:gd name="T3" fmla="*/ 2147483646 h 10"/>
                <a:gd name="T4" fmla="*/ 2147483646 w 13"/>
                <a:gd name="T5" fmla="*/ 2147483646 h 10"/>
                <a:gd name="T6" fmla="*/ 2147483646 w 13"/>
                <a:gd name="T7" fmla="*/ 0 h 10"/>
                <a:gd name="T8" fmla="*/ 0 w 1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79">
              <a:extLst>
                <a:ext uri="{FF2B5EF4-FFF2-40B4-BE49-F238E27FC236}">
                  <a16:creationId xmlns:a16="http://schemas.microsoft.com/office/drawing/2014/main" id="{8C25317B-6246-659F-53A5-F54DBCAD518D}"/>
                </a:ext>
              </a:extLst>
            </p:cNvPr>
            <p:cNvSpPr>
              <a:spLocks/>
            </p:cNvSpPr>
            <p:nvPr/>
          </p:nvSpPr>
          <p:spPr bwMode="invGray">
            <a:xfrm>
              <a:off x="8951913" y="1568636"/>
              <a:ext cx="96837" cy="8617"/>
            </a:xfrm>
            <a:custGeom>
              <a:avLst/>
              <a:gdLst>
                <a:gd name="T0" fmla="*/ 2147483646 w 101"/>
                <a:gd name="T1" fmla="*/ 2147483646 h 10"/>
                <a:gd name="T2" fmla="*/ 2147483646 w 101"/>
                <a:gd name="T3" fmla="*/ 2147483646 h 10"/>
                <a:gd name="T4" fmla="*/ 2147483646 w 101"/>
                <a:gd name="T5" fmla="*/ 2147483646 h 10"/>
                <a:gd name="T6" fmla="*/ 2147483646 w 101"/>
                <a:gd name="T7" fmla="*/ 0 h 10"/>
                <a:gd name="T8" fmla="*/ 2147483646 w 101"/>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80">
              <a:extLst>
                <a:ext uri="{FF2B5EF4-FFF2-40B4-BE49-F238E27FC236}">
                  <a16:creationId xmlns:a16="http://schemas.microsoft.com/office/drawing/2014/main" id="{EA6F36A3-EFCD-9E38-5E30-5E36A904E600}"/>
                </a:ext>
              </a:extLst>
            </p:cNvPr>
            <p:cNvSpPr>
              <a:spLocks/>
            </p:cNvSpPr>
            <p:nvPr/>
          </p:nvSpPr>
          <p:spPr bwMode="invGray">
            <a:xfrm>
              <a:off x="9005888" y="1566174"/>
              <a:ext cx="17462" cy="2462"/>
            </a:xfrm>
            <a:custGeom>
              <a:avLst/>
              <a:gdLst>
                <a:gd name="T0" fmla="*/ 0 w 19"/>
                <a:gd name="T1" fmla="*/ 2147483646 h 2"/>
                <a:gd name="T2" fmla="*/ 0 w 19"/>
                <a:gd name="T3" fmla="*/ 2147483646 h 2"/>
                <a:gd name="T4" fmla="*/ 2147483646 w 19"/>
                <a:gd name="T5" fmla="*/ 0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81">
              <a:extLst>
                <a:ext uri="{FF2B5EF4-FFF2-40B4-BE49-F238E27FC236}">
                  <a16:creationId xmlns:a16="http://schemas.microsoft.com/office/drawing/2014/main" id="{5DEAA0AC-8A2F-33B4-E856-DEC9995291E4}"/>
                </a:ext>
              </a:extLst>
            </p:cNvPr>
            <p:cNvSpPr>
              <a:spLocks/>
            </p:cNvSpPr>
            <p:nvPr/>
          </p:nvSpPr>
          <p:spPr bwMode="invGray">
            <a:xfrm>
              <a:off x="1587500" y="1516937"/>
              <a:ext cx="38100" cy="3693"/>
            </a:xfrm>
            <a:custGeom>
              <a:avLst/>
              <a:gdLst>
                <a:gd name="T0" fmla="*/ 2147483646 w 39"/>
                <a:gd name="T1" fmla="*/ 1574365600 h 4"/>
                <a:gd name="T2" fmla="*/ 2147483646 w 39"/>
                <a:gd name="T3" fmla="*/ 1574365600 h 4"/>
                <a:gd name="T4" fmla="*/ 0 w 39"/>
                <a:gd name="T5" fmla="*/ 0 h 4"/>
                <a:gd name="T6" fmla="*/ 2147483646 w 39"/>
                <a:gd name="T7" fmla="*/ 2147483646 h 4"/>
                <a:gd name="T8" fmla="*/ 2147483646 w 39"/>
                <a:gd name="T9" fmla="*/ 1574365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Freeform 82">
              <a:extLst>
                <a:ext uri="{FF2B5EF4-FFF2-40B4-BE49-F238E27FC236}">
                  <a16:creationId xmlns:a16="http://schemas.microsoft.com/office/drawing/2014/main" id="{B30A8A2A-8D2A-31F8-D20B-B1216B2AAC71}"/>
                </a:ext>
              </a:extLst>
            </p:cNvPr>
            <p:cNvSpPr>
              <a:spLocks/>
            </p:cNvSpPr>
            <p:nvPr/>
          </p:nvSpPr>
          <p:spPr bwMode="invGray">
            <a:xfrm>
              <a:off x="1522413" y="1519399"/>
              <a:ext cx="30162" cy="4924"/>
            </a:xfrm>
            <a:custGeom>
              <a:avLst/>
              <a:gdLst>
                <a:gd name="T0" fmla="*/ 2147483646 w 32"/>
                <a:gd name="T1" fmla="*/ 2147483646 h 6"/>
                <a:gd name="T2" fmla="*/ 2147483646 w 32"/>
                <a:gd name="T3" fmla="*/ 2147483646 h 6"/>
                <a:gd name="T4" fmla="*/ 2147483646 w 32"/>
                <a:gd name="T5" fmla="*/ 0 h 6"/>
                <a:gd name="T6" fmla="*/ 0 w 32"/>
                <a:gd name="T7" fmla="*/ 2147483646 h 6"/>
                <a:gd name="T8" fmla="*/ 2147483646 w 32"/>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6" name="Freeform 83">
              <a:extLst>
                <a:ext uri="{FF2B5EF4-FFF2-40B4-BE49-F238E27FC236}">
                  <a16:creationId xmlns:a16="http://schemas.microsoft.com/office/drawing/2014/main" id="{AF9478AB-5ECA-082F-B70C-CFB4921C4065}"/>
                </a:ext>
              </a:extLst>
            </p:cNvPr>
            <p:cNvSpPr>
              <a:spLocks/>
            </p:cNvSpPr>
            <p:nvPr/>
          </p:nvSpPr>
          <p:spPr bwMode="invGray">
            <a:xfrm>
              <a:off x="6650038" y="1573559"/>
              <a:ext cx="33337" cy="3693"/>
            </a:xfrm>
            <a:custGeom>
              <a:avLst/>
              <a:gdLst>
                <a:gd name="T0" fmla="*/ 2147483646 w 34"/>
                <a:gd name="T1" fmla="*/ 2147483646 h 4"/>
                <a:gd name="T2" fmla="*/ 2147483646 w 34"/>
                <a:gd name="T3" fmla="*/ 2147483646 h 4"/>
                <a:gd name="T4" fmla="*/ 2147483646 w 34"/>
                <a:gd name="T5" fmla="*/ 1574365600 h 4"/>
                <a:gd name="T6" fmla="*/ 0 w 34"/>
                <a:gd name="T7" fmla="*/ 0 h 4"/>
                <a:gd name="T8" fmla="*/ 2147483646 w 3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84">
              <a:extLst>
                <a:ext uri="{FF2B5EF4-FFF2-40B4-BE49-F238E27FC236}">
                  <a16:creationId xmlns:a16="http://schemas.microsoft.com/office/drawing/2014/main" id="{C3E8B90E-F54B-3646-84F2-07940CAF39B4}"/>
                </a:ext>
              </a:extLst>
            </p:cNvPr>
            <p:cNvSpPr>
              <a:spLocks/>
            </p:cNvSpPr>
            <p:nvPr/>
          </p:nvSpPr>
          <p:spPr bwMode="invGray">
            <a:xfrm>
              <a:off x="6162675" y="1566174"/>
              <a:ext cx="15875" cy="4924"/>
            </a:xfrm>
            <a:custGeom>
              <a:avLst/>
              <a:gdLst>
                <a:gd name="T0" fmla="*/ 2147483646 w 17"/>
                <a:gd name="T1" fmla="*/ 2147483646 h 6"/>
                <a:gd name="T2" fmla="*/ 2147483646 w 17"/>
                <a:gd name="T3" fmla="*/ 2147483646 h 6"/>
                <a:gd name="T4" fmla="*/ 2147483646 w 17"/>
                <a:gd name="T5" fmla="*/ 2147483646 h 6"/>
                <a:gd name="T6" fmla="*/ 0 w 17"/>
                <a:gd name="T7" fmla="*/ 0 h 6"/>
                <a:gd name="T8" fmla="*/ 2147483646 w 1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85">
              <a:extLst>
                <a:ext uri="{FF2B5EF4-FFF2-40B4-BE49-F238E27FC236}">
                  <a16:creationId xmlns:a16="http://schemas.microsoft.com/office/drawing/2014/main" id="{4AFA34D7-B875-10A7-9DE8-DB9F64DF6440}"/>
                </a:ext>
              </a:extLst>
            </p:cNvPr>
            <p:cNvSpPr>
              <a:spLocks/>
            </p:cNvSpPr>
            <p:nvPr/>
          </p:nvSpPr>
          <p:spPr bwMode="invGray">
            <a:xfrm>
              <a:off x="5738813" y="1571097"/>
              <a:ext cx="60325" cy="6155"/>
            </a:xfrm>
            <a:custGeom>
              <a:avLst/>
              <a:gdLst>
                <a:gd name="T0" fmla="*/ 2147483646 w 63"/>
                <a:gd name="T1" fmla="*/ 2147483646 h 8"/>
                <a:gd name="T2" fmla="*/ 2147483646 w 63"/>
                <a:gd name="T3" fmla="*/ 2147483646 h 8"/>
                <a:gd name="T4" fmla="*/ 2147483646 w 63"/>
                <a:gd name="T5" fmla="*/ 2147483646 h 8"/>
                <a:gd name="T6" fmla="*/ 2147483646 w 6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9" name="Footer Placeholder 4">
            <a:extLst>
              <a:ext uri="{FF2B5EF4-FFF2-40B4-BE49-F238E27FC236}">
                <a16:creationId xmlns:a16="http://schemas.microsoft.com/office/drawing/2014/main" id="{14206722-3455-7644-DDEF-56C74A0404C5}"/>
              </a:ext>
            </a:extLst>
          </p:cNvPr>
          <p:cNvSpPr>
            <a:spLocks noGrp="1"/>
          </p:cNvSpPr>
          <p:nvPr>
            <p:ph type="ftr" sz="quarter" idx="10"/>
          </p:nvPr>
        </p:nvSpPr>
        <p:spPr/>
        <p:txBody>
          <a:bodyPr/>
          <a:lstStyle>
            <a:lvl1pPr>
              <a:defRPr/>
            </a:lvl1pPr>
          </a:lstStyle>
          <a:p>
            <a:pPr>
              <a:defRPr/>
            </a:pPr>
            <a:endParaRPr lang="en-US"/>
          </a:p>
        </p:txBody>
      </p:sp>
      <p:sp>
        <p:nvSpPr>
          <p:cNvPr id="80" name="Date Placeholder 3">
            <a:extLst>
              <a:ext uri="{FF2B5EF4-FFF2-40B4-BE49-F238E27FC236}">
                <a16:creationId xmlns:a16="http://schemas.microsoft.com/office/drawing/2014/main" id="{6A3119BC-434B-6B6F-8687-BD88DA9C64AD}"/>
              </a:ext>
            </a:extLst>
          </p:cNvPr>
          <p:cNvSpPr>
            <a:spLocks noGrp="1"/>
          </p:cNvSpPr>
          <p:nvPr>
            <p:ph type="dt" sz="half" idx="11"/>
          </p:nvPr>
        </p:nvSpPr>
        <p:spPr/>
        <p:txBody>
          <a:bodyPr/>
          <a:lstStyle>
            <a:lvl1pPr>
              <a:defRPr/>
            </a:lvl1pPr>
          </a:lstStyle>
          <a:p>
            <a:pPr>
              <a:defRPr/>
            </a:pPr>
            <a:fld id="{01F282AF-FBFE-4771-9A95-E487A16A0672}" type="datetimeFigureOut">
              <a:rPr lang="en-US"/>
              <a:pPr>
                <a:defRPr/>
              </a:pPr>
              <a:t>10/12/2022</a:t>
            </a:fld>
            <a:endParaRPr lang="en-US"/>
          </a:p>
        </p:txBody>
      </p:sp>
      <p:sp>
        <p:nvSpPr>
          <p:cNvPr id="81" name="Slide Number Placeholder 5">
            <a:extLst>
              <a:ext uri="{FF2B5EF4-FFF2-40B4-BE49-F238E27FC236}">
                <a16:creationId xmlns:a16="http://schemas.microsoft.com/office/drawing/2014/main" id="{0466060A-0F0C-4F6F-6B08-1BE6423B082B}"/>
              </a:ext>
            </a:extLst>
          </p:cNvPr>
          <p:cNvSpPr>
            <a:spLocks noGrp="1"/>
          </p:cNvSpPr>
          <p:nvPr>
            <p:ph type="sldNum" sz="quarter" idx="12"/>
          </p:nvPr>
        </p:nvSpPr>
        <p:spPr/>
        <p:txBody>
          <a:bodyPr/>
          <a:lstStyle>
            <a:lvl1pPr>
              <a:defRPr/>
            </a:lvl1pPr>
          </a:lstStyle>
          <a:p>
            <a:pPr>
              <a:defRPr/>
            </a:pPr>
            <a:fld id="{0D5A9359-654C-4807-88B3-933119F5FD2E}" type="slidenum">
              <a:rPr lang="en-US"/>
              <a:pPr>
                <a:defRPr/>
              </a:pPr>
              <a:t>‹#›</a:t>
            </a:fld>
            <a:endParaRPr lang="en-US"/>
          </a:p>
        </p:txBody>
      </p:sp>
    </p:spTree>
    <p:extLst>
      <p:ext uri="{BB962C8B-B14F-4D97-AF65-F5344CB8AC3E}">
        <p14:creationId xmlns:p14="http://schemas.microsoft.com/office/powerpoint/2010/main" val="1155567784"/>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57DA598F-46B0-197C-1325-DDA9E5A2941C}"/>
              </a:ext>
            </a:extLst>
          </p:cNvPr>
          <p:cNvGrpSpPr/>
          <p:nvPr/>
        </p:nvGrpSpPr>
        <p:grpSpPr bwMode="invGray">
          <a:xfrm>
            <a:off x="1585309" y="4724400"/>
            <a:ext cx="8634184" cy="64008"/>
            <a:chOff x="-4110038" y="2703513"/>
            <a:chExt cx="17394239" cy="160336"/>
          </a:xfrm>
          <a:solidFill>
            <a:schemeClr val="accent1"/>
          </a:solidFill>
        </p:grpSpPr>
        <p:sp>
          <p:nvSpPr>
            <p:cNvPr id="5" name="Freeform 5">
              <a:extLst>
                <a:ext uri="{FF2B5EF4-FFF2-40B4-BE49-F238E27FC236}">
                  <a16:creationId xmlns:a16="http://schemas.microsoft.com/office/drawing/2014/main" id="{A02E910D-FFAA-E6E2-BE0E-F519AF6413DD}"/>
                </a:ext>
              </a:extLst>
            </p:cNvPr>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 name="Freeform 6">
              <a:extLst>
                <a:ext uri="{FF2B5EF4-FFF2-40B4-BE49-F238E27FC236}">
                  <a16:creationId xmlns:a16="http://schemas.microsoft.com/office/drawing/2014/main" id="{CEA9C055-6EE5-BA95-A202-0539384E3444}"/>
                </a:ext>
              </a:extLst>
            </p:cNvPr>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 name="Freeform 7">
              <a:extLst>
                <a:ext uri="{FF2B5EF4-FFF2-40B4-BE49-F238E27FC236}">
                  <a16:creationId xmlns:a16="http://schemas.microsoft.com/office/drawing/2014/main" id="{81C8A5DA-4DBD-5B76-04CC-C626422689FE}"/>
                </a:ext>
              </a:extLst>
            </p:cNvPr>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 name="Freeform 8">
              <a:extLst>
                <a:ext uri="{FF2B5EF4-FFF2-40B4-BE49-F238E27FC236}">
                  <a16:creationId xmlns:a16="http://schemas.microsoft.com/office/drawing/2014/main" id="{645412DB-C3C4-632A-8F00-B192357A3A38}"/>
                </a:ext>
              </a:extLst>
            </p:cNvPr>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 name="Freeform 9">
              <a:extLst>
                <a:ext uri="{FF2B5EF4-FFF2-40B4-BE49-F238E27FC236}">
                  <a16:creationId xmlns:a16="http://schemas.microsoft.com/office/drawing/2014/main" id="{5DBBAFCD-AFE3-7F87-12B7-0AFB259D1AAE}"/>
                </a:ext>
              </a:extLst>
            </p:cNvPr>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 name="Freeform 10">
              <a:extLst>
                <a:ext uri="{FF2B5EF4-FFF2-40B4-BE49-F238E27FC236}">
                  <a16:creationId xmlns:a16="http://schemas.microsoft.com/office/drawing/2014/main" id="{451A7AEA-570F-86AD-36CC-A9B9A681D9A9}"/>
                </a:ext>
              </a:extLst>
            </p:cNvPr>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 name="Freeform 11">
              <a:extLst>
                <a:ext uri="{FF2B5EF4-FFF2-40B4-BE49-F238E27FC236}">
                  <a16:creationId xmlns:a16="http://schemas.microsoft.com/office/drawing/2014/main" id="{61BCAABF-2AF5-B662-B448-16333524944E}"/>
                </a:ext>
              </a:extLst>
            </p:cNvPr>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 name="Freeform 12">
              <a:extLst>
                <a:ext uri="{FF2B5EF4-FFF2-40B4-BE49-F238E27FC236}">
                  <a16:creationId xmlns:a16="http://schemas.microsoft.com/office/drawing/2014/main" id="{2D41EA97-5621-D244-F1AE-E36E75370584}"/>
                </a:ext>
              </a:extLst>
            </p:cNvPr>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 name="Freeform 13">
              <a:extLst>
                <a:ext uri="{FF2B5EF4-FFF2-40B4-BE49-F238E27FC236}">
                  <a16:creationId xmlns:a16="http://schemas.microsoft.com/office/drawing/2014/main" id="{79EDFDE0-90CC-A351-6DD2-8F625CEFA0BB}"/>
                </a:ext>
              </a:extLst>
            </p:cNvPr>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 name="Freeform 14">
              <a:extLst>
                <a:ext uri="{FF2B5EF4-FFF2-40B4-BE49-F238E27FC236}">
                  <a16:creationId xmlns:a16="http://schemas.microsoft.com/office/drawing/2014/main" id="{C097FE7F-E2C5-C98D-E4B9-8A67D5BDB887}"/>
                </a:ext>
              </a:extLst>
            </p:cNvPr>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 name="Freeform 15">
              <a:extLst>
                <a:ext uri="{FF2B5EF4-FFF2-40B4-BE49-F238E27FC236}">
                  <a16:creationId xmlns:a16="http://schemas.microsoft.com/office/drawing/2014/main" id="{FAE76540-9544-1B72-E1BC-BDC5939DF6FF}"/>
                </a:ext>
              </a:extLst>
            </p:cNvPr>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 name="Freeform 16">
              <a:extLst>
                <a:ext uri="{FF2B5EF4-FFF2-40B4-BE49-F238E27FC236}">
                  <a16:creationId xmlns:a16="http://schemas.microsoft.com/office/drawing/2014/main" id="{C806D875-8C72-473F-6116-4B6B9BCEB3D3}"/>
                </a:ext>
              </a:extLst>
            </p:cNvPr>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 name="Freeform 17">
              <a:extLst>
                <a:ext uri="{FF2B5EF4-FFF2-40B4-BE49-F238E27FC236}">
                  <a16:creationId xmlns:a16="http://schemas.microsoft.com/office/drawing/2014/main" id="{FB09D5BE-BDC2-F5A6-D674-17180F83C02D}"/>
                </a:ext>
              </a:extLst>
            </p:cNvPr>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 name="Freeform 18">
              <a:extLst>
                <a:ext uri="{FF2B5EF4-FFF2-40B4-BE49-F238E27FC236}">
                  <a16:creationId xmlns:a16="http://schemas.microsoft.com/office/drawing/2014/main" id="{A9934463-5FC9-5FD9-BC06-D049E31644EB}"/>
                </a:ext>
              </a:extLst>
            </p:cNvPr>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 name="Freeform 19">
              <a:extLst>
                <a:ext uri="{FF2B5EF4-FFF2-40B4-BE49-F238E27FC236}">
                  <a16:creationId xmlns:a16="http://schemas.microsoft.com/office/drawing/2014/main" id="{191D579E-7456-4AFA-F5C6-AE833996E401}"/>
                </a:ext>
              </a:extLst>
            </p:cNvPr>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 name="Freeform 20">
              <a:extLst>
                <a:ext uri="{FF2B5EF4-FFF2-40B4-BE49-F238E27FC236}">
                  <a16:creationId xmlns:a16="http://schemas.microsoft.com/office/drawing/2014/main" id="{BBD7F643-C0F2-DDFF-17BC-8E81F9614130}"/>
                </a:ext>
              </a:extLst>
            </p:cNvPr>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 name="Freeform 21">
              <a:extLst>
                <a:ext uri="{FF2B5EF4-FFF2-40B4-BE49-F238E27FC236}">
                  <a16:creationId xmlns:a16="http://schemas.microsoft.com/office/drawing/2014/main" id="{196EE1F3-B48E-F0CD-17EC-4CE9D4EA437F}"/>
                </a:ext>
              </a:extLst>
            </p:cNvPr>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 name="Freeform 22">
              <a:extLst>
                <a:ext uri="{FF2B5EF4-FFF2-40B4-BE49-F238E27FC236}">
                  <a16:creationId xmlns:a16="http://schemas.microsoft.com/office/drawing/2014/main" id="{31266ACE-F75B-EDE9-6502-C866B6ED9B5F}"/>
                </a:ext>
              </a:extLst>
            </p:cNvPr>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 name="Freeform 23">
              <a:extLst>
                <a:ext uri="{FF2B5EF4-FFF2-40B4-BE49-F238E27FC236}">
                  <a16:creationId xmlns:a16="http://schemas.microsoft.com/office/drawing/2014/main" id="{1DD31C9F-2C11-17E9-6CBE-8C7C04CBD7F2}"/>
                </a:ext>
              </a:extLst>
            </p:cNvPr>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 name="Freeform 24">
              <a:extLst>
                <a:ext uri="{FF2B5EF4-FFF2-40B4-BE49-F238E27FC236}">
                  <a16:creationId xmlns:a16="http://schemas.microsoft.com/office/drawing/2014/main" id="{61057489-C395-7308-617D-1E37EBA9DD3E}"/>
                </a:ext>
              </a:extLst>
            </p:cNvPr>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 name="Freeform 25">
              <a:extLst>
                <a:ext uri="{FF2B5EF4-FFF2-40B4-BE49-F238E27FC236}">
                  <a16:creationId xmlns:a16="http://schemas.microsoft.com/office/drawing/2014/main" id="{46F4A812-C0B6-2D4E-26FA-51345066E38B}"/>
                </a:ext>
              </a:extLst>
            </p:cNvPr>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 name="Freeform 26">
              <a:extLst>
                <a:ext uri="{FF2B5EF4-FFF2-40B4-BE49-F238E27FC236}">
                  <a16:creationId xmlns:a16="http://schemas.microsoft.com/office/drawing/2014/main" id="{6AC630E3-2115-3B96-D559-A4D6630372E3}"/>
                </a:ext>
              </a:extLst>
            </p:cNvPr>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 name="Freeform 27">
              <a:extLst>
                <a:ext uri="{FF2B5EF4-FFF2-40B4-BE49-F238E27FC236}">
                  <a16:creationId xmlns:a16="http://schemas.microsoft.com/office/drawing/2014/main" id="{74C17B30-3ED0-6FD1-0017-D75B6CB38195}"/>
                </a:ext>
              </a:extLst>
            </p:cNvPr>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 name="Freeform 28">
              <a:extLst>
                <a:ext uri="{FF2B5EF4-FFF2-40B4-BE49-F238E27FC236}">
                  <a16:creationId xmlns:a16="http://schemas.microsoft.com/office/drawing/2014/main" id="{D928D3BF-A6C9-583A-EF7E-9374D8F94D87}"/>
                </a:ext>
              </a:extLst>
            </p:cNvPr>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 name="Freeform 29">
              <a:extLst>
                <a:ext uri="{FF2B5EF4-FFF2-40B4-BE49-F238E27FC236}">
                  <a16:creationId xmlns:a16="http://schemas.microsoft.com/office/drawing/2014/main" id="{D73118B7-6DF1-95D4-E749-27EC0CE24975}"/>
                </a:ext>
              </a:extLst>
            </p:cNvPr>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 name="Freeform 30">
              <a:extLst>
                <a:ext uri="{FF2B5EF4-FFF2-40B4-BE49-F238E27FC236}">
                  <a16:creationId xmlns:a16="http://schemas.microsoft.com/office/drawing/2014/main" id="{7AFF487F-1318-BE46-DC85-E8521F32EB87}"/>
                </a:ext>
              </a:extLst>
            </p:cNvPr>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1" name="Freeform 31">
              <a:extLst>
                <a:ext uri="{FF2B5EF4-FFF2-40B4-BE49-F238E27FC236}">
                  <a16:creationId xmlns:a16="http://schemas.microsoft.com/office/drawing/2014/main" id="{B25CB62C-E33D-7D96-15C7-1E05FD3F51ED}"/>
                </a:ext>
              </a:extLst>
            </p:cNvPr>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2" name="Freeform 32">
              <a:extLst>
                <a:ext uri="{FF2B5EF4-FFF2-40B4-BE49-F238E27FC236}">
                  <a16:creationId xmlns:a16="http://schemas.microsoft.com/office/drawing/2014/main" id="{DB8D4689-9F3C-6F90-22E4-105747493130}"/>
                </a:ext>
              </a:extLst>
            </p:cNvPr>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3" name="Freeform 33">
              <a:extLst>
                <a:ext uri="{FF2B5EF4-FFF2-40B4-BE49-F238E27FC236}">
                  <a16:creationId xmlns:a16="http://schemas.microsoft.com/office/drawing/2014/main" id="{E4877195-9B63-8FCF-FBFA-727E5C4EA2B1}"/>
                </a:ext>
              </a:extLst>
            </p:cNvPr>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4" name="Freeform 34">
              <a:extLst>
                <a:ext uri="{FF2B5EF4-FFF2-40B4-BE49-F238E27FC236}">
                  <a16:creationId xmlns:a16="http://schemas.microsoft.com/office/drawing/2014/main" id="{6E2C3283-9579-D50B-4E4D-DB7C07DFAB3E}"/>
                </a:ext>
              </a:extLst>
            </p:cNvPr>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5" name="Freeform 35">
              <a:extLst>
                <a:ext uri="{FF2B5EF4-FFF2-40B4-BE49-F238E27FC236}">
                  <a16:creationId xmlns:a16="http://schemas.microsoft.com/office/drawing/2014/main" id="{71DACB77-F1D5-C61A-A3EE-D00BF217B199}"/>
                </a:ext>
              </a:extLst>
            </p:cNvPr>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6" name="Freeform 36">
              <a:extLst>
                <a:ext uri="{FF2B5EF4-FFF2-40B4-BE49-F238E27FC236}">
                  <a16:creationId xmlns:a16="http://schemas.microsoft.com/office/drawing/2014/main" id="{89612BF3-8CC2-15A6-4BD6-A702729B8AD3}"/>
                </a:ext>
              </a:extLst>
            </p:cNvPr>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7" name="Freeform 37">
              <a:extLst>
                <a:ext uri="{FF2B5EF4-FFF2-40B4-BE49-F238E27FC236}">
                  <a16:creationId xmlns:a16="http://schemas.microsoft.com/office/drawing/2014/main" id="{5143341B-590C-8789-18E6-B02A6C6DB7FB}"/>
                </a:ext>
              </a:extLst>
            </p:cNvPr>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8" name="Freeform 38">
              <a:extLst>
                <a:ext uri="{FF2B5EF4-FFF2-40B4-BE49-F238E27FC236}">
                  <a16:creationId xmlns:a16="http://schemas.microsoft.com/office/drawing/2014/main" id="{F621E9DF-2C2C-5981-13B3-9C71BEAD9072}"/>
                </a:ext>
              </a:extLst>
            </p:cNvPr>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9" name="Freeform 39">
              <a:extLst>
                <a:ext uri="{FF2B5EF4-FFF2-40B4-BE49-F238E27FC236}">
                  <a16:creationId xmlns:a16="http://schemas.microsoft.com/office/drawing/2014/main" id="{88342913-6172-69E0-37BE-5A0F85B872AA}"/>
                </a:ext>
              </a:extLst>
            </p:cNvPr>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0" name="Freeform 40">
              <a:extLst>
                <a:ext uri="{FF2B5EF4-FFF2-40B4-BE49-F238E27FC236}">
                  <a16:creationId xmlns:a16="http://schemas.microsoft.com/office/drawing/2014/main" id="{69C5C219-9E27-D8B3-9928-A1E8E208B6F1}"/>
                </a:ext>
              </a:extLst>
            </p:cNvPr>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1" name="Freeform 41">
              <a:extLst>
                <a:ext uri="{FF2B5EF4-FFF2-40B4-BE49-F238E27FC236}">
                  <a16:creationId xmlns:a16="http://schemas.microsoft.com/office/drawing/2014/main" id="{EA2F16CB-D8C7-9D52-369B-880424482644}"/>
                </a:ext>
              </a:extLst>
            </p:cNvPr>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2" name="Freeform 42">
              <a:extLst>
                <a:ext uri="{FF2B5EF4-FFF2-40B4-BE49-F238E27FC236}">
                  <a16:creationId xmlns:a16="http://schemas.microsoft.com/office/drawing/2014/main" id="{4B056828-B93B-D5F1-E04F-96D551DC1E33}"/>
                </a:ext>
              </a:extLst>
            </p:cNvPr>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3" name="Freeform 43">
              <a:extLst>
                <a:ext uri="{FF2B5EF4-FFF2-40B4-BE49-F238E27FC236}">
                  <a16:creationId xmlns:a16="http://schemas.microsoft.com/office/drawing/2014/main" id="{8394F948-34B7-B50E-264A-384CEC09410E}"/>
                </a:ext>
              </a:extLst>
            </p:cNvPr>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4" name="Freeform 44">
              <a:extLst>
                <a:ext uri="{FF2B5EF4-FFF2-40B4-BE49-F238E27FC236}">
                  <a16:creationId xmlns:a16="http://schemas.microsoft.com/office/drawing/2014/main" id="{489AC55B-0FB7-901F-80DA-5D1F1D34E040}"/>
                </a:ext>
              </a:extLst>
            </p:cNvPr>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5" name="Freeform 45">
              <a:extLst>
                <a:ext uri="{FF2B5EF4-FFF2-40B4-BE49-F238E27FC236}">
                  <a16:creationId xmlns:a16="http://schemas.microsoft.com/office/drawing/2014/main" id="{292AB7DE-A97F-E4E7-E7FB-26106285449E}"/>
                </a:ext>
              </a:extLst>
            </p:cNvPr>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6" name="Freeform 46">
              <a:extLst>
                <a:ext uri="{FF2B5EF4-FFF2-40B4-BE49-F238E27FC236}">
                  <a16:creationId xmlns:a16="http://schemas.microsoft.com/office/drawing/2014/main" id="{1A108FBF-CD5A-86B5-372B-64F08981AC6C}"/>
                </a:ext>
              </a:extLst>
            </p:cNvPr>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7" name="Freeform 47">
              <a:extLst>
                <a:ext uri="{FF2B5EF4-FFF2-40B4-BE49-F238E27FC236}">
                  <a16:creationId xmlns:a16="http://schemas.microsoft.com/office/drawing/2014/main" id="{0CADD1FA-E593-D685-9AA5-C2666A1B7D9C}"/>
                </a:ext>
              </a:extLst>
            </p:cNvPr>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8" name="Freeform 48">
              <a:extLst>
                <a:ext uri="{FF2B5EF4-FFF2-40B4-BE49-F238E27FC236}">
                  <a16:creationId xmlns:a16="http://schemas.microsoft.com/office/drawing/2014/main" id="{3C5F7869-EE39-388F-820D-8BC2BE498473}"/>
                </a:ext>
              </a:extLst>
            </p:cNvPr>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9" name="Freeform 49">
              <a:extLst>
                <a:ext uri="{FF2B5EF4-FFF2-40B4-BE49-F238E27FC236}">
                  <a16:creationId xmlns:a16="http://schemas.microsoft.com/office/drawing/2014/main" id="{74BB96D6-12DB-DF65-BB54-070F96DEE21E}"/>
                </a:ext>
              </a:extLst>
            </p:cNvPr>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0" name="Freeform 50">
              <a:extLst>
                <a:ext uri="{FF2B5EF4-FFF2-40B4-BE49-F238E27FC236}">
                  <a16:creationId xmlns:a16="http://schemas.microsoft.com/office/drawing/2014/main" id="{B1B5FCCF-1541-4E3F-396A-7134F87E3426}"/>
                </a:ext>
              </a:extLst>
            </p:cNvPr>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1" name="Freeform 51">
              <a:extLst>
                <a:ext uri="{FF2B5EF4-FFF2-40B4-BE49-F238E27FC236}">
                  <a16:creationId xmlns:a16="http://schemas.microsoft.com/office/drawing/2014/main" id="{93450684-4CF9-F28D-0DF1-B633E4074462}"/>
                </a:ext>
              </a:extLst>
            </p:cNvPr>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2" name="Freeform 52">
              <a:extLst>
                <a:ext uri="{FF2B5EF4-FFF2-40B4-BE49-F238E27FC236}">
                  <a16:creationId xmlns:a16="http://schemas.microsoft.com/office/drawing/2014/main" id="{85303E8C-22D5-C926-11B6-26923E677878}"/>
                </a:ext>
              </a:extLst>
            </p:cNvPr>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3" name="Freeform 53">
              <a:extLst>
                <a:ext uri="{FF2B5EF4-FFF2-40B4-BE49-F238E27FC236}">
                  <a16:creationId xmlns:a16="http://schemas.microsoft.com/office/drawing/2014/main" id="{1FC2E67B-77B6-87F6-8A50-2EC03BA45515}"/>
                </a:ext>
              </a:extLst>
            </p:cNvPr>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4" name="Freeform 54">
              <a:extLst>
                <a:ext uri="{FF2B5EF4-FFF2-40B4-BE49-F238E27FC236}">
                  <a16:creationId xmlns:a16="http://schemas.microsoft.com/office/drawing/2014/main" id="{95881537-2E90-CB97-65E0-EF6CD23E78A1}"/>
                </a:ext>
              </a:extLst>
            </p:cNvPr>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5" name="Freeform 55">
              <a:extLst>
                <a:ext uri="{FF2B5EF4-FFF2-40B4-BE49-F238E27FC236}">
                  <a16:creationId xmlns:a16="http://schemas.microsoft.com/office/drawing/2014/main" id="{2F87BDA2-F52B-BBF1-8214-345E6248A00F}"/>
                </a:ext>
              </a:extLst>
            </p:cNvPr>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6" name="Freeform 56">
              <a:extLst>
                <a:ext uri="{FF2B5EF4-FFF2-40B4-BE49-F238E27FC236}">
                  <a16:creationId xmlns:a16="http://schemas.microsoft.com/office/drawing/2014/main" id="{0A208E4B-C819-9FA1-3CAA-E6059BC2FAFD}"/>
                </a:ext>
              </a:extLst>
            </p:cNvPr>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7" name="Freeform 57">
              <a:extLst>
                <a:ext uri="{FF2B5EF4-FFF2-40B4-BE49-F238E27FC236}">
                  <a16:creationId xmlns:a16="http://schemas.microsoft.com/office/drawing/2014/main" id="{55E51D6A-FFC0-B8B0-A975-E78F1C21F2A9}"/>
                </a:ext>
              </a:extLst>
            </p:cNvPr>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8" name="Freeform 58">
              <a:extLst>
                <a:ext uri="{FF2B5EF4-FFF2-40B4-BE49-F238E27FC236}">
                  <a16:creationId xmlns:a16="http://schemas.microsoft.com/office/drawing/2014/main" id="{96C0B14F-943C-C5EE-8649-295E9D1BBEB5}"/>
                </a:ext>
              </a:extLst>
            </p:cNvPr>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9" name="Freeform 59">
              <a:extLst>
                <a:ext uri="{FF2B5EF4-FFF2-40B4-BE49-F238E27FC236}">
                  <a16:creationId xmlns:a16="http://schemas.microsoft.com/office/drawing/2014/main" id="{24FE998F-515E-7684-E30A-7D2A7BA7CCC5}"/>
                </a:ext>
              </a:extLst>
            </p:cNvPr>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0" name="Freeform 60">
              <a:extLst>
                <a:ext uri="{FF2B5EF4-FFF2-40B4-BE49-F238E27FC236}">
                  <a16:creationId xmlns:a16="http://schemas.microsoft.com/office/drawing/2014/main" id="{8DB0F9F2-06B2-4DA9-48AF-97C29D09E27C}"/>
                </a:ext>
              </a:extLst>
            </p:cNvPr>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1" name="Freeform 61">
              <a:extLst>
                <a:ext uri="{FF2B5EF4-FFF2-40B4-BE49-F238E27FC236}">
                  <a16:creationId xmlns:a16="http://schemas.microsoft.com/office/drawing/2014/main" id="{DB2C0EC4-2282-A4B1-E141-6D72C2A0F265}"/>
                </a:ext>
              </a:extLst>
            </p:cNvPr>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2" name="Freeform 62">
              <a:extLst>
                <a:ext uri="{FF2B5EF4-FFF2-40B4-BE49-F238E27FC236}">
                  <a16:creationId xmlns:a16="http://schemas.microsoft.com/office/drawing/2014/main" id="{DAB57D9C-A0F1-3C94-AF8B-A991356B71D4}"/>
                </a:ext>
              </a:extLst>
            </p:cNvPr>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3" name="Freeform 63">
              <a:extLst>
                <a:ext uri="{FF2B5EF4-FFF2-40B4-BE49-F238E27FC236}">
                  <a16:creationId xmlns:a16="http://schemas.microsoft.com/office/drawing/2014/main" id="{858254A6-3ACA-A80A-068E-F498357D2646}"/>
                </a:ext>
              </a:extLst>
            </p:cNvPr>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4" name="Freeform 64">
              <a:extLst>
                <a:ext uri="{FF2B5EF4-FFF2-40B4-BE49-F238E27FC236}">
                  <a16:creationId xmlns:a16="http://schemas.microsoft.com/office/drawing/2014/main" id="{E8A27300-E2FB-7FA2-EBD1-1526B1B974AE}"/>
                </a:ext>
              </a:extLst>
            </p:cNvPr>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5" name="Freeform 65">
              <a:extLst>
                <a:ext uri="{FF2B5EF4-FFF2-40B4-BE49-F238E27FC236}">
                  <a16:creationId xmlns:a16="http://schemas.microsoft.com/office/drawing/2014/main" id="{1BD6FB43-053E-D55B-0F35-8BF058450B4C}"/>
                </a:ext>
              </a:extLst>
            </p:cNvPr>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6" name="Freeform 66">
              <a:extLst>
                <a:ext uri="{FF2B5EF4-FFF2-40B4-BE49-F238E27FC236}">
                  <a16:creationId xmlns:a16="http://schemas.microsoft.com/office/drawing/2014/main" id="{A0C2C696-44D1-8D32-78C1-BFCE6B99E460}"/>
                </a:ext>
              </a:extLst>
            </p:cNvPr>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7" name="Freeform 67">
              <a:extLst>
                <a:ext uri="{FF2B5EF4-FFF2-40B4-BE49-F238E27FC236}">
                  <a16:creationId xmlns:a16="http://schemas.microsoft.com/office/drawing/2014/main" id="{9362C540-7CBA-0E36-DF66-27BBCE759591}"/>
                </a:ext>
              </a:extLst>
            </p:cNvPr>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8" name="Freeform 68">
              <a:extLst>
                <a:ext uri="{FF2B5EF4-FFF2-40B4-BE49-F238E27FC236}">
                  <a16:creationId xmlns:a16="http://schemas.microsoft.com/office/drawing/2014/main" id="{2A0DE898-4CEE-D12B-AD3A-67287EA79459}"/>
                </a:ext>
              </a:extLst>
            </p:cNvPr>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9" name="Freeform 69">
              <a:extLst>
                <a:ext uri="{FF2B5EF4-FFF2-40B4-BE49-F238E27FC236}">
                  <a16:creationId xmlns:a16="http://schemas.microsoft.com/office/drawing/2014/main" id="{A30FC394-DEE5-6498-BD1D-10FEEDE44D89}"/>
                </a:ext>
              </a:extLst>
            </p:cNvPr>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0" name="Freeform 70">
              <a:extLst>
                <a:ext uri="{FF2B5EF4-FFF2-40B4-BE49-F238E27FC236}">
                  <a16:creationId xmlns:a16="http://schemas.microsoft.com/office/drawing/2014/main" id="{0EF6C08E-FC92-12CE-FB6D-5B6C77751658}"/>
                </a:ext>
              </a:extLst>
            </p:cNvPr>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1" name="Freeform 71">
              <a:extLst>
                <a:ext uri="{FF2B5EF4-FFF2-40B4-BE49-F238E27FC236}">
                  <a16:creationId xmlns:a16="http://schemas.microsoft.com/office/drawing/2014/main" id="{552D77A3-02DB-6E8C-75D7-98DBFDD3BE9E}"/>
                </a:ext>
              </a:extLst>
            </p:cNvPr>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2" name="Freeform 72">
              <a:extLst>
                <a:ext uri="{FF2B5EF4-FFF2-40B4-BE49-F238E27FC236}">
                  <a16:creationId xmlns:a16="http://schemas.microsoft.com/office/drawing/2014/main" id="{D207748D-6B3D-0F25-A3E0-1B3A57D61EFB}"/>
                </a:ext>
              </a:extLst>
            </p:cNvPr>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3" name="Freeform 73">
              <a:extLst>
                <a:ext uri="{FF2B5EF4-FFF2-40B4-BE49-F238E27FC236}">
                  <a16:creationId xmlns:a16="http://schemas.microsoft.com/office/drawing/2014/main" id="{C6ACBC4F-33F8-8C96-41FB-77A2A1A3AEEE}"/>
                </a:ext>
              </a:extLst>
            </p:cNvPr>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4" name="Freeform 74">
              <a:extLst>
                <a:ext uri="{FF2B5EF4-FFF2-40B4-BE49-F238E27FC236}">
                  <a16:creationId xmlns:a16="http://schemas.microsoft.com/office/drawing/2014/main" id="{6E6A69BD-B4CE-C3F4-616C-7AAE26C3F16B}"/>
                </a:ext>
              </a:extLst>
            </p:cNvPr>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5" name="Freeform 75">
              <a:extLst>
                <a:ext uri="{FF2B5EF4-FFF2-40B4-BE49-F238E27FC236}">
                  <a16:creationId xmlns:a16="http://schemas.microsoft.com/office/drawing/2014/main" id="{B75A4858-34B9-C93E-BAD2-BF52086A5458}"/>
                </a:ext>
              </a:extLst>
            </p:cNvPr>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6" name="Freeform 76">
              <a:extLst>
                <a:ext uri="{FF2B5EF4-FFF2-40B4-BE49-F238E27FC236}">
                  <a16:creationId xmlns:a16="http://schemas.microsoft.com/office/drawing/2014/main" id="{8457F5D9-204E-FC0B-8C0A-2DD633336B8B}"/>
                </a:ext>
              </a:extLst>
            </p:cNvPr>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7" name="Freeform 77">
              <a:extLst>
                <a:ext uri="{FF2B5EF4-FFF2-40B4-BE49-F238E27FC236}">
                  <a16:creationId xmlns:a16="http://schemas.microsoft.com/office/drawing/2014/main" id="{60D4253F-44F4-502C-9B6D-9328370C0FE7}"/>
                </a:ext>
              </a:extLst>
            </p:cNvPr>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8" name="Freeform 78">
              <a:extLst>
                <a:ext uri="{FF2B5EF4-FFF2-40B4-BE49-F238E27FC236}">
                  <a16:creationId xmlns:a16="http://schemas.microsoft.com/office/drawing/2014/main" id="{27E674C9-D1E3-1AC2-1DA5-7826E2A72669}"/>
                </a:ext>
              </a:extLst>
            </p:cNvPr>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9" name="Freeform 79">
              <a:extLst>
                <a:ext uri="{FF2B5EF4-FFF2-40B4-BE49-F238E27FC236}">
                  <a16:creationId xmlns:a16="http://schemas.microsoft.com/office/drawing/2014/main" id="{ED4A6288-A179-1A61-3FB5-3258F4262796}"/>
                </a:ext>
              </a:extLst>
            </p:cNvPr>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0" name="Freeform 80">
              <a:extLst>
                <a:ext uri="{FF2B5EF4-FFF2-40B4-BE49-F238E27FC236}">
                  <a16:creationId xmlns:a16="http://schemas.microsoft.com/office/drawing/2014/main" id="{E5EFF7EA-37AB-1FBF-2C08-6BF84D4E3697}"/>
                </a:ext>
              </a:extLst>
            </p:cNvPr>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1" name="Freeform 81">
              <a:extLst>
                <a:ext uri="{FF2B5EF4-FFF2-40B4-BE49-F238E27FC236}">
                  <a16:creationId xmlns:a16="http://schemas.microsoft.com/office/drawing/2014/main" id="{1E98BC8A-B1D6-1FC7-3F12-88A962A92586}"/>
                </a:ext>
              </a:extLst>
            </p:cNvPr>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2" name="Freeform 82">
              <a:extLst>
                <a:ext uri="{FF2B5EF4-FFF2-40B4-BE49-F238E27FC236}">
                  <a16:creationId xmlns:a16="http://schemas.microsoft.com/office/drawing/2014/main" id="{065426E7-B13F-85DD-0A82-11C4B43310F4}"/>
                </a:ext>
              </a:extLst>
            </p:cNvPr>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3" name="Freeform 83">
              <a:extLst>
                <a:ext uri="{FF2B5EF4-FFF2-40B4-BE49-F238E27FC236}">
                  <a16:creationId xmlns:a16="http://schemas.microsoft.com/office/drawing/2014/main" id="{30CE9B4D-39B4-0439-CF2E-25E659795BC5}"/>
                </a:ext>
              </a:extLst>
            </p:cNvPr>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4" name="Freeform 84">
              <a:extLst>
                <a:ext uri="{FF2B5EF4-FFF2-40B4-BE49-F238E27FC236}">
                  <a16:creationId xmlns:a16="http://schemas.microsoft.com/office/drawing/2014/main" id="{0D7F0BFF-577E-7F7D-8960-19CA56F7FCCB}"/>
                </a:ext>
              </a:extLst>
            </p:cNvPr>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5" name="Freeform 85">
              <a:extLst>
                <a:ext uri="{FF2B5EF4-FFF2-40B4-BE49-F238E27FC236}">
                  <a16:creationId xmlns:a16="http://schemas.microsoft.com/office/drawing/2014/main" id="{88766A59-406A-CBDB-8FA6-B8DCD76E5A36}"/>
                </a:ext>
              </a:extLst>
            </p:cNvPr>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6" name="Freeform 86">
              <a:extLst>
                <a:ext uri="{FF2B5EF4-FFF2-40B4-BE49-F238E27FC236}">
                  <a16:creationId xmlns:a16="http://schemas.microsoft.com/office/drawing/2014/main" id="{4B516BA0-2C4B-AAFD-CAB5-4D44C5B4F4C7}"/>
                </a:ext>
              </a:extLst>
            </p:cNvPr>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7" name="Freeform 87">
              <a:extLst>
                <a:ext uri="{FF2B5EF4-FFF2-40B4-BE49-F238E27FC236}">
                  <a16:creationId xmlns:a16="http://schemas.microsoft.com/office/drawing/2014/main" id="{42DE5520-EE1D-3307-4944-FD8678429E39}"/>
                </a:ext>
              </a:extLst>
            </p:cNvPr>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8" name="Freeform 88">
              <a:extLst>
                <a:ext uri="{FF2B5EF4-FFF2-40B4-BE49-F238E27FC236}">
                  <a16:creationId xmlns:a16="http://schemas.microsoft.com/office/drawing/2014/main" id="{3ADE232D-2E4B-51AF-0241-831D48A1E1DF}"/>
                </a:ext>
              </a:extLst>
            </p:cNvPr>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9" name="Freeform 89">
              <a:extLst>
                <a:ext uri="{FF2B5EF4-FFF2-40B4-BE49-F238E27FC236}">
                  <a16:creationId xmlns:a16="http://schemas.microsoft.com/office/drawing/2014/main" id="{F7D5F183-9FB1-B190-70C3-CE800407194D}"/>
                </a:ext>
              </a:extLst>
            </p:cNvPr>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0" name="Freeform 90">
              <a:extLst>
                <a:ext uri="{FF2B5EF4-FFF2-40B4-BE49-F238E27FC236}">
                  <a16:creationId xmlns:a16="http://schemas.microsoft.com/office/drawing/2014/main" id="{9D2F95F9-D2AC-E781-968C-6EDBAD54D9A6}"/>
                </a:ext>
              </a:extLst>
            </p:cNvPr>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1" name="Freeform 91">
              <a:extLst>
                <a:ext uri="{FF2B5EF4-FFF2-40B4-BE49-F238E27FC236}">
                  <a16:creationId xmlns:a16="http://schemas.microsoft.com/office/drawing/2014/main" id="{8C0C20E7-435A-C57E-FEE9-5A976779B69C}"/>
                </a:ext>
              </a:extLst>
            </p:cNvPr>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2" name="Freeform 92">
              <a:extLst>
                <a:ext uri="{FF2B5EF4-FFF2-40B4-BE49-F238E27FC236}">
                  <a16:creationId xmlns:a16="http://schemas.microsoft.com/office/drawing/2014/main" id="{D08946C4-FAFB-DEAD-8581-5B755F5AD00D}"/>
                </a:ext>
              </a:extLst>
            </p:cNvPr>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3" name="Freeform 93">
              <a:extLst>
                <a:ext uri="{FF2B5EF4-FFF2-40B4-BE49-F238E27FC236}">
                  <a16:creationId xmlns:a16="http://schemas.microsoft.com/office/drawing/2014/main" id="{738AEE12-7763-1987-94E0-6FCA528EB7BD}"/>
                </a:ext>
              </a:extLst>
            </p:cNvPr>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4" name="Freeform 94">
              <a:extLst>
                <a:ext uri="{FF2B5EF4-FFF2-40B4-BE49-F238E27FC236}">
                  <a16:creationId xmlns:a16="http://schemas.microsoft.com/office/drawing/2014/main" id="{E9C46AAD-497D-0269-8BBE-BB43D4AB466A}"/>
                </a:ext>
              </a:extLst>
            </p:cNvPr>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5" name="Freeform 95">
              <a:extLst>
                <a:ext uri="{FF2B5EF4-FFF2-40B4-BE49-F238E27FC236}">
                  <a16:creationId xmlns:a16="http://schemas.microsoft.com/office/drawing/2014/main" id="{98522145-864F-678A-C089-221DBF2EA261}"/>
                </a:ext>
              </a:extLst>
            </p:cNvPr>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6" name="Freeform 96">
              <a:extLst>
                <a:ext uri="{FF2B5EF4-FFF2-40B4-BE49-F238E27FC236}">
                  <a16:creationId xmlns:a16="http://schemas.microsoft.com/office/drawing/2014/main" id="{F600E6A6-BDD7-6D79-63C0-66AE1B8E8596}"/>
                </a:ext>
              </a:extLst>
            </p:cNvPr>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7" name="Freeform 97">
              <a:extLst>
                <a:ext uri="{FF2B5EF4-FFF2-40B4-BE49-F238E27FC236}">
                  <a16:creationId xmlns:a16="http://schemas.microsoft.com/office/drawing/2014/main" id="{721425EE-1E7A-3DDF-AB51-4830C69749B3}"/>
                </a:ext>
              </a:extLst>
            </p:cNvPr>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8" name="Freeform 98">
              <a:extLst>
                <a:ext uri="{FF2B5EF4-FFF2-40B4-BE49-F238E27FC236}">
                  <a16:creationId xmlns:a16="http://schemas.microsoft.com/office/drawing/2014/main" id="{BF6CF94B-6B25-4107-DF5E-F285D3226A19}"/>
                </a:ext>
              </a:extLst>
            </p:cNvPr>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9" name="Freeform 99">
              <a:extLst>
                <a:ext uri="{FF2B5EF4-FFF2-40B4-BE49-F238E27FC236}">
                  <a16:creationId xmlns:a16="http://schemas.microsoft.com/office/drawing/2014/main" id="{E1656AC0-9B35-26F0-2927-D8E8C3F582D4}"/>
                </a:ext>
              </a:extLst>
            </p:cNvPr>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0" name="Freeform 100">
              <a:extLst>
                <a:ext uri="{FF2B5EF4-FFF2-40B4-BE49-F238E27FC236}">
                  <a16:creationId xmlns:a16="http://schemas.microsoft.com/office/drawing/2014/main" id="{61ADE08B-55A8-53EE-60D2-7C90A559BCB9}"/>
                </a:ext>
              </a:extLst>
            </p:cNvPr>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1" name="Freeform 101">
              <a:extLst>
                <a:ext uri="{FF2B5EF4-FFF2-40B4-BE49-F238E27FC236}">
                  <a16:creationId xmlns:a16="http://schemas.microsoft.com/office/drawing/2014/main" id="{5827423A-0649-547D-835C-AC3A2D5CA3BE}"/>
                </a:ext>
              </a:extLst>
            </p:cNvPr>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2" name="Freeform 102">
              <a:extLst>
                <a:ext uri="{FF2B5EF4-FFF2-40B4-BE49-F238E27FC236}">
                  <a16:creationId xmlns:a16="http://schemas.microsoft.com/office/drawing/2014/main" id="{B2102D6A-FD5A-EE6F-F3A7-5EA1BB6D0079}"/>
                </a:ext>
              </a:extLst>
            </p:cNvPr>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3" name="Freeform 103">
              <a:extLst>
                <a:ext uri="{FF2B5EF4-FFF2-40B4-BE49-F238E27FC236}">
                  <a16:creationId xmlns:a16="http://schemas.microsoft.com/office/drawing/2014/main" id="{6D61C327-54DE-A65A-7376-F11D811AB492}"/>
                </a:ext>
              </a:extLst>
            </p:cNvPr>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4" name="Freeform 104">
              <a:extLst>
                <a:ext uri="{FF2B5EF4-FFF2-40B4-BE49-F238E27FC236}">
                  <a16:creationId xmlns:a16="http://schemas.microsoft.com/office/drawing/2014/main" id="{C365FDBA-8779-887F-4CB6-173F108FB273}"/>
                </a:ext>
              </a:extLst>
            </p:cNvPr>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5" name="Freeform 105">
              <a:extLst>
                <a:ext uri="{FF2B5EF4-FFF2-40B4-BE49-F238E27FC236}">
                  <a16:creationId xmlns:a16="http://schemas.microsoft.com/office/drawing/2014/main" id="{E1D49E75-A97B-4363-1904-14114397F4AA}"/>
                </a:ext>
              </a:extLst>
            </p:cNvPr>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6" name="Freeform 106">
              <a:extLst>
                <a:ext uri="{FF2B5EF4-FFF2-40B4-BE49-F238E27FC236}">
                  <a16:creationId xmlns:a16="http://schemas.microsoft.com/office/drawing/2014/main" id="{749E356B-7D26-5016-F6CC-84B409CD90B6}"/>
                </a:ext>
              </a:extLst>
            </p:cNvPr>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7" name="Freeform 107">
              <a:extLst>
                <a:ext uri="{FF2B5EF4-FFF2-40B4-BE49-F238E27FC236}">
                  <a16:creationId xmlns:a16="http://schemas.microsoft.com/office/drawing/2014/main" id="{8395A750-EFE9-5C17-A96D-409AAE1885B3}"/>
                </a:ext>
              </a:extLst>
            </p:cNvPr>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8" name="Freeform 108">
              <a:extLst>
                <a:ext uri="{FF2B5EF4-FFF2-40B4-BE49-F238E27FC236}">
                  <a16:creationId xmlns:a16="http://schemas.microsoft.com/office/drawing/2014/main" id="{63C2E3ED-7D4C-8FAA-590F-B87C5D0E67FE}"/>
                </a:ext>
              </a:extLst>
            </p:cNvPr>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9" name="Freeform 109">
              <a:extLst>
                <a:ext uri="{FF2B5EF4-FFF2-40B4-BE49-F238E27FC236}">
                  <a16:creationId xmlns:a16="http://schemas.microsoft.com/office/drawing/2014/main" id="{BCA6FAE4-D687-93DC-46A8-6B9E24289666}"/>
                </a:ext>
              </a:extLst>
            </p:cNvPr>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0" name="Freeform 110">
              <a:extLst>
                <a:ext uri="{FF2B5EF4-FFF2-40B4-BE49-F238E27FC236}">
                  <a16:creationId xmlns:a16="http://schemas.microsoft.com/office/drawing/2014/main" id="{68821DA9-5739-EA5F-7A8B-B58C8013F3DD}"/>
                </a:ext>
              </a:extLst>
            </p:cNvPr>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1" name="Freeform 111">
              <a:extLst>
                <a:ext uri="{FF2B5EF4-FFF2-40B4-BE49-F238E27FC236}">
                  <a16:creationId xmlns:a16="http://schemas.microsoft.com/office/drawing/2014/main" id="{80BECBE9-082A-BD0C-1957-441D406BB6D5}"/>
                </a:ext>
              </a:extLst>
            </p:cNvPr>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2" name="Freeform 112">
              <a:extLst>
                <a:ext uri="{FF2B5EF4-FFF2-40B4-BE49-F238E27FC236}">
                  <a16:creationId xmlns:a16="http://schemas.microsoft.com/office/drawing/2014/main" id="{7213F3C6-8251-553D-44B4-E5E283E7E63A}"/>
                </a:ext>
              </a:extLst>
            </p:cNvPr>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3" name="Freeform 113">
              <a:extLst>
                <a:ext uri="{FF2B5EF4-FFF2-40B4-BE49-F238E27FC236}">
                  <a16:creationId xmlns:a16="http://schemas.microsoft.com/office/drawing/2014/main" id="{41C436EE-E0F9-AE03-0508-AC913DC1499D}"/>
                </a:ext>
              </a:extLst>
            </p:cNvPr>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4" name="Freeform 114">
              <a:extLst>
                <a:ext uri="{FF2B5EF4-FFF2-40B4-BE49-F238E27FC236}">
                  <a16:creationId xmlns:a16="http://schemas.microsoft.com/office/drawing/2014/main" id="{C5E0A735-93D6-D657-EEC5-31ABE08741B7}"/>
                </a:ext>
              </a:extLst>
            </p:cNvPr>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5" name="Freeform 115">
              <a:extLst>
                <a:ext uri="{FF2B5EF4-FFF2-40B4-BE49-F238E27FC236}">
                  <a16:creationId xmlns:a16="http://schemas.microsoft.com/office/drawing/2014/main" id="{42BE7824-8E2F-0655-3798-7D7A6B9728A8}"/>
                </a:ext>
              </a:extLst>
            </p:cNvPr>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6" name="Freeform 116">
              <a:extLst>
                <a:ext uri="{FF2B5EF4-FFF2-40B4-BE49-F238E27FC236}">
                  <a16:creationId xmlns:a16="http://schemas.microsoft.com/office/drawing/2014/main" id="{178445CD-47A3-91F3-8081-321CEFB35DCE}"/>
                </a:ext>
              </a:extLst>
            </p:cNvPr>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7" name="Freeform 117">
              <a:extLst>
                <a:ext uri="{FF2B5EF4-FFF2-40B4-BE49-F238E27FC236}">
                  <a16:creationId xmlns:a16="http://schemas.microsoft.com/office/drawing/2014/main" id="{78B38C96-51C8-A9BC-187A-FAB034D6BE26}"/>
                </a:ext>
              </a:extLst>
            </p:cNvPr>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8" name="Freeform 118">
              <a:extLst>
                <a:ext uri="{FF2B5EF4-FFF2-40B4-BE49-F238E27FC236}">
                  <a16:creationId xmlns:a16="http://schemas.microsoft.com/office/drawing/2014/main" id="{74B8150D-F206-F712-72DC-799BC1FBDE35}"/>
                </a:ext>
              </a:extLst>
            </p:cNvPr>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9" name="Freeform 119">
              <a:extLst>
                <a:ext uri="{FF2B5EF4-FFF2-40B4-BE49-F238E27FC236}">
                  <a16:creationId xmlns:a16="http://schemas.microsoft.com/office/drawing/2014/main" id="{2453521B-7C4E-1568-1CD4-32C89DB57315}"/>
                </a:ext>
              </a:extLst>
            </p:cNvPr>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0" name="Freeform 120">
              <a:extLst>
                <a:ext uri="{FF2B5EF4-FFF2-40B4-BE49-F238E27FC236}">
                  <a16:creationId xmlns:a16="http://schemas.microsoft.com/office/drawing/2014/main" id="{16093449-FBC4-EC76-1AE3-367551C4A7A3}"/>
                </a:ext>
              </a:extLst>
            </p:cNvPr>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1" name="Freeform 121">
              <a:extLst>
                <a:ext uri="{FF2B5EF4-FFF2-40B4-BE49-F238E27FC236}">
                  <a16:creationId xmlns:a16="http://schemas.microsoft.com/office/drawing/2014/main" id="{BD90B077-CEDF-E9B2-9525-B980577FB0D3}"/>
                </a:ext>
              </a:extLst>
            </p:cNvPr>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2" name="Freeform 122">
              <a:extLst>
                <a:ext uri="{FF2B5EF4-FFF2-40B4-BE49-F238E27FC236}">
                  <a16:creationId xmlns:a16="http://schemas.microsoft.com/office/drawing/2014/main" id="{D802BF49-F049-ECD2-1D65-0A6A09F0CC22}"/>
                </a:ext>
              </a:extLst>
            </p:cNvPr>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3" name="Freeform 123">
              <a:extLst>
                <a:ext uri="{FF2B5EF4-FFF2-40B4-BE49-F238E27FC236}">
                  <a16:creationId xmlns:a16="http://schemas.microsoft.com/office/drawing/2014/main" id="{51251FBC-372B-8DAF-9989-F3AD8A5DF460}"/>
                </a:ext>
              </a:extLst>
            </p:cNvPr>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4" name="Freeform 124">
              <a:extLst>
                <a:ext uri="{FF2B5EF4-FFF2-40B4-BE49-F238E27FC236}">
                  <a16:creationId xmlns:a16="http://schemas.microsoft.com/office/drawing/2014/main" id="{56FF92C6-589D-8A9E-20FB-22EB005EEB5A}"/>
                </a:ext>
              </a:extLst>
            </p:cNvPr>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5" name="Freeform 125">
              <a:extLst>
                <a:ext uri="{FF2B5EF4-FFF2-40B4-BE49-F238E27FC236}">
                  <a16:creationId xmlns:a16="http://schemas.microsoft.com/office/drawing/2014/main" id="{6DE967C0-317D-9424-4891-290A639B02D8}"/>
                </a:ext>
              </a:extLst>
            </p:cNvPr>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6" name="Freeform 126">
              <a:extLst>
                <a:ext uri="{FF2B5EF4-FFF2-40B4-BE49-F238E27FC236}">
                  <a16:creationId xmlns:a16="http://schemas.microsoft.com/office/drawing/2014/main" id="{97988046-D3E2-B2E3-9918-F324F02BBD64}"/>
                </a:ext>
              </a:extLst>
            </p:cNvPr>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7" name="Freeform 127">
              <a:extLst>
                <a:ext uri="{FF2B5EF4-FFF2-40B4-BE49-F238E27FC236}">
                  <a16:creationId xmlns:a16="http://schemas.microsoft.com/office/drawing/2014/main" id="{3C6F4142-97B8-9A31-06D5-8B4954CB6A25}"/>
                </a:ext>
              </a:extLst>
            </p:cNvPr>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sp>
        <p:nvSpPr>
          <p:cNvPr id="2" name="Title 1"/>
          <p:cNvSpPr>
            <a:spLocks noGrp="1"/>
          </p:cNvSpPr>
          <p:nvPr>
            <p:ph type="title"/>
          </p:nvPr>
        </p:nvSpPr>
        <p:spPr>
          <a:xfrm>
            <a:off x="1522810" y="1905000"/>
            <a:ext cx="9146382" cy="2667000"/>
          </a:xfrm>
        </p:spPr>
        <p:txBody>
          <a:bodyPr>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810" y="5102526"/>
            <a:ext cx="9146381" cy="1069675"/>
          </a:xfrm>
        </p:spPr>
        <p:txBody>
          <a:bodyPr>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8" name="Footer Placeholder 4">
            <a:extLst>
              <a:ext uri="{FF2B5EF4-FFF2-40B4-BE49-F238E27FC236}">
                <a16:creationId xmlns:a16="http://schemas.microsoft.com/office/drawing/2014/main" id="{9D2E9100-7DB6-21C1-51BA-067AEA7E4B7C}"/>
              </a:ext>
            </a:extLst>
          </p:cNvPr>
          <p:cNvSpPr>
            <a:spLocks noGrp="1"/>
          </p:cNvSpPr>
          <p:nvPr>
            <p:ph type="ftr" sz="quarter" idx="10"/>
          </p:nvPr>
        </p:nvSpPr>
        <p:spPr/>
        <p:txBody>
          <a:bodyPr/>
          <a:lstStyle>
            <a:lvl1pPr>
              <a:defRPr/>
            </a:lvl1pPr>
          </a:lstStyle>
          <a:p>
            <a:pPr>
              <a:defRPr/>
            </a:pPr>
            <a:endParaRPr lang="en-US"/>
          </a:p>
        </p:txBody>
      </p:sp>
      <p:sp>
        <p:nvSpPr>
          <p:cNvPr id="129" name="Date Placeholder 3">
            <a:extLst>
              <a:ext uri="{FF2B5EF4-FFF2-40B4-BE49-F238E27FC236}">
                <a16:creationId xmlns:a16="http://schemas.microsoft.com/office/drawing/2014/main" id="{18EEA46E-84E9-C61E-E45E-68BBF2BEE883}"/>
              </a:ext>
            </a:extLst>
          </p:cNvPr>
          <p:cNvSpPr>
            <a:spLocks noGrp="1"/>
          </p:cNvSpPr>
          <p:nvPr>
            <p:ph type="dt" sz="half" idx="11"/>
          </p:nvPr>
        </p:nvSpPr>
        <p:spPr/>
        <p:txBody>
          <a:bodyPr/>
          <a:lstStyle>
            <a:lvl1pPr>
              <a:defRPr/>
            </a:lvl1pPr>
          </a:lstStyle>
          <a:p>
            <a:pPr>
              <a:defRPr/>
            </a:pPr>
            <a:fld id="{56E6C487-644D-4567-9355-8AAFCF4FEF7D}" type="datetimeFigureOut">
              <a:rPr lang="en-US"/>
              <a:pPr>
                <a:defRPr/>
              </a:pPr>
              <a:t>10/12/2022</a:t>
            </a:fld>
            <a:endParaRPr lang="en-US"/>
          </a:p>
        </p:txBody>
      </p:sp>
      <p:sp>
        <p:nvSpPr>
          <p:cNvPr id="130" name="Slide Number Placeholder 5">
            <a:extLst>
              <a:ext uri="{FF2B5EF4-FFF2-40B4-BE49-F238E27FC236}">
                <a16:creationId xmlns:a16="http://schemas.microsoft.com/office/drawing/2014/main" id="{0F4B0364-E382-DAF7-8B65-39DC98FAD741}"/>
              </a:ext>
            </a:extLst>
          </p:cNvPr>
          <p:cNvSpPr>
            <a:spLocks noGrp="1"/>
          </p:cNvSpPr>
          <p:nvPr>
            <p:ph type="sldNum" sz="quarter" idx="12"/>
          </p:nvPr>
        </p:nvSpPr>
        <p:spPr/>
        <p:txBody>
          <a:bodyPr/>
          <a:lstStyle>
            <a:lvl1pPr>
              <a:defRPr/>
            </a:lvl1pPr>
          </a:lstStyle>
          <a:p>
            <a:pPr>
              <a:defRPr/>
            </a:pPr>
            <a:fld id="{B38CB36F-36A0-4379-B8FE-A08E1D9ED489}" type="slidenum">
              <a:rPr lang="en-US"/>
              <a:pPr>
                <a:defRPr/>
              </a:pPr>
              <a:t>‹#›</a:t>
            </a:fld>
            <a:endParaRPr lang="en-US"/>
          </a:p>
        </p:txBody>
      </p:sp>
    </p:spTree>
    <p:extLst>
      <p:ext uri="{BB962C8B-B14F-4D97-AF65-F5344CB8AC3E}">
        <p14:creationId xmlns:p14="http://schemas.microsoft.com/office/powerpoint/2010/main" val="3900860932"/>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line" descr="Line graphic">
            <a:extLst>
              <a:ext uri="{FF2B5EF4-FFF2-40B4-BE49-F238E27FC236}">
                <a16:creationId xmlns:a16="http://schemas.microsoft.com/office/drawing/2014/main" id="{A578946E-D92A-144E-96FD-B29B08029E31}"/>
              </a:ext>
            </a:extLst>
          </p:cNvPr>
          <p:cNvGrpSpPr>
            <a:grpSpLocks/>
          </p:cNvGrpSpPr>
          <p:nvPr/>
        </p:nvGrpSpPr>
        <p:grpSpPr bwMode="auto">
          <a:xfrm>
            <a:off x="1522413" y="1514475"/>
            <a:ext cx="10572750" cy="63500"/>
            <a:chOff x="1522413" y="1514475"/>
            <a:chExt cx="10569575" cy="64008"/>
          </a:xfrm>
        </p:grpSpPr>
        <p:sp>
          <p:nvSpPr>
            <p:cNvPr id="6" name="Freeform 10">
              <a:extLst>
                <a:ext uri="{FF2B5EF4-FFF2-40B4-BE49-F238E27FC236}">
                  <a16:creationId xmlns:a16="http://schemas.microsoft.com/office/drawing/2014/main" id="{A6732A24-0966-1EAE-5805-1E5DE0A06BA2}"/>
                </a:ext>
              </a:extLst>
            </p:cNvPr>
            <p:cNvSpPr>
              <a:spLocks/>
            </p:cNvSpPr>
            <p:nvPr/>
          </p:nvSpPr>
          <p:spPr bwMode="invGray">
            <a:xfrm>
              <a:off x="12028488" y="1525554"/>
              <a:ext cx="63500" cy="4924"/>
            </a:xfrm>
            <a:custGeom>
              <a:avLst/>
              <a:gdLst>
                <a:gd name="T0" fmla="*/ 2147483646 w 67"/>
                <a:gd name="T1" fmla="*/ 2147483646 h 6"/>
                <a:gd name="T2" fmla="*/ 2147483646 w 67"/>
                <a:gd name="T3" fmla="*/ 2147483646 h 6"/>
                <a:gd name="T4" fmla="*/ 2147483646 w 67"/>
                <a:gd name="T5" fmla="*/ 1658141407 h 6"/>
                <a:gd name="T6" fmla="*/ 2147483646 w 67"/>
                <a:gd name="T7" fmla="*/ 0 h 6"/>
                <a:gd name="T8" fmla="*/ 2147483646 w 6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11">
              <a:extLst>
                <a:ext uri="{FF2B5EF4-FFF2-40B4-BE49-F238E27FC236}">
                  <a16:creationId xmlns:a16="http://schemas.microsoft.com/office/drawing/2014/main" id="{10187477-373A-A942-E4A5-0EA91F0CED77}"/>
                </a:ext>
              </a:extLst>
            </p:cNvPr>
            <p:cNvSpPr>
              <a:spLocks/>
            </p:cNvSpPr>
            <p:nvPr/>
          </p:nvSpPr>
          <p:spPr bwMode="invGray">
            <a:xfrm>
              <a:off x="12022138" y="1532939"/>
              <a:ext cx="19050" cy="1231"/>
            </a:xfrm>
            <a:custGeom>
              <a:avLst/>
              <a:gdLst>
                <a:gd name="T0" fmla="*/ 0 w 20"/>
                <a:gd name="T1" fmla="*/ 466352656 h 2"/>
                <a:gd name="T2" fmla="*/ 0 w 20"/>
                <a:gd name="T3" fmla="*/ 466352656 h 2"/>
                <a:gd name="T4" fmla="*/ 2147483646 w 20"/>
                <a:gd name="T5" fmla="*/ 233365594 h 2"/>
                <a:gd name="T6" fmla="*/ 0 w 2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12">
              <a:extLst>
                <a:ext uri="{FF2B5EF4-FFF2-40B4-BE49-F238E27FC236}">
                  <a16:creationId xmlns:a16="http://schemas.microsoft.com/office/drawing/2014/main" id="{2815A810-206D-332F-7609-6AFE81B3375C}"/>
                </a:ext>
              </a:extLst>
            </p:cNvPr>
            <p:cNvSpPr>
              <a:spLocks/>
            </p:cNvSpPr>
            <p:nvPr/>
          </p:nvSpPr>
          <p:spPr bwMode="invGray">
            <a:xfrm>
              <a:off x="12041188" y="1531708"/>
              <a:ext cx="39687" cy="6155"/>
            </a:xfrm>
            <a:custGeom>
              <a:avLst/>
              <a:gdLst>
                <a:gd name="T0" fmla="*/ 2147483646 w 41"/>
                <a:gd name="T1" fmla="*/ 0 h 6"/>
                <a:gd name="T2" fmla="*/ 2147483646 w 41"/>
                <a:gd name="T3" fmla="*/ 0 h 6"/>
                <a:gd name="T4" fmla="*/ 0 w 41"/>
                <a:gd name="T5" fmla="*/ 2147483646 h 6"/>
                <a:gd name="T6" fmla="*/ 2147483646 w 41"/>
                <a:gd name="T7" fmla="*/ 1079694713 h 6"/>
                <a:gd name="T8" fmla="*/ 2147483646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15">
              <a:extLst>
                <a:ext uri="{FF2B5EF4-FFF2-40B4-BE49-F238E27FC236}">
                  <a16:creationId xmlns:a16="http://schemas.microsoft.com/office/drawing/2014/main" id="{31B7848B-9917-F4BC-5BBE-34907D2F4483}"/>
                </a:ext>
              </a:extLst>
            </p:cNvPr>
            <p:cNvSpPr>
              <a:spLocks/>
            </p:cNvSpPr>
            <p:nvPr/>
          </p:nvSpPr>
          <p:spPr bwMode="invGray">
            <a:xfrm>
              <a:off x="11831638" y="1526784"/>
              <a:ext cx="42862" cy="4924"/>
            </a:xfrm>
            <a:custGeom>
              <a:avLst/>
              <a:gdLst>
                <a:gd name="T0" fmla="*/ 1728282516 w 45"/>
                <a:gd name="T1" fmla="*/ 0 h 6"/>
                <a:gd name="T2" fmla="*/ 1728282516 w 45"/>
                <a:gd name="T3" fmla="*/ 0 h 6"/>
                <a:gd name="T4" fmla="*/ 2147483646 w 45"/>
                <a:gd name="T5" fmla="*/ 2147483646 h 6"/>
                <a:gd name="T6" fmla="*/ 2147483646 w 45"/>
                <a:gd name="T7" fmla="*/ 2147483646 h 6"/>
                <a:gd name="T8" fmla="*/ 1728282516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6">
              <a:extLst>
                <a:ext uri="{FF2B5EF4-FFF2-40B4-BE49-F238E27FC236}">
                  <a16:creationId xmlns:a16="http://schemas.microsoft.com/office/drawing/2014/main" id="{921D610B-79C5-9DD6-D717-3E0FAFAFF23B}"/>
                </a:ext>
              </a:extLst>
            </p:cNvPr>
            <p:cNvSpPr>
              <a:spLocks/>
            </p:cNvSpPr>
            <p:nvPr/>
          </p:nvSpPr>
          <p:spPr bwMode="invGray">
            <a:xfrm>
              <a:off x="11809413" y="1531708"/>
              <a:ext cx="41275" cy="2462"/>
            </a:xfrm>
            <a:custGeom>
              <a:avLst/>
              <a:gdLst>
                <a:gd name="T0" fmla="*/ 2147483646 w 44"/>
                <a:gd name="T1" fmla="*/ 0 h 3"/>
                <a:gd name="T2" fmla="*/ 2147483646 w 44"/>
                <a:gd name="T3" fmla="*/ 0 h 3"/>
                <a:gd name="T4" fmla="*/ 0 w 44"/>
                <a:gd name="T5" fmla="*/ 1658141407 h 3"/>
                <a:gd name="T6" fmla="*/ 2147483646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7">
              <a:extLst>
                <a:ext uri="{FF2B5EF4-FFF2-40B4-BE49-F238E27FC236}">
                  <a16:creationId xmlns:a16="http://schemas.microsoft.com/office/drawing/2014/main" id="{25B7DB24-D7D3-1254-E876-C94F6C0D041D}"/>
                </a:ext>
              </a:extLst>
            </p:cNvPr>
            <p:cNvSpPr>
              <a:spLocks/>
            </p:cNvSpPr>
            <p:nvPr/>
          </p:nvSpPr>
          <p:spPr bwMode="invGray">
            <a:xfrm>
              <a:off x="12003088" y="1537863"/>
              <a:ext cx="77787" cy="3693"/>
            </a:xfrm>
            <a:custGeom>
              <a:avLst/>
              <a:gdLst>
                <a:gd name="T0" fmla="*/ 2147483646 w 82"/>
                <a:gd name="T1" fmla="*/ 2014642290 h 5"/>
                <a:gd name="T2" fmla="*/ 2147483646 w 82"/>
                <a:gd name="T3" fmla="*/ 2014642290 h 5"/>
                <a:gd name="T4" fmla="*/ 2147483646 w 82"/>
                <a:gd name="T5" fmla="*/ 0 h 5"/>
                <a:gd name="T6" fmla="*/ 0 w 82"/>
                <a:gd name="T7" fmla="*/ 2014642290 h 5"/>
                <a:gd name="T8" fmla="*/ 2147483646 w 82"/>
                <a:gd name="T9" fmla="*/ 201464229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8">
              <a:extLst>
                <a:ext uri="{FF2B5EF4-FFF2-40B4-BE49-F238E27FC236}">
                  <a16:creationId xmlns:a16="http://schemas.microsoft.com/office/drawing/2014/main" id="{42FFD8E2-FA62-E357-F5A0-E79E6B3288D4}"/>
                </a:ext>
              </a:extLst>
            </p:cNvPr>
            <p:cNvSpPr>
              <a:spLocks/>
            </p:cNvSpPr>
            <p:nvPr/>
          </p:nvSpPr>
          <p:spPr bwMode="invGray">
            <a:xfrm>
              <a:off x="11664950" y="1523092"/>
              <a:ext cx="39687" cy="4924"/>
            </a:xfrm>
            <a:custGeom>
              <a:avLst/>
              <a:gdLst>
                <a:gd name="T0" fmla="*/ 2147483646 w 42"/>
                <a:gd name="T1" fmla="*/ 2147483646 h 5"/>
                <a:gd name="T2" fmla="*/ 2147483646 w 42"/>
                <a:gd name="T3" fmla="*/ 2147483646 h 5"/>
                <a:gd name="T4" fmla="*/ 2147483646 w 42"/>
                <a:gd name="T5" fmla="*/ 0 h 5"/>
                <a:gd name="T6" fmla="*/ 0 w 42"/>
                <a:gd name="T7" fmla="*/ 2147483646 h 5"/>
                <a:gd name="T8" fmla="*/ 2147483646 w 4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19">
              <a:extLst>
                <a:ext uri="{FF2B5EF4-FFF2-40B4-BE49-F238E27FC236}">
                  <a16:creationId xmlns:a16="http://schemas.microsoft.com/office/drawing/2014/main" id="{5C1BFD06-65F0-7D24-BBB4-6D40C211C596}"/>
                </a:ext>
              </a:extLst>
            </p:cNvPr>
            <p:cNvSpPr>
              <a:spLocks/>
            </p:cNvSpPr>
            <p:nvPr/>
          </p:nvSpPr>
          <p:spPr bwMode="invGray">
            <a:xfrm>
              <a:off x="11506200" y="1521861"/>
              <a:ext cx="92075" cy="4924"/>
            </a:xfrm>
            <a:custGeom>
              <a:avLst/>
              <a:gdLst>
                <a:gd name="T0" fmla="*/ 2147483646 w 98"/>
                <a:gd name="T1" fmla="*/ 2147483646 h 6"/>
                <a:gd name="T2" fmla="*/ 2147483646 w 98"/>
                <a:gd name="T3" fmla="*/ 2147483646 h 6"/>
                <a:gd name="T4" fmla="*/ 2147483646 w 98"/>
                <a:gd name="T5" fmla="*/ 0 h 6"/>
                <a:gd name="T6" fmla="*/ 0 w 98"/>
                <a:gd name="T7" fmla="*/ 2147483646 h 6"/>
                <a:gd name="T8" fmla="*/ 2147483646 w 9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20">
              <a:extLst>
                <a:ext uri="{FF2B5EF4-FFF2-40B4-BE49-F238E27FC236}">
                  <a16:creationId xmlns:a16="http://schemas.microsoft.com/office/drawing/2014/main" id="{57D511E0-F95A-A242-41C1-DA594769BC19}"/>
                </a:ext>
              </a:extLst>
            </p:cNvPr>
            <p:cNvSpPr>
              <a:spLocks/>
            </p:cNvSpPr>
            <p:nvPr/>
          </p:nvSpPr>
          <p:spPr bwMode="invGray">
            <a:xfrm>
              <a:off x="11471275" y="1525554"/>
              <a:ext cx="34925" cy="3693"/>
            </a:xfrm>
            <a:custGeom>
              <a:avLst/>
              <a:gdLst>
                <a:gd name="T0" fmla="*/ 0 w 36"/>
                <a:gd name="T1" fmla="*/ 2147483646 h 3"/>
                <a:gd name="T2" fmla="*/ 0 w 36"/>
                <a:gd name="T3" fmla="*/ 2147483646 h 3"/>
                <a:gd name="T4" fmla="*/ 2147483646 w 36"/>
                <a:gd name="T5" fmla="*/ 0 h 3"/>
                <a:gd name="T6" fmla="*/ 0 w 36"/>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21">
              <a:extLst>
                <a:ext uri="{FF2B5EF4-FFF2-40B4-BE49-F238E27FC236}">
                  <a16:creationId xmlns:a16="http://schemas.microsoft.com/office/drawing/2014/main" id="{2E2A1838-2876-E591-D098-EFB9CE420742}"/>
                </a:ext>
              </a:extLst>
            </p:cNvPr>
            <p:cNvSpPr>
              <a:spLocks/>
            </p:cNvSpPr>
            <p:nvPr/>
          </p:nvSpPr>
          <p:spPr bwMode="invGray">
            <a:xfrm>
              <a:off x="11710988" y="1529246"/>
              <a:ext cx="30162" cy="4924"/>
            </a:xfrm>
            <a:custGeom>
              <a:avLst/>
              <a:gdLst>
                <a:gd name="T0" fmla="*/ 2147483646 w 32"/>
                <a:gd name="T1" fmla="*/ 2147483646 h 5"/>
                <a:gd name="T2" fmla="*/ 2147483646 w 32"/>
                <a:gd name="T3" fmla="*/ 2147483646 h 5"/>
                <a:gd name="T4" fmla="*/ 0 w 32"/>
                <a:gd name="T5" fmla="*/ 0 h 5"/>
                <a:gd name="T6" fmla="*/ 2147483646 w 32"/>
                <a:gd name="T7" fmla="*/ 2147483646 h 5"/>
                <a:gd name="T8" fmla="*/ 2147483646 w 3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22">
              <a:extLst>
                <a:ext uri="{FF2B5EF4-FFF2-40B4-BE49-F238E27FC236}">
                  <a16:creationId xmlns:a16="http://schemas.microsoft.com/office/drawing/2014/main" id="{39F42D6F-2360-74BD-008A-426A6F69385C}"/>
                </a:ext>
              </a:extLst>
            </p:cNvPr>
            <p:cNvSpPr>
              <a:spLocks/>
            </p:cNvSpPr>
            <p:nvPr/>
          </p:nvSpPr>
          <p:spPr bwMode="invGray">
            <a:xfrm>
              <a:off x="11691938" y="1532939"/>
              <a:ext cx="34925" cy="1231"/>
            </a:xfrm>
            <a:custGeom>
              <a:avLst/>
              <a:gdLst>
                <a:gd name="T0" fmla="*/ 2147483646 w 36"/>
                <a:gd name="T1" fmla="*/ 1865409391 h 1"/>
                <a:gd name="T2" fmla="*/ 2147483646 w 36"/>
                <a:gd name="T3" fmla="*/ 1865409391 h 1"/>
                <a:gd name="T4" fmla="*/ 2147483646 w 36"/>
                <a:gd name="T5" fmla="*/ 1865409391 h 1"/>
                <a:gd name="T6" fmla="*/ 0 w 36"/>
                <a:gd name="T7" fmla="*/ 0 h 1"/>
                <a:gd name="T8" fmla="*/ 2147483646 w 36"/>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23">
              <a:extLst>
                <a:ext uri="{FF2B5EF4-FFF2-40B4-BE49-F238E27FC236}">
                  <a16:creationId xmlns:a16="http://schemas.microsoft.com/office/drawing/2014/main" id="{3573F701-5253-3EC4-49C9-77FC62BF31DA}"/>
                </a:ext>
              </a:extLst>
            </p:cNvPr>
            <p:cNvSpPr>
              <a:spLocks/>
            </p:cNvSpPr>
            <p:nvPr/>
          </p:nvSpPr>
          <p:spPr bwMode="invGray">
            <a:xfrm>
              <a:off x="11741150" y="1534170"/>
              <a:ext cx="4762" cy="0"/>
            </a:xfrm>
            <a:custGeom>
              <a:avLst/>
              <a:gdLst>
                <a:gd name="T0" fmla="*/ 2147483646 w 5"/>
                <a:gd name="T1" fmla="*/ 2147483646 w 5"/>
                <a:gd name="T2" fmla="*/ 0 w 5"/>
                <a:gd name="T3" fmla="*/ 2147483646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24">
              <a:extLst>
                <a:ext uri="{FF2B5EF4-FFF2-40B4-BE49-F238E27FC236}">
                  <a16:creationId xmlns:a16="http://schemas.microsoft.com/office/drawing/2014/main" id="{64E8845A-EFB1-FB4A-A1A6-4D6C07D5EE06}"/>
                </a:ext>
              </a:extLst>
            </p:cNvPr>
            <p:cNvSpPr>
              <a:spLocks/>
            </p:cNvSpPr>
            <p:nvPr/>
          </p:nvSpPr>
          <p:spPr bwMode="invGray">
            <a:xfrm>
              <a:off x="11841163" y="1537863"/>
              <a:ext cx="71437" cy="8617"/>
            </a:xfrm>
            <a:custGeom>
              <a:avLst/>
              <a:gdLst>
                <a:gd name="T0" fmla="*/ 2147483646 w 75"/>
                <a:gd name="T1" fmla="*/ 0 h 9"/>
                <a:gd name="T2" fmla="*/ 2147483646 w 75"/>
                <a:gd name="T3" fmla="*/ 0 h 9"/>
                <a:gd name="T4" fmla="*/ 2147483646 w 75"/>
                <a:gd name="T5" fmla="*/ 2147483646 h 9"/>
                <a:gd name="T6" fmla="*/ 2147483646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25">
              <a:extLst>
                <a:ext uri="{FF2B5EF4-FFF2-40B4-BE49-F238E27FC236}">
                  <a16:creationId xmlns:a16="http://schemas.microsoft.com/office/drawing/2014/main" id="{6C99BBE9-3F00-E1F5-9D72-65BCA656B33A}"/>
                </a:ext>
              </a:extLst>
            </p:cNvPr>
            <p:cNvSpPr>
              <a:spLocks/>
            </p:cNvSpPr>
            <p:nvPr/>
          </p:nvSpPr>
          <p:spPr bwMode="invGray">
            <a:xfrm>
              <a:off x="11764963" y="1535401"/>
              <a:ext cx="44450" cy="3693"/>
            </a:xfrm>
            <a:custGeom>
              <a:avLst/>
              <a:gdLst>
                <a:gd name="T0" fmla="*/ 0 w 47"/>
                <a:gd name="T1" fmla="*/ 2147483646 h 4"/>
                <a:gd name="T2" fmla="*/ 0 w 47"/>
                <a:gd name="T3" fmla="*/ 2147483646 h 4"/>
                <a:gd name="T4" fmla="*/ 2147483646 w 47"/>
                <a:gd name="T5" fmla="*/ 2147483646 h 4"/>
                <a:gd name="T6" fmla="*/ 2147483646 w 47"/>
                <a:gd name="T7" fmla="*/ 0 h 4"/>
                <a:gd name="T8" fmla="*/ 0 w 47"/>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6">
              <a:extLst>
                <a:ext uri="{FF2B5EF4-FFF2-40B4-BE49-F238E27FC236}">
                  <a16:creationId xmlns:a16="http://schemas.microsoft.com/office/drawing/2014/main" id="{4DC8C95C-40C8-442E-1CF4-54D22F330016}"/>
                </a:ext>
              </a:extLst>
            </p:cNvPr>
            <p:cNvSpPr>
              <a:spLocks/>
            </p:cNvSpPr>
            <p:nvPr/>
          </p:nvSpPr>
          <p:spPr bwMode="invGray">
            <a:xfrm>
              <a:off x="11744325" y="1537863"/>
              <a:ext cx="20637" cy="2462"/>
            </a:xfrm>
            <a:custGeom>
              <a:avLst/>
              <a:gdLst>
                <a:gd name="T0" fmla="*/ 0 w 22"/>
                <a:gd name="T1" fmla="*/ 2147483646 h 2"/>
                <a:gd name="T2" fmla="*/ 0 w 22"/>
                <a:gd name="T3" fmla="*/ 2147483646 h 2"/>
                <a:gd name="T4" fmla="*/ 2147483646 w 22"/>
                <a:gd name="T5" fmla="*/ 0 h 2"/>
                <a:gd name="T6" fmla="*/ 2147483646 w 22"/>
                <a:gd name="T7" fmla="*/ 0 h 2"/>
                <a:gd name="T8" fmla="*/ 0 w 2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7">
              <a:extLst>
                <a:ext uri="{FF2B5EF4-FFF2-40B4-BE49-F238E27FC236}">
                  <a16:creationId xmlns:a16="http://schemas.microsoft.com/office/drawing/2014/main" id="{DE3BB1D8-CDD4-8B7E-4520-97815FC12D50}"/>
                </a:ext>
              </a:extLst>
            </p:cNvPr>
            <p:cNvSpPr>
              <a:spLocks/>
            </p:cNvSpPr>
            <p:nvPr/>
          </p:nvSpPr>
          <p:spPr bwMode="invGray">
            <a:xfrm>
              <a:off x="11482388" y="1531708"/>
              <a:ext cx="85725" cy="3693"/>
            </a:xfrm>
            <a:custGeom>
              <a:avLst/>
              <a:gdLst>
                <a:gd name="T0" fmla="*/ 2147483646 w 90"/>
                <a:gd name="T1" fmla="*/ 0 h 4"/>
                <a:gd name="T2" fmla="*/ 2147483646 w 90"/>
                <a:gd name="T3" fmla="*/ 0 h 4"/>
                <a:gd name="T4" fmla="*/ 0 w 90"/>
                <a:gd name="T5" fmla="*/ 1574365600 h 4"/>
                <a:gd name="T6" fmla="*/ 2147483646 w 90"/>
                <a:gd name="T7" fmla="*/ 2147483646 h 4"/>
                <a:gd name="T8" fmla="*/ 2147483646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28">
              <a:extLst>
                <a:ext uri="{FF2B5EF4-FFF2-40B4-BE49-F238E27FC236}">
                  <a16:creationId xmlns:a16="http://schemas.microsoft.com/office/drawing/2014/main" id="{E6876A2A-FDFA-3747-DE0E-04E9F302245C}"/>
                </a:ext>
              </a:extLst>
            </p:cNvPr>
            <p:cNvSpPr>
              <a:spLocks/>
            </p:cNvSpPr>
            <p:nvPr/>
          </p:nvSpPr>
          <p:spPr bwMode="invGray">
            <a:xfrm>
              <a:off x="11626850" y="1532939"/>
              <a:ext cx="4762" cy="1231"/>
            </a:xfrm>
            <a:custGeom>
              <a:avLst/>
              <a:gdLst>
                <a:gd name="T0" fmla="*/ 2147483646 w 5"/>
                <a:gd name="T1" fmla="*/ 0 h 1"/>
                <a:gd name="T2" fmla="*/ 2147483646 w 5"/>
                <a:gd name="T3" fmla="*/ 0 h 1"/>
                <a:gd name="T4" fmla="*/ 0 w 5"/>
                <a:gd name="T5" fmla="*/ 1865409391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29">
              <a:extLst>
                <a:ext uri="{FF2B5EF4-FFF2-40B4-BE49-F238E27FC236}">
                  <a16:creationId xmlns:a16="http://schemas.microsoft.com/office/drawing/2014/main" id="{D4BE8B0A-1E51-327C-3DE7-F3B0257623B8}"/>
                </a:ext>
              </a:extLst>
            </p:cNvPr>
            <p:cNvSpPr>
              <a:spLocks/>
            </p:cNvSpPr>
            <p:nvPr/>
          </p:nvSpPr>
          <p:spPr bwMode="invGray">
            <a:xfrm>
              <a:off x="11261725" y="1534170"/>
              <a:ext cx="4762" cy="0"/>
            </a:xfrm>
            <a:custGeom>
              <a:avLst/>
              <a:gdLst>
                <a:gd name="T0" fmla="*/ 0 w 5"/>
                <a:gd name="T1" fmla="*/ 0 h 1"/>
                <a:gd name="T2" fmla="*/ 0 w 5"/>
                <a:gd name="T3" fmla="*/ 0 h 1"/>
                <a:gd name="T4" fmla="*/ 2147483646 w 5"/>
                <a:gd name="T5" fmla="*/ 1 h 1"/>
                <a:gd name="T6" fmla="*/ 2147483646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30">
              <a:extLst>
                <a:ext uri="{FF2B5EF4-FFF2-40B4-BE49-F238E27FC236}">
                  <a16:creationId xmlns:a16="http://schemas.microsoft.com/office/drawing/2014/main" id="{FD37B4B9-6F38-151C-97F9-60C829C9B2DB}"/>
                </a:ext>
              </a:extLst>
            </p:cNvPr>
            <p:cNvSpPr>
              <a:spLocks/>
            </p:cNvSpPr>
            <p:nvPr/>
          </p:nvSpPr>
          <p:spPr bwMode="invGray">
            <a:xfrm>
              <a:off x="11553825" y="1534170"/>
              <a:ext cx="44450" cy="2462"/>
            </a:xfrm>
            <a:custGeom>
              <a:avLst/>
              <a:gdLst>
                <a:gd name="T0" fmla="*/ 2147483646 w 47"/>
                <a:gd name="T1" fmla="*/ 2147483646 h 2"/>
                <a:gd name="T2" fmla="*/ 2147483646 w 47"/>
                <a:gd name="T3" fmla="*/ 2147483646 h 2"/>
                <a:gd name="T4" fmla="*/ 2147483646 w 47"/>
                <a:gd name="T5" fmla="*/ 0 h 2"/>
                <a:gd name="T6" fmla="*/ 1691372624 w 47"/>
                <a:gd name="T7" fmla="*/ 1865409391 h 2"/>
                <a:gd name="T8" fmla="*/ 2147483646 w 4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31">
              <a:extLst>
                <a:ext uri="{FF2B5EF4-FFF2-40B4-BE49-F238E27FC236}">
                  <a16:creationId xmlns:a16="http://schemas.microsoft.com/office/drawing/2014/main" id="{C01C4673-0813-29BC-80A9-0732B4082DA5}"/>
                </a:ext>
              </a:extLst>
            </p:cNvPr>
            <p:cNvSpPr>
              <a:spLocks/>
            </p:cNvSpPr>
            <p:nvPr/>
          </p:nvSpPr>
          <p:spPr bwMode="invGray">
            <a:xfrm>
              <a:off x="11409363" y="1529246"/>
              <a:ext cx="31750" cy="2462"/>
            </a:xfrm>
            <a:custGeom>
              <a:avLst/>
              <a:gdLst>
                <a:gd name="T0" fmla="*/ 0 w 33"/>
                <a:gd name="T1" fmla="*/ 552938118 h 3"/>
                <a:gd name="T2" fmla="*/ 0 w 33"/>
                <a:gd name="T3" fmla="*/ 552938118 h 3"/>
                <a:gd name="T4" fmla="*/ 2147483646 w 33"/>
                <a:gd name="T5" fmla="*/ 1658141407 h 3"/>
                <a:gd name="T6" fmla="*/ 0 w 33"/>
                <a:gd name="T7" fmla="*/ 55293811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32">
              <a:extLst>
                <a:ext uri="{FF2B5EF4-FFF2-40B4-BE49-F238E27FC236}">
                  <a16:creationId xmlns:a16="http://schemas.microsoft.com/office/drawing/2014/main" id="{7592D0D5-F7F6-2D27-36E0-6CA0B9FC4396}"/>
                </a:ext>
              </a:extLst>
            </p:cNvPr>
            <p:cNvSpPr>
              <a:spLocks/>
            </p:cNvSpPr>
            <p:nvPr/>
          </p:nvSpPr>
          <p:spPr bwMode="invGray">
            <a:xfrm>
              <a:off x="11618913" y="1531708"/>
              <a:ext cx="6350" cy="0"/>
            </a:xfrm>
            <a:custGeom>
              <a:avLst/>
              <a:gdLst>
                <a:gd name="T0" fmla="*/ 2147483646 w 6"/>
                <a:gd name="T1" fmla="*/ 1 h 1"/>
                <a:gd name="T2" fmla="*/ 2147483646 w 6"/>
                <a:gd name="T3" fmla="*/ 1 h 1"/>
                <a:gd name="T4" fmla="*/ 2147483646 w 6"/>
                <a:gd name="T5" fmla="*/ 1 h 1"/>
                <a:gd name="T6" fmla="*/ 2147483646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33">
              <a:extLst>
                <a:ext uri="{FF2B5EF4-FFF2-40B4-BE49-F238E27FC236}">
                  <a16:creationId xmlns:a16="http://schemas.microsoft.com/office/drawing/2014/main" id="{4CE33B82-D446-26BB-2E55-C009044C0598}"/>
                </a:ext>
              </a:extLst>
            </p:cNvPr>
            <p:cNvSpPr>
              <a:spLocks/>
            </p:cNvSpPr>
            <p:nvPr/>
          </p:nvSpPr>
          <p:spPr bwMode="invGray">
            <a:xfrm>
              <a:off x="11598275" y="1531708"/>
              <a:ext cx="28575" cy="2462"/>
            </a:xfrm>
            <a:custGeom>
              <a:avLst/>
              <a:gdLst>
                <a:gd name="T0" fmla="*/ 2147483646 w 31"/>
                <a:gd name="T1" fmla="*/ 0 h 3"/>
                <a:gd name="T2" fmla="*/ 2147483646 w 31"/>
                <a:gd name="T3" fmla="*/ 0 h 3"/>
                <a:gd name="T4" fmla="*/ 0 w 31"/>
                <a:gd name="T5" fmla="*/ 1658141407 h 3"/>
                <a:gd name="T6" fmla="*/ 2147483646 w 31"/>
                <a:gd name="T7" fmla="*/ 1105203289 h 3"/>
                <a:gd name="T8" fmla="*/ 2147483646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34">
              <a:extLst>
                <a:ext uri="{FF2B5EF4-FFF2-40B4-BE49-F238E27FC236}">
                  <a16:creationId xmlns:a16="http://schemas.microsoft.com/office/drawing/2014/main" id="{932F506E-1B72-2C3B-BF57-CB6952315A03}"/>
                </a:ext>
              </a:extLst>
            </p:cNvPr>
            <p:cNvSpPr>
              <a:spLocks/>
            </p:cNvSpPr>
            <p:nvPr/>
          </p:nvSpPr>
          <p:spPr bwMode="invGray">
            <a:xfrm>
              <a:off x="11137900" y="1534170"/>
              <a:ext cx="188912" cy="23388"/>
            </a:xfrm>
            <a:custGeom>
              <a:avLst/>
              <a:gdLst>
                <a:gd name="T0" fmla="*/ 2147483646 w 198"/>
                <a:gd name="T1" fmla="*/ 2147483646 h 27"/>
                <a:gd name="T2" fmla="*/ 2147483646 w 198"/>
                <a:gd name="T3" fmla="*/ 2147483646 h 27"/>
                <a:gd name="T4" fmla="*/ 2147483646 w 198"/>
                <a:gd name="T5" fmla="*/ 2147483646 h 27"/>
                <a:gd name="T6" fmla="*/ 2147483646 w 198"/>
                <a:gd name="T7" fmla="*/ 0 h 27"/>
                <a:gd name="T8" fmla="*/ 2147483646 w 198"/>
                <a:gd name="T9" fmla="*/ 2147483646 h 27"/>
                <a:gd name="T10" fmla="*/ 2147483646 w 198"/>
                <a:gd name="T11" fmla="*/ 2147483646 h 27"/>
                <a:gd name="T12" fmla="*/ 2147483646 w 198"/>
                <a:gd name="T13" fmla="*/ 2147483646 h 27"/>
                <a:gd name="T14" fmla="*/ 2147483646 w 198"/>
                <a:gd name="T15" fmla="*/ 2147483646 h 27"/>
                <a:gd name="T16" fmla="*/ 2147483646 w 198"/>
                <a:gd name="T17" fmla="*/ 2147483646 h 27"/>
                <a:gd name="T18" fmla="*/ 2147483646 w 198"/>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35">
              <a:extLst>
                <a:ext uri="{FF2B5EF4-FFF2-40B4-BE49-F238E27FC236}">
                  <a16:creationId xmlns:a16="http://schemas.microsoft.com/office/drawing/2014/main" id="{EBAA4716-F958-F602-C162-E673791E6CA9}"/>
                </a:ext>
              </a:extLst>
            </p:cNvPr>
            <p:cNvSpPr>
              <a:spLocks/>
            </p:cNvSpPr>
            <p:nvPr/>
          </p:nvSpPr>
          <p:spPr bwMode="invGray">
            <a:xfrm>
              <a:off x="11266488" y="1529246"/>
              <a:ext cx="95250" cy="4924"/>
            </a:xfrm>
            <a:custGeom>
              <a:avLst/>
              <a:gdLst>
                <a:gd name="T0" fmla="*/ 2147483646 w 100"/>
                <a:gd name="T1" fmla="*/ 2147483646 h 6"/>
                <a:gd name="T2" fmla="*/ 2147483646 w 100"/>
                <a:gd name="T3" fmla="*/ 2147483646 h 6"/>
                <a:gd name="T4" fmla="*/ 2147483646 w 100"/>
                <a:gd name="T5" fmla="*/ 2147483646 h 6"/>
                <a:gd name="T6" fmla="*/ 2147483646 w 100"/>
                <a:gd name="T7" fmla="*/ 0 h 6"/>
                <a:gd name="T8" fmla="*/ 0 w 100"/>
                <a:gd name="T9" fmla="*/ 2147483646 h 6"/>
                <a:gd name="T10" fmla="*/ 2147483646 w 100"/>
                <a:gd name="T11" fmla="*/ 2147483646 h 6"/>
                <a:gd name="T12" fmla="*/ 2147483646 w 10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36">
              <a:extLst>
                <a:ext uri="{FF2B5EF4-FFF2-40B4-BE49-F238E27FC236}">
                  <a16:creationId xmlns:a16="http://schemas.microsoft.com/office/drawing/2014/main" id="{9FBA9E58-50F6-1ACA-CFF6-B8BD442B08EF}"/>
                </a:ext>
              </a:extLst>
            </p:cNvPr>
            <p:cNvSpPr>
              <a:spLocks/>
            </p:cNvSpPr>
            <p:nvPr/>
          </p:nvSpPr>
          <p:spPr bwMode="invGray">
            <a:xfrm>
              <a:off x="11361738" y="1531708"/>
              <a:ext cx="134937" cy="12309"/>
            </a:xfrm>
            <a:custGeom>
              <a:avLst/>
              <a:gdLst>
                <a:gd name="T0" fmla="*/ 2147483646 w 142"/>
                <a:gd name="T1" fmla="*/ 2039220600 h 14"/>
                <a:gd name="T2" fmla="*/ 2147483646 w 142"/>
                <a:gd name="T3" fmla="*/ 2039220600 h 14"/>
                <a:gd name="T4" fmla="*/ 2147483646 w 142"/>
                <a:gd name="T5" fmla="*/ 2147483646 h 14"/>
                <a:gd name="T6" fmla="*/ 2147483646 w 142"/>
                <a:gd name="T7" fmla="*/ 2147483646 h 14"/>
                <a:gd name="T8" fmla="*/ 2147483646 w 142"/>
                <a:gd name="T9" fmla="*/ 2039220600 h 14"/>
                <a:gd name="T10" fmla="*/ 2147483646 w 142"/>
                <a:gd name="T11" fmla="*/ 1358965474 h 14"/>
                <a:gd name="T12" fmla="*/ 2147483646 w 142"/>
                <a:gd name="T13" fmla="*/ 0 h 14"/>
                <a:gd name="T14" fmla="*/ 2147483646 w 142"/>
                <a:gd name="T15" fmla="*/ 679482297 h 14"/>
                <a:gd name="T16" fmla="*/ 2147483646 w 142"/>
                <a:gd name="T17" fmla="*/ 679482297 h 14"/>
                <a:gd name="T18" fmla="*/ 2147483646 w 142"/>
                <a:gd name="T19" fmla="*/ 679482297 h 14"/>
                <a:gd name="T20" fmla="*/ 2147483646 w 142"/>
                <a:gd name="T21" fmla="*/ 679482297 h 14"/>
                <a:gd name="T22" fmla="*/ 2147483646 w 142"/>
                <a:gd name="T23" fmla="*/ 679482297 h 14"/>
                <a:gd name="T24" fmla="*/ 2147483646 w 142"/>
                <a:gd name="T25" fmla="*/ 2039220600 h 14"/>
                <a:gd name="T26" fmla="*/ 2147483646 w 142"/>
                <a:gd name="T27" fmla="*/ 679482297 h 14"/>
                <a:gd name="T28" fmla="*/ 2147483646 w 142"/>
                <a:gd name="T29" fmla="*/ 679482297 h 14"/>
                <a:gd name="T30" fmla="*/ 2147483646 w 142"/>
                <a:gd name="T31" fmla="*/ 679482297 h 14"/>
                <a:gd name="T32" fmla="*/ 0 w 142"/>
                <a:gd name="T33" fmla="*/ 2039220600 h 14"/>
                <a:gd name="T34" fmla="*/ 2147483646 w 142"/>
                <a:gd name="T35" fmla="*/ 20392206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37">
              <a:extLst>
                <a:ext uri="{FF2B5EF4-FFF2-40B4-BE49-F238E27FC236}">
                  <a16:creationId xmlns:a16="http://schemas.microsoft.com/office/drawing/2014/main" id="{621D2C82-6F31-2981-9A64-080CCFC71F94}"/>
                </a:ext>
              </a:extLst>
            </p:cNvPr>
            <p:cNvSpPr>
              <a:spLocks/>
            </p:cNvSpPr>
            <p:nvPr/>
          </p:nvSpPr>
          <p:spPr bwMode="invGray">
            <a:xfrm>
              <a:off x="11834813" y="1552634"/>
              <a:ext cx="9525" cy="1231"/>
            </a:xfrm>
            <a:custGeom>
              <a:avLst/>
              <a:gdLst>
                <a:gd name="T0" fmla="*/ 2147483646 w 11"/>
                <a:gd name="T1" fmla="*/ 1865409391 h 1"/>
                <a:gd name="T2" fmla="*/ 2147483646 w 11"/>
                <a:gd name="T3" fmla="*/ 1865409391 h 1"/>
                <a:gd name="T4" fmla="*/ 2147483646 w 11"/>
                <a:gd name="T5" fmla="*/ 0 h 1"/>
                <a:gd name="T6" fmla="*/ 2147483646 w 11"/>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38">
              <a:extLst>
                <a:ext uri="{FF2B5EF4-FFF2-40B4-BE49-F238E27FC236}">
                  <a16:creationId xmlns:a16="http://schemas.microsoft.com/office/drawing/2014/main" id="{E1AC5866-7106-D749-1184-1ADF1B648240}"/>
                </a:ext>
              </a:extLst>
            </p:cNvPr>
            <p:cNvSpPr>
              <a:spLocks/>
            </p:cNvSpPr>
            <p:nvPr/>
          </p:nvSpPr>
          <p:spPr bwMode="invGray">
            <a:xfrm>
              <a:off x="11764963" y="1542787"/>
              <a:ext cx="117475" cy="9847"/>
            </a:xfrm>
            <a:custGeom>
              <a:avLst/>
              <a:gdLst>
                <a:gd name="T0" fmla="*/ 2147483646 w 122"/>
                <a:gd name="T1" fmla="*/ 2147483646 h 12"/>
                <a:gd name="T2" fmla="*/ 2147483646 w 122"/>
                <a:gd name="T3" fmla="*/ 2147483646 h 12"/>
                <a:gd name="T4" fmla="*/ 2147483646 w 122"/>
                <a:gd name="T5" fmla="*/ 2147483646 h 12"/>
                <a:gd name="T6" fmla="*/ 2147483646 w 122"/>
                <a:gd name="T7" fmla="*/ 2147483646 h 12"/>
                <a:gd name="T8" fmla="*/ 2147483646 w 122"/>
                <a:gd name="T9" fmla="*/ 2147483646 h 12"/>
                <a:gd name="T10" fmla="*/ 2147483646 w 122"/>
                <a:gd name="T11" fmla="*/ 2147483646 h 12"/>
                <a:gd name="T12" fmla="*/ 2147483646 w 122"/>
                <a:gd name="T13" fmla="*/ 0 h 12"/>
                <a:gd name="T14" fmla="*/ 2147483646 w 122"/>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39">
              <a:extLst>
                <a:ext uri="{FF2B5EF4-FFF2-40B4-BE49-F238E27FC236}">
                  <a16:creationId xmlns:a16="http://schemas.microsoft.com/office/drawing/2014/main" id="{7A058521-8C73-4411-AFC1-BD5A59E028E0}"/>
                </a:ext>
              </a:extLst>
            </p:cNvPr>
            <p:cNvSpPr>
              <a:spLocks/>
            </p:cNvSpPr>
            <p:nvPr/>
          </p:nvSpPr>
          <p:spPr bwMode="invGray">
            <a:xfrm>
              <a:off x="11555413" y="1544017"/>
              <a:ext cx="69850" cy="4924"/>
            </a:xfrm>
            <a:custGeom>
              <a:avLst/>
              <a:gdLst>
                <a:gd name="T0" fmla="*/ 2147483646 w 74"/>
                <a:gd name="T1" fmla="*/ 0 h 6"/>
                <a:gd name="T2" fmla="*/ 2147483646 w 74"/>
                <a:gd name="T3" fmla="*/ 0 h 6"/>
                <a:gd name="T4" fmla="*/ 0 w 74"/>
                <a:gd name="T5" fmla="*/ 1105203289 h 6"/>
                <a:gd name="T6" fmla="*/ 2147483646 w 74"/>
                <a:gd name="T7" fmla="*/ 2147483646 h 6"/>
                <a:gd name="T8" fmla="*/ 2147483646 w 74"/>
                <a:gd name="T9" fmla="*/ 2147483646 h 6"/>
                <a:gd name="T10" fmla="*/ 2147483646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40">
              <a:extLst>
                <a:ext uri="{FF2B5EF4-FFF2-40B4-BE49-F238E27FC236}">
                  <a16:creationId xmlns:a16="http://schemas.microsoft.com/office/drawing/2014/main" id="{1FCC0E1D-FF2C-4BC0-9619-931E2B6B17C5}"/>
                </a:ext>
              </a:extLst>
            </p:cNvPr>
            <p:cNvSpPr>
              <a:spLocks/>
            </p:cNvSpPr>
            <p:nvPr/>
          </p:nvSpPr>
          <p:spPr bwMode="invGray">
            <a:xfrm>
              <a:off x="11223625" y="1528016"/>
              <a:ext cx="38100" cy="6155"/>
            </a:xfrm>
            <a:custGeom>
              <a:avLst/>
              <a:gdLst>
                <a:gd name="T0" fmla="*/ 2147483646 w 40"/>
                <a:gd name="T1" fmla="*/ 2147483646 h 7"/>
                <a:gd name="T2" fmla="*/ 2147483646 w 40"/>
                <a:gd name="T3" fmla="*/ 2147483646 h 7"/>
                <a:gd name="T4" fmla="*/ 2147483646 w 40"/>
                <a:gd name="T5" fmla="*/ 0 h 7"/>
                <a:gd name="T6" fmla="*/ 0 w 40"/>
                <a:gd name="T7" fmla="*/ 2147483646 h 7"/>
                <a:gd name="T8" fmla="*/ 2147483646 w 40"/>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41">
              <a:extLst>
                <a:ext uri="{FF2B5EF4-FFF2-40B4-BE49-F238E27FC236}">
                  <a16:creationId xmlns:a16="http://schemas.microsoft.com/office/drawing/2014/main" id="{E03706C1-EDCC-2361-60EF-9C0465CC7B1C}"/>
                </a:ext>
              </a:extLst>
            </p:cNvPr>
            <p:cNvSpPr>
              <a:spLocks/>
            </p:cNvSpPr>
            <p:nvPr/>
          </p:nvSpPr>
          <p:spPr bwMode="invGray">
            <a:xfrm>
              <a:off x="11145838" y="1529246"/>
              <a:ext cx="22225" cy="2462"/>
            </a:xfrm>
            <a:custGeom>
              <a:avLst/>
              <a:gdLst>
                <a:gd name="T0" fmla="*/ 2147483646 w 24"/>
                <a:gd name="T1" fmla="*/ 932704696 h 4"/>
                <a:gd name="T2" fmla="*/ 2147483646 w 24"/>
                <a:gd name="T3" fmla="*/ 932704696 h 4"/>
                <a:gd name="T4" fmla="*/ 2147483646 w 24"/>
                <a:gd name="T5" fmla="*/ 0 h 4"/>
                <a:gd name="T6" fmla="*/ 0 w 24"/>
                <a:gd name="T7" fmla="*/ 699718250 h 4"/>
                <a:gd name="T8" fmla="*/ 2147483646 w 24"/>
                <a:gd name="T9" fmla="*/ 93270469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42">
              <a:extLst>
                <a:ext uri="{FF2B5EF4-FFF2-40B4-BE49-F238E27FC236}">
                  <a16:creationId xmlns:a16="http://schemas.microsoft.com/office/drawing/2014/main" id="{4E4E39D5-B6E6-60DF-FFA2-92257C1D08D1}"/>
                </a:ext>
              </a:extLst>
            </p:cNvPr>
            <p:cNvSpPr>
              <a:spLocks/>
            </p:cNvSpPr>
            <p:nvPr/>
          </p:nvSpPr>
          <p:spPr bwMode="invGray">
            <a:xfrm>
              <a:off x="6197600" y="1566174"/>
              <a:ext cx="20637" cy="1231"/>
            </a:xfrm>
            <a:custGeom>
              <a:avLst/>
              <a:gdLst>
                <a:gd name="T0" fmla="*/ 2147483646 w 21"/>
                <a:gd name="T1" fmla="*/ 0 h 1"/>
                <a:gd name="T2" fmla="*/ 2147483646 w 21"/>
                <a:gd name="T3" fmla="*/ 0 h 1"/>
                <a:gd name="T4" fmla="*/ 0 w 21"/>
                <a:gd name="T5" fmla="*/ 1865409391 h 1"/>
                <a:gd name="T6" fmla="*/ 2147483646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43">
              <a:extLst>
                <a:ext uri="{FF2B5EF4-FFF2-40B4-BE49-F238E27FC236}">
                  <a16:creationId xmlns:a16="http://schemas.microsoft.com/office/drawing/2014/main" id="{C8AD4FB1-ADD8-B0BA-0D55-7110A1267B5B}"/>
                </a:ext>
              </a:extLst>
            </p:cNvPr>
            <p:cNvSpPr>
              <a:spLocks/>
            </p:cNvSpPr>
            <p:nvPr/>
          </p:nvSpPr>
          <p:spPr bwMode="invGray">
            <a:xfrm>
              <a:off x="6356350" y="1564943"/>
              <a:ext cx="9525" cy="1231"/>
            </a:xfrm>
            <a:custGeom>
              <a:avLst/>
              <a:gdLst>
                <a:gd name="T0" fmla="*/ 2147483646 w 10"/>
                <a:gd name="T1" fmla="*/ 466352656 h 2"/>
                <a:gd name="T2" fmla="*/ 2147483646 w 10"/>
                <a:gd name="T3" fmla="*/ 466352656 h 2"/>
                <a:gd name="T4" fmla="*/ 2147483646 w 10"/>
                <a:gd name="T5" fmla="*/ 0 h 2"/>
                <a:gd name="T6" fmla="*/ 2147483646 w 1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44">
              <a:extLst>
                <a:ext uri="{FF2B5EF4-FFF2-40B4-BE49-F238E27FC236}">
                  <a16:creationId xmlns:a16="http://schemas.microsoft.com/office/drawing/2014/main" id="{5E964CF4-2737-5AF6-2EEE-E271672D042E}"/>
                </a:ext>
              </a:extLst>
            </p:cNvPr>
            <p:cNvSpPr>
              <a:spLocks/>
            </p:cNvSpPr>
            <p:nvPr/>
          </p:nvSpPr>
          <p:spPr bwMode="invGray">
            <a:xfrm>
              <a:off x="8950325" y="1521861"/>
              <a:ext cx="61912" cy="7386"/>
            </a:xfrm>
            <a:custGeom>
              <a:avLst/>
              <a:gdLst>
                <a:gd name="T0" fmla="*/ 2147483646 w 65"/>
                <a:gd name="T1" fmla="*/ 2147483646 h 9"/>
                <a:gd name="T2" fmla="*/ 2147483646 w 65"/>
                <a:gd name="T3" fmla="*/ 2147483646 h 9"/>
                <a:gd name="T4" fmla="*/ 2147483646 w 65"/>
                <a:gd name="T5" fmla="*/ 2147483646 h 9"/>
                <a:gd name="T6" fmla="*/ 2147483646 w 65"/>
                <a:gd name="T7" fmla="*/ 2147483646 h 9"/>
                <a:gd name="T8" fmla="*/ 2147483646 w 65"/>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45">
              <a:extLst>
                <a:ext uri="{FF2B5EF4-FFF2-40B4-BE49-F238E27FC236}">
                  <a16:creationId xmlns:a16="http://schemas.microsoft.com/office/drawing/2014/main" id="{EF9EC86A-E9FC-C1D3-36A6-2BD3C3BC17FC}"/>
                </a:ext>
              </a:extLst>
            </p:cNvPr>
            <p:cNvSpPr>
              <a:spLocks/>
            </p:cNvSpPr>
            <p:nvPr/>
          </p:nvSpPr>
          <p:spPr bwMode="invGray">
            <a:xfrm>
              <a:off x="7537450" y="1546479"/>
              <a:ext cx="28575" cy="3693"/>
            </a:xfrm>
            <a:custGeom>
              <a:avLst/>
              <a:gdLst>
                <a:gd name="T0" fmla="*/ 0 w 29"/>
                <a:gd name="T1" fmla="*/ 2147483646 h 4"/>
                <a:gd name="T2" fmla="*/ 0 w 29"/>
                <a:gd name="T3" fmla="*/ 2147483646 h 4"/>
                <a:gd name="T4" fmla="*/ 2147483646 w 29"/>
                <a:gd name="T5" fmla="*/ 2147483646 h 4"/>
                <a:gd name="T6" fmla="*/ 2147483646 w 29"/>
                <a:gd name="T7" fmla="*/ 0 h 4"/>
                <a:gd name="T8" fmla="*/ 0 w 2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6">
              <a:extLst>
                <a:ext uri="{FF2B5EF4-FFF2-40B4-BE49-F238E27FC236}">
                  <a16:creationId xmlns:a16="http://schemas.microsoft.com/office/drawing/2014/main" id="{74D53C59-9C91-A75B-F687-E4A82CDE4A06}"/>
                </a:ext>
              </a:extLst>
            </p:cNvPr>
            <p:cNvSpPr>
              <a:spLocks/>
            </p:cNvSpPr>
            <p:nvPr/>
          </p:nvSpPr>
          <p:spPr bwMode="invGray">
            <a:xfrm>
              <a:off x="7478713" y="1562481"/>
              <a:ext cx="38100" cy="2462"/>
            </a:xfrm>
            <a:custGeom>
              <a:avLst/>
              <a:gdLst>
                <a:gd name="T0" fmla="*/ 2147483646 w 40"/>
                <a:gd name="T1" fmla="*/ 1658141407 h 3"/>
                <a:gd name="T2" fmla="*/ 2147483646 w 40"/>
                <a:gd name="T3" fmla="*/ 1658141407 h 3"/>
                <a:gd name="T4" fmla="*/ 0 w 40"/>
                <a:gd name="T5" fmla="*/ 0 h 3"/>
                <a:gd name="T6" fmla="*/ 2147483646 w 40"/>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47">
              <a:extLst>
                <a:ext uri="{FF2B5EF4-FFF2-40B4-BE49-F238E27FC236}">
                  <a16:creationId xmlns:a16="http://schemas.microsoft.com/office/drawing/2014/main" id="{C507BD87-78D0-FF31-6E71-43013E2B7253}"/>
                </a:ext>
              </a:extLst>
            </p:cNvPr>
            <p:cNvSpPr>
              <a:spLocks/>
            </p:cNvSpPr>
            <p:nvPr/>
          </p:nvSpPr>
          <p:spPr bwMode="invGray">
            <a:xfrm>
              <a:off x="5410200" y="1568636"/>
              <a:ext cx="36512" cy="3693"/>
            </a:xfrm>
            <a:custGeom>
              <a:avLst/>
              <a:gdLst>
                <a:gd name="T0" fmla="*/ 2147483646 w 38"/>
                <a:gd name="T1" fmla="*/ 0 h 5"/>
                <a:gd name="T2" fmla="*/ 2147483646 w 38"/>
                <a:gd name="T3" fmla="*/ 0 h 5"/>
                <a:gd name="T4" fmla="*/ 0 w 38"/>
                <a:gd name="T5" fmla="*/ 2014642290 h 5"/>
                <a:gd name="T6" fmla="*/ 214748364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48">
              <a:extLst>
                <a:ext uri="{FF2B5EF4-FFF2-40B4-BE49-F238E27FC236}">
                  <a16:creationId xmlns:a16="http://schemas.microsoft.com/office/drawing/2014/main" id="{884B203E-49C4-799E-C006-7A01F3AE8423}"/>
                </a:ext>
              </a:extLst>
            </p:cNvPr>
            <p:cNvSpPr>
              <a:spLocks/>
            </p:cNvSpPr>
            <p:nvPr/>
          </p:nvSpPr>
          <p:spPr bwMode="invGray">
            <a:xfrm>
              <a:off x="10206038" y="1530477"/>
              <a:ext cx="61912" cy="4924"/>
            </a:xfrm>
            <a:custGeom>
              <a:avLst/>
              <a:gdLst>
                <a:gd name="T0" fmla="*/ 2147483646 w 65"/>
                <a:gd name="T1" fmla="*/ 1658141407 h 6"/>
                <a:gd name="T2" fmla="*/ 2147483646 w 65"/>
                <a:gd name="T3" fmla="*/ 1658141407 h 6"/>
                <a:gd name="T4" fmla="*/ 0 w 65"/>
                <a:gd name="T5" fmla="*/ 0 h 6"/>
                <a:gd name="T6" fmla="*/ 2147483646 w 65"/>
                <a:gd name="T7" fmla="*/ 165814140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49">
              <a:extLst>
                <a:ext uri="{FF2B5EF4-FFF2-40B4-BE49-F238E27FC236}">
                  <a16:creationId xmlns:a16="http://schemas.microsoft.com/office/drawing/2014/main" id="{FAC8F3B4-800A-B251-B109-D63C96F0590E}"/>
                </a:ext>
              </a:extLst>
            </p:cNvPr>
            <p:cNvSpPr>
              <a:spLocks/>
            </p:cNvSpPr>
            <p:nvPr/>
          </p:nvSpPr>
          <p:spPr bwMode="invGray">
            <a:xfrm>
              <a:off x="6257925" y="1525554"/>
              <a:ext cx="19050" cy="2462"/>
            </a:xfrm>
            <a:custGeom>
              <a:avLst/>
              <a:gdLst>
                <a:gd name="T0" fmla="*/ 2147483646 w 21"/>
                <a:gd name="T1" fmla="*/ 0 h 2"/>
                <a:gd name="T2" fmla="*/ 2147483646 w 21"/>
                <a:gd name="T3" fmla="*/ 0 h 2"/>
                <a:gd name="T4" fmla="*/ 0 w 21"/>
                <a:gd name="T5" fmla="*/ 2147483646 h 2"/>
                <a:gd name="T6" fmla="*/ 2147483646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50">
              <a:extLst>
                <a:ext uri="{FF2B5EF4-FFF2-40B4-BE49-F238E27FC236}">
                  <a16:creationId xmlns:a16="http://schemas.microsoft.com/office/drawing/2014/main" id="{44CFDB6F-8A8F-8C78-D9B3-ED6EAFB1C9DC}"/>
                </a:ext>
              </a:extLst>
            </p:cNvPr>
            <p:cNvSpPr>
              <a:spLocks/>
            </p:cNvSpPr>
            <p:nvPr/>
          </p:nvSpPr>
          <p:spPr bwMode="invGray">
            <a:xfrm>
              <a:off x="10134600" y="1528016"/>
              <a:ext cx="71437" cy="3693"/>
            </a:xfrm>
            <a:custGeom>
              <a:avLst/>
              <a:gdLst>
                <a:gd name="T0" fmla="*/ 0 w 75"/>
                <a:gd name="T1" fmla="*/ 2147483646 h 4"/>
                <a:gd name="T2" fmla="*/ 0 w 75"/>
                <a:gd name="T3" fmla="*/ 2147483646 h 4"/>
                <a:gd name="T4" fmla="*/ 2147483646 w 75"/>
                <a:gd name="T5" fmla="*/ 2147483646 h 4"/>
                <a:gd name="T6" fmla="*/ 2147483646 w 75"/>
                <a:gd name="T7" fmla="*/ 2147483646 h 4"/>
                <a:gd name="T8" fmla="*/ 0 w 75"/>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51">
              <a:extLst>
                <a:ext uri="{FF2B5EF4-FFF2-40B4-BE49-F238E27FC236}">
                  <a16:creationId xmlns:a16="http://schemas.microsoft.com/office/drawing/2014/main" id="{F7DC4057-46C3-B19F-DEFF-EE3B9DA0889B}"/>
                </a:ext>
              </a:extLst>
            </p:cNvPr>
            <p:cNvSpPr>
              <a:spLocks/>
            </p:cNvSpPr>
            <p:nvPr/>
          </p:nvSpPr>
          <p:spPr bwMode="invGray">
            <a:xfrm>
              <a:off x="2582863" y="1560020"/>
              <a:ext cx="7937" cy="1231"/>
            </a:xfrm>
            <a:custGeom>
              <a:avLst/>
              <a:gdLst>
                <a:gd name="T0" fmla="*/ 2147483646 w 8"/>
                <a:gd name="T1" fmla="*/ 1865409391 h 1"/>
                <a:gd name="T2" fmla="*/ 2147483646 w 8"/>
                <a:gd name="T3" fmla="*/ 1865409391 h 1"/>
                <a:gd name="T4" fmla="*/ 976437520 w 8"/>
                <a:gd name="T5" fmla="*/ 0 h 1"/>
                <a:gd name="T6" fmla="*/ 2147483646 w 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52">
              <a:extLst>
                <a:ext uri="{FF2B5EF4-FFF2-40B4-BE49-F238E27FC236}">
                  <a16:creationId xmlns:a16="http://schemas.microsoft.com/office/drawing/2014/main" id="{681682B0-BC09-4DAC-8A81-CF85D7355743}"/>
                </a:ext>
              </a:extLst>
            </p:cNvPr>
            <p:cNvSpPr>
              <a:spLocks/>
            </p:cNvSpPr>
            <p:nvPr/>
          </p:nvSpPr>
          <p:spPr bwMode="invGray">
            <a:xfrm>
              <a:off x="1762125" y="1521861"/>
              <a:ext cx="34925" cy="1231"/>
            </a:xfrm>
            <a:custGeom>
              <a:avLst/>
              <a:gdLst>
                <a:gd name="T0" fmla="*/ 0 w 36"/>
                <a:gd name="T1" fmla="*/ 1865409391 h 1"/>
                <a:gd name="T2" fmla="*/ 0 w 36"/>
                <a:gd name="T3" fmla="*/ 1865409391 h 1"/>
                <a:gd name="T4" fmla="*/ 2147483646 w 36"/>
                <a:gd name="T5" fmla="*/ 1865409391 h 1"/>
                <a:gd name="T6" fmla="*/ 0 w 36"/>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53">
              <a:extLst>
                <a:ext uri="{FF2B5EF4-FFF2-40B4-BE49-F238E27FC236}">
                  <a16:creationId xmlns:a16="http://schemas.microsoft.com/office/drawing/2014/main" id="{C95C548B-F600-A17F-371E-D49E43E040B7}"/>
                </a:ext>
              </a:extLst>
            </p:cNvPr>
            <p:cNvSpPr>
              <a:spLocks/>
            </p:cNvSpPr>
            <p:nvPr/>
          </p:nvSpPr>
          <p:spPr bwMode="invGray">
            <a:xfrm>
              <a:off x="10812463" y="1529246"/>
              <a:ext cx="19050" cy="1231"/>
            </a:xfrm>
            <a:custGeom>
              <a:avLst/>
              <a:gdLst>
                <a:gd name="T0" fmla="*/ 0 w 20"/>
                <a:gd name="T1" fmla="*/ 1865409391 h 1"/>
                <a:gd name="T2" fmla="*/ 0 w 20"/>
                <a:gd name="T3" fmla="*/ 1865409391 h 1"/>
                <a:gd name="T4" fmla="*/ 0 w 20"/>
                <a:gd name="T5" fmla="*/ 186540939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54">
              <a:extLst>
                <a:ext uri="{FF2B5EF4-FFF2-40B4-BE49-F238E27FC236}">
                  <a16:creationId xmlns:a16="http://schemas.microsoft.com/office/drawing/2014/main" id="{AAABC733-25C6-8CA3-FA47-6B99D20DAF2C}"/>
                </a:ext>
              </a:extLst>
            </p:cNvPr>
            <p:cNvSpPr>
              <a:spLocks/>
            </p:cNvSpPr>
            <p:nvPr/>
          </p:nvSpPr>
          <p:spPr bwMode="invGray">
            <a:xfrm>
              <a:off x="10896600" y="1545248"/>
              <a:ext cx="7937" cy="2462"/>
            </a:xfrm>
            <a:custGeom>
              <a:avLst/>
              <a:gdLst>
                <a:gd name="T0" fmla="*/ 2147483646 w 8"/>
                <a:gd name="T1" fmla="*/ 0 h 3"/>
                <a:gd name="T2" fmla="*/ 2147483646 w 8"/>
                <a:gd name="T3" fmla="*/ 0 h 3"/>
                <a:gd name="T4" fmla="*/ 0 w 8"/>
                <a:gd name="T5" fmla="*/ 1658141407 h 3"/>
                <a:gd name="T6" fmla="*/ 2147483646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55">
              <a:extLst>
                <a:ext uri="{FF2B5EF4-FFF2-40B4-BE49-F238E27FC236}">
                  <a16:creationId xmlns:a16="http://schemas.microsoft.com/office/drawing/2014/main" id="{A1DF3B1D-C90F-8029-91C9-E52FCF927E42}"/>
                </a:ext>
              </a:extLst>
            </p:cNvPr>
            <p:cNvSpPr>
              <a:spLocks/>
            </p:cNvSpPr>
            <p:nvPr/>
          </p:nvSpPr>
          <p:spPr bwMode="invGray">
            <a:xfrm>
              <a:off x="9947275" y="1553865"/>
              <a:ext cx="4762" cy="1231"/>
            </a:xfrm>
            <a:custGeom>
              <a:avLst/>
              <a:gdLst>
                <a:gd name="T0" fmla="*/ 863526794 w 5"/>
                <a:gd name="T1" fmla="*/ 0 h 1"/>
                <a:gd name="T2" fmla="*/ 863526794 w 5"/>
                <a:gd name="T3" fmla="*/ 0 h 1"/>
                <a:gd name="T4" fmla="*/ 0 w 5"/>
                <a:gd name="T5" fmla="*/ 0 h 1"/>
                <a:gd name="T6" fmla="*/ 86352679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6">
              <a:extLst>
                <a:ext uri="{FF2B5EF4-FFF2-40B4-BE49-F238E27FC236}">
                  <a16:creationId xmlns:a16="http://schemas.microsoft.com/office/drawing/2014/main" id="{B8AB44E8-91C5-D588-578D-2AD73A2E1FDB}"/>
                </a:ext>
              </a:extLst>
            </p:cNvPr>
            <p:cNvSpPr>
              <a:spLocks/>
            </p:cNvSpPr>
            <p:nvPr/>
          </p:nvSpPr>
          <p:spPr bwMode="invGray">
            <a:xfrm>
              <a:off x="10817225" y="1531708"/>
              <a:ext cx="23812" cy="0"/>
            </a:xfrm>
            <a:custGeom>
              <a:avLst/>
              <a:gdLst>
                <a:gd name="T0" fmla="*/ 2147483646 w 25"/>
                <a:gd name="T1" fmla="*/ 1 h 1"/>
                <a:gd name="T2" fmla="*/ 2147483646 w 25"/>
                <a:gd name="T3" fmla="*/ 1 h 1"/>
                <a:gd name="T4" fmla="*/ 0 w 25"/>
                <a:gd name="T5" fmla="*/ 0 h 1"/>
                <a:gd name="T6" fmla="*/ 2147483646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7">
              <a:extLst>
                <a:ext uri="{FF2B5EF4-FFF2-40B4-BE49-F238E27FC236}">
                  <a16:creationId xmlns:a16="http://schemas.microsoft.com/office/drawing/2014/main" id="{0EA93A78-1EF7-2CFE-DB18-7DE4DAF2E315}"/>
                </a:ext>
              </a:extLst>
            </p:cNvPr>
            <p:cNvSpPr>
              <a:spLocks/>
            </p:cNvSpPr>
            <p:nvPr/>
          </p:nvSpPr>
          <p:spPr bwMode="invGray">
            <a:xfrm>
              <a:off x="10836275" y="1529246"/>
              <a:ext cx="19050" cy="1231"/>
            </a:xfrm>
            <a:custGeom>
              <a:avLst/>
              <a:gdLst>
                <a:gd name="T0" fmla="*/ 0 w 20"/>
                <a:gd name="T1" fmla="*/ 1865409391 h 1"/>
                <a:gd name="T2" fmla="*/ 0 w 20"/>
                <a:gd name="T3" fmla="*/ 1865409391 h 1"/>
                <a:gd name="T4" fmla="*/ 2147483646 w 20"/>
                <a:gd name="T5" fmla="*/ 1865409391 h 1"/>
                <a:gd name="T6" fmla="*/ 0 w 20"/>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58">
              <a:extLst>
                <a:ext uri="{FF2B5EF4-FFF2-40B4-BE49-F238E27FC236}">
                  <a16:creationId xmlns:a16="http://schemas.microsoft.com/office/drawing/2014/main" id="{830D3609-A650-52C1-D9F7-4CAEF91D8117}"/>
                </a:ext>
              </a:extLst>
            </p:cNvPr>
            <p:cNvSpPr>
              <a:spLocks/>
            </p:cNvSpPr>
            <p:nvPr/>
          </p:nvSpPr>
          <p:spPr bwMode="invGray">
            <a:xfrm>
              <a:off x="10787063" y="1530477"/>
              <a:ext cx="30162" cy="1231"/>
            </a:xfrm>
            <a:custGeom>
              <a:avLst/>
              <a:gdLst>
                <a:gd name="T0" fmla="*/ 0 w 31"/>
                <a:gd name="T1" fmla="*/ 0 h 1"/>
                <a:gd name="T2" fmla="*/ 0 w 31"/>
                <a:gd name="T3" fmla="*/ 0 h 1"/>
                <a:gd name="T4" fmla="*/ 2147483646 w 31"/>
                <a:gd name="T5" fmla="*/ 1865409391 h 1"/>
                <a:gd name="T6" fmla="*/ 2147483646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59">
              <a:extLst>
                <a:ext uri="{FF2B5EF4-FFF2-40B4-BE49-F238E27FC236}">
                  <a16:creationId xmlns:a16="http://schemas.microsoft.com/office/drawing/2014/main" id="{681EA0E3-8ED1-3D77-7D01-0A10A5516456}"/>
                </a:ext>
              </a:extLst>
            </p:cNvPr>
            <p:cNvSpPr>
              <a:spLocks/>
            </p:cNvSpPr>
            <p:nvPr/>
          </p:nvSpPr>
          <p:spPr bwMode="invGray">
            <a:xfrm>
              <a:off x="4092575" y="1552634"/>
              <a:ext cx="20637" cy="2462"/>
            </a:xfrm>
            <a:custGeom>
              <a:avLst/>
              <a:gdLst>
                <a:gd name="T0" fmla="*/ 2147483646 w 23"/>
                <a:gd name="T1" fmla="*/ 0 h 2"/>
                <a:gd name="T2" fmla="*/ 2147483646 w 23"/>
                <a:gd name="T3" fmla="*/ 0 h 2"/>
                <a:gd name="T4" fmla="*/ 2147483646 w 23"/>
                <a:gd name="T5" fmla="*/ 0 h 2"/>
                <a:gd name="T6" fmla="*/ 2147483646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60">
              <a:extLst>
                <a:ext uri="{FF2B5EF4-FFF2-40B4-BE49-F238E27FC236}">
                  <a16:creationId xmlns:a16="http://schemas.microsoft.com/office/drawing/2014/main" id="{65F952E3-4D1E-70AB-0041-9FF29EB9102D}"/>
                </a:ext>
              </a:extLst>
            </p:cNvPr>
            <p:cNvSpPr>
              <a:spLocks/>
            </p:cNvSpPr>
            <p:nvPr/>
          </p:nvSpPr>
          <p:spPr bwMode="invGray">
            <a:xfrm>
              <a:off x="8528050" y="1567405"/>
              <a:ext cx="3175" cy="1231"/>
            </a:xfrm>
            <a:custGeom>
              <a:avLst/>
              <a:gdLst>
                <a:gd name="T0" fmla="*/ 1185033825 w 3"/>
                <a:gd name="T1" fmla="*/ 1865409391 h 1"/>
                <a:gd name="T2" fmla="*/ 1185033825 w 3"/>
                <a:gd name="T3" fmla="*/ 1865409391 h 1"/>
                <a:gd name="T4" fmla="*/ 2147483646 w 3"/>
                <a:gd name="T5" fmla="*/ 0 h 1"/>
                <a:gd name="T6" fmla="*/ 0 w 3"/>
                <a:gd name="T7" fmla="*/ 0 h 1"/>
                <a:gd name="T8" fmla="*/ 1185033825 w 3"/>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61">
              <a:extLst>
                <a:ext uri="{FF2B5EF4-FFF2-40B4-BE49-F238E27FC236}">
                  <a16:creationId xmlns:a16="http://schemas.microsoft.com/office/drawing/2014/main" id="{6874CCB0-7BEE-BABA-9589-31D20D228310}"/>
                </a:ext>
              </a:extLst>
            </p:cNvPr>
            <p:cNvSpPr>
              <a:spLocks/>
            </p:cNvSpPr>
            <p:nvPr/>
          </p:nvSpPr>
          <p:spPr bwMode="invGray">
            <a:xfrm>
              <a:off x="8461375" y="1556326"/>
              <a:ext cx="66675" cy="14771"/>
            </a:xfrm>
            <a:custGeom>
              <a:avLst/>
              <a:gdLst>
                <a:gd name="T0" fmla="*/ 0 w 69"/>
                <a:gd name="T1" fmla="*/ 2147483646 h 17"/>
                <a:gd name="T2" fmla="*/ 0 w 69"/>
                <a:gd name="T3" fmla="*/ 2147483646 h 17"/>
                <a:gd name="T4" fmla="*/ 2147483646 w 69"/>
                <a:gd name="T5" fmla="*/ 2147483646 h 17"/>
                <a:gd name="T6" fmla="*/ 2147483646 w 69"/>
                <a:gd name="T7" fmla="*/ 0 h 17"/>
                <a:gd name="T8" fmla="*/ 0 w 6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62">
              <a:extLst>
                <a:ext uri="{FF2B5EF4-FFF2-40B4-BE49-F238E27FC236}">
                  <a16:creationId xmlns:a16="http://schemas.microsoft.com/office/drawing/2014/main" id="{32E6A144-CABF-8BFF-46BA-C9EDF8D0771F}"/>
                </a:ext>
              </a:extLst>
            </p:cNvPr>
            <p:cNvSpPr>
              <a:spLocks noEditPoints="1"/>
            </p:cNvSpPr>
            <p:nvPr/>
          </p:nvSpPr>
          <p:spPr bwMode="invGray">
            <a:xfrm>
              <a:off x="1562100" y="1514475"/>
              <a:ext cx="9563100" cy="64008"/>
            </a:xfrm>
            <a:custGeom>
              <a:avLst/>
              <a:gdLst>
                <a:gd name="T0" fmla="*/ 2147483646 w 10030"/>
                <a:gd name="T1" fmla="*/ 2147483646 h 75"/>
                <a:gd name="T2" fmla="*/ 2147483646 w 10030"/>
                <a:gd name="T3" fmla="*/ 2147483646 h 75"/>
                <a:gd name="T4" fmla="*/ 2147483646 w 10030"/>
                <a:gd name="T5" fmla="*/ 2147483646 h 75"/>
                <a:gd name="T6" fmla="*/ 2147483646 w 10030"/>
                <a:gd name="T7" fmla="*/ 2147483646 h 75"/>
                <a:gd name="T8" fmla="*/ 2147483646 w 10030"/>
                <a:gd name="T9" fmla="*/ 2147483646 h 75"/>
                <a:gd name="T10" fmla="*/ 2147483646 w 10030"/>
                <a:gd name="T11" fmla="*/ 2147483646 h 75"/>
                <a:gd name="T12" fmla="*/ 2147483646 w 10030"/>
                <a:gd name="T13" fmla="*/ 2147483646 h 75"/>
                <a:gd name="T14" fmla="*/ 2147483646 w 10030"/>
                <a:gd name="T15" fmla="*/ 2147483646 h 75"/>
                <a:gd name="T16" fmla="*/ 2147483646 w 10030"/>
                <a:gd name="T17" fmla="*/ 2147483646 h 75"/>
                <a:gd name="T18" fmla="*/ 2147483646 w 10030"/>
                <a:gd name="T19" fmla="*/ 2147483646 h 75"/>
                <a:gd name="T20" fmla="*/ 2147483646 w 10030"/>
                <a:gd name="T21" fmla="*/ 2147483646 h 75"/>
                <a:gd name="T22" fmla="*/ 2147483646 w 10030"/>
                <a:gd name="T23" fmla="*/ 2147483646 h 75"/>
                <a:gd name="T24" fmla="*/ 2147483646 w 10030"/>
                <a:gd name="T25" fmla="*/ 2147483646 h 75"/>
                <a:gd name="T26" fmla="*/ 2147483646 w 10030"/>
                <a:gd name="T27" fmla="*/ 2147483646 h 75"/>
                <a:gd name="T28" fmla="*/ 2147483646 w 10030"/>
                <a:gd name="T29" fmla="*/ 2147483646 h 75"/>
                <a:gd name="T30" fmla="*/ 2147483646 w 10030"/>
                <a:gd name="T31" fmla="*/ 2147483646 h 75"/>
                <a:gd name="T32" fmla="*/ 2147483646 w 10030"/>
                <a:gd name="T33" fmla="*/ 2147483646 h 75"/>
                <a:gd name="T34" fmla="*/ 2147483646 w 10030"/>
                <a:gd name="T35" fmla="*/ 2147483646 h 75"/>
                <a:gd name="T36" fmla="*/ 2147483646 w 10030"/>
                <a:gd name="T37" fmla="*/ 2147483646 h 75"/>
                <a:gd name="T38" fmla="*/ 2147483646 w 10030"/>
                <a:gd name="T39" fmla="*/ 2147483646 h 75"/>
                <a:gd name="T40" fmla="*/ 2147483646 w 10030"/>
                <a:gd name="T41" fmla="*/ 2147483646 h 75"/>
                <a:gd name="T42" fmla="*/ 2147483646 w 10030"/>
                <a:gd name="T43" fmla="*/ 2147483646 h 75"/>
                <a:gd name="T44" fmla="*/ 2147483646 w 10030"/>
                <a:gd name="T45" fmla="*/ 2147483646 h 75"/>
                <a:gd name="T46" fmla="*/ 2147483646 w 10030"/>
                <a:gd name="T47" fmla="*/ 2147483646 h 75"/>
                <a:gd name="T48" fmla="*/ 2147483646 w 10030"/>
                <a:gd name="T49" fmla="*/ 2147483646 h 75"/>
                <a:gd name="T50" fmla="*/ 2147483646 w 10030"/>
                <a:gd name="T51" fmla="*/ 2147483646 h 75"/>
                <a:gd name="T52" fmla="*/ 2147483646 w 10030"/>
                <a:gd name="T53" fmla="*/ 2147483646 h 75"/>
                <a:gd name="T54" fmla="*/ 2147483646 w 10030"/>
                <a:gd name="T55" fmla="*/ 2147483646 h 75"/>
                <a:gd name="T56" fmla="*/ 2147483646 w 10030"/>
                <a:gd name="T57" fmla="*/ 2147483646 h 75"/>
                <a:gd name="T58" fmla="*/ 2147483646 w 10030"/>
                <a:gd name="T59" fmla="*/ 2147483646 h 75"/>
                <a:gd name="T60" fmla="*/ 2147483646 w 10030"/>
                <a:gd name="T61" fmla="*/ 2147483646 h 75"/>
                <a:gd name="T62" fmla="*/ 2147483646 w 10030"/>
                <a:gd name="T63" fmla="*/ 2147483646 h 75"/>
                <a:gd name="T64" fmla="*/ 2147483646 w 10030"/>
                <a:gd name="T65" fmla="*/ 2147483646 h 75"/>
                <a:gd name="T66" fmla="*/ 2147483646 w 10030"/>
                <a:gd name="T67" fmla="*/ 2147483646 h 75"/>
                <a:gd name="T68" fmla="*/ 2147483646 w 10030"/>
                <a:gd name="T69" fmla="*/ 2147483646 h 75"/>
                <a:gd name="T70" fmla="*/ 2147483646 w 10030"/>
                <a:gd name="T71" fmla="*/ 2147483646 h 75"/>
                <a:gd name="T72" fmla="*/ 2147483646 w 10030"/>
                <a:gd name="T73" fmla="*/ 2147483646 h 75"/>
                <a:gd name="T74" fmla="*/ 2147483646 w 10030"/>
                <a:gd name="T75" fmla="*/ 2147483646 h 75"/>
                <a:gd name="T76" fmla="*/ 2147483646 w 10030"/>
                <a:gd name="T77" fmla="*/ 2147483646 h 75"/>
                <a:gd name="T78" fmla="*/ 2147483646 w 10030"/>
                <a:gd name="T79" fmla="*/ 2147483646 h 75"/>
                <a:gd name="T80" fmla="*/ 2147483646 w 10030"/>
                <a:gd name="T81" fmla="*/ 2147483646 h 75"/>
                <a:gd name="T82" fmla="*/ 2147483646 w 10030"/>
                <a:gd name="T83" fmla="*/ 2147483646 h 75"/>
                <a:gd name="T84" fmla="*/ 2147483646 w 10030"/>
                <a:gd name="T85" fmla="*/ 2147483646 h 75"/>
                <a:gd name="T86" fmla="*/ 2147483646 w 10030"/>
                <a:gd name="T87" fmla="*/ 2147483646 h 75"/>
                <a:gd name="T88" fmla="*/ 2147483646 w 10030"/>
                <a:gd name="T89" fmla="*/ 2147483646 h 75"/>
                <a:gd name="T90" fmla="*/ 2147483646 w 10030"/>
                <a:gd name="T91" fmla="*/ 2147483646 h 75"/>
                <a:gd name="T92" fmla="*/ 2147483646 w 10030"/>
                <a:gd name="T93" fmla="*/ 2147483646 h 75"/>
                <a:gd name="T94" fmla="*/ 2147483646 w 10030"/>
                <a:gd name="T95" fmla="*/ 2147483646 h 75"/>
                <a:gd name="T96" fmla="*/ 2147483646 w 10030"/>
                <a:gd name="T97" fmla="*/ 2147483646 h 75"/>
                <a:gd name="T98" fmla="*/ 2147483646 w 10030"/>
                <a:gd name="T99" fmla="*/ 2147483646 h 75"/>
                <a:gd name="T100" fmla="*/ 2147483646 w 10030"/>
                <a:gd name="T101" fmla="*/ 2147483646 h 75"/>
                <a:gd name="T102" fmla="*/ 2147483646 w 10030"/>
                <a:gd name="T103" fmla="*/ 2147483646 h 75"/>
                <a:gd name="T104" fmla="*/ 2147483646 w 10030"/>
                <a:gd name="T105" fmla="*/ 2147483646 h 75"/>
                <a:gd name="T106" fmla="*/ 2147483646 w 10030"/>
                <a:gd name="T107" fmla="*/ 2147483646 h 75"/>
                <a:gd name="T108" fmla="*/ 2147483646 w 10030"/>
                <a:gd name="T109" fmla="*/ 2147483646 h 75"/>
                <a:gd name="T110" fmla="*/ 2147483646 w 10030"/>
                <a:gd name="T111" fmla="*/ 2147483646 h 75"/>
                <a:gd name="T112" fmla="*/ 2147483646 w 10030"/>
                <a:gd name="T113" fmla="*/ 2147483646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63">
              <a:extLst>
                <a:ext uri="{FF2B5EF4-FFF2-40B4-BE49-F238E27FC236}">
                  <a16:creationId xmlns:a16="http://schemas.microsoft.com/office/drawing/2014/main" id="{38B0E981-3A5F-E87B-8300-8274BE48E5E4}"/>
                </a:ext>
              </a:extLst>
            </p:cNvPr>
            <p:cNvSpPr>
              <a:spLocks/>
            </p:cNvSpPr>
            <p:nvPr/>
          </p:nvSpPr>
          <p:spPr bwMode="invGray">
            <a:xfrm>
              <a:off x="7508875" y="1560020"/>
              <a:ext cx="11112" cy="3693"/>
            </a:xfrm>
            <a:custGeom>
              <a:avLst/>
              <a:gdLst>
                <a:gd name="T0" fmla="*/ 2147483646 w 12"/>
                <a:gd name="T1" fmla="*/ 2147483646 h 3"/>
                <a:gd name="T2" fmla="*/ 2147483646 w 12"/>
                <a:gd name="T3" fmla="*/ 2147483646 h 3"/>
                <a:gd name="T4" fmla="*/ 2147483646 w 12"/>
                <a:gd name="T5" fmla="*/ 0 h 3"/>
                <a:gd name="T6" fmla="*/ 2147483646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64">
              <a:extLst>
                <a:ext uri="{FF2B5EF4-FFF2-40B4-BE49-F238E27FC236}">
                  <a16:creationId xmlns:a16="http://schemas.microsoft.com/office/drawing/2014/main" id="{B46E60CA-49CD-7B64-DD12-738B1140FAFA}"/>
                </a:ext>
              </a:extLst>
            </p:cNvPr>
            <p:cNvSpPr>
              <a:spLocks/>
            </p:cNvSpPr>
            <p:nvPr/>
          </p:nvSpPr>
          <p:spPr bwMode="invGray">
            <a:xfrm>
              <a:off x="5434013" y="1567405"/>
              <a:ext cx="4762" cy="1231"/>
            </a:xfrm>
            <a:custGeom>
              <a:avLst/>
              <a:gdLst>
                <a:gd name="T0" fmla="*/ 2147483646 w 5"/>
                <a:gd name="T1" fmla="*/ 1865409391 h 1"/>
                <a:gd name="T2" fmla="*/ 2147483646 w 5"/>
                <a:gd name="T3" fmla="*/ 1865409391 h 1"/>
                <a:gd name="T4" fmla="*/ 2147483646 w 5"/>
                <a:gd name="T5" fmla="*/ 0 h 1"/>
                <a:gd name="T6" fmla="*/ 0 w 5"/>
                <a:gd name="T7" fmla="*/ 1865409391 h 1"/>
                <a:gd name="T8" fmla="*/ 2147483646 w 5"/>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65">
              <a:extLst>
                <a:ext uri="{FF2B5EF4-FFF2-40B4-BE49-F238E27FC236}">
                  <a16:creationId xmlns:a16="http://schemas.microsoft.com/office/drawing/2014/main" id="{E3C50192-4731-9572-1E1F-6CF4E2BBF932}"/>
                </a:ext>
              </a:extLst>
            </p:cNvPr>
            <p:cNvSpPr>
              <a:spLocks/>
            </p:cNvSpPr>
            <p:nvPr/>
          </p:nvSpPr>
          <p:spPr bwMode="invGray">
            <a:xfrm>
              <a:off x="9672638" y="1567405"/>
              <a:ext cx="25400" cy="2462"/>
            </a:xfrm>
            <a:custGeom>
              <a:avLst/>
              <a:gdLst>
                <a:gd name="T0" fmla="*/ 2147483646 w 27"/>
                <a:gd name="T1" fmla="*/ 1658141407 h 3"/>
                <a:gd name="T2" fmla="*/ 2147483646 w 27"/>
                <a:gd name="T3" fmla="*/ 1658141407 h 3"/>
                <a:gd name="T4" fmla="*/ 832778511 w 27"/>
                <a:gd name="T5" fmla="*/ 0 h 3"/>
                <a:gd name="T6" fmla="*/ 2147483646 w 27"/>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6">
              <a:extLst>
                <a:ext uri="{FF2B5EF4-FFF2-40B4-BE49-F238E27FC236}">
                  <a16:creationId xmlns:a16="http://schemas.microsoft.com/office/drawing/2014/main" id="{3EF6E36E-0E5A-8D2D-CA65-7404CC6E027D}"/>
                </a:ext>
              </a:extLst>
            </p:cNvPr>
            <p:cNvSpPr>
              <a:spLocks/>
            </p:cNvSpPr>
            <p:nvPr/>
          </p:nvSpPr>
          <p:spPr bwMode="invGray">
            <a:xfrm>
              <a:off x="10966450" y="1529246"/>
              <a:ext cx="39687" cy="2462"/>
            </a:xfrm>
            <a:custGeom>
              <a:avLst/>
              <a:gdLst>
                <a:gd name="T0" fmla="*/ 2147483646 w 42"/>
                <a:gd name="T1" fmla="*/ 0 h 3"/>
                <a:gd name="T2" fmla="*/ 2147483646 w 42"/>
                <a:gd name="T3" fmla="*/ 0 h 3"/>
                <a:gd name="T4" fmla="*/ 0 w 42"/>
                <a:gd name="T5" fmla="*/ 552938118 h 3"/>
                <a:gd name="T6" fmla="*/ 2147483646 w 42"/>
                <a:gd name="T7" fmla="*/ 1658141407 h 3"/>
                <a:gd name="T8" fmla="*/ 2147483646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7">
              <a:extLst>
                <a:ext uri="{FF2B5EF4-FFF2-40B4-BE49-F238E27FC236}">
                  <a16:creationId xmlns:a16="http://schemas.microsoft.com/office/drawing/2014/main" id="{659AEE51-D427-F11F-78D6-9BDBA3CB9B0A}"/>
                </a:ext>
              </a:extLst>
            </p:cNvPr>
            <p:cNvSpPr>
              <a:spLocks/>
            </p:cNvSpPr>
            <p:nvPr/>
          </p:nvSpPr>
          <p:spPr bwMode="invGray">
            <a:xfrm>
              <a:off x="11329988" y="1552634"/>
              <a:ext cx="44450" cy="2462"/>
            </a:xfrm>
            <a:custGeom>
              <a:avLst/>
              <a:gdLst>
                <a:gd name="T0" fmla="*/ 2147483646 w 46"/>
                <a:gd name="T1" fmla="*/ 1658141407 h 3"/>
                <a:gd name="T2" fmla="*/ 2147483646 w 46"/>
                <a:gd name="T3" fmla="*/ 1658141407 h 3"/>
                <a:gd name="T4" fmla="*/ 2147483646 w 46"/>
                <a:gd name="T5" fmla="*/ 1105203289 h 3"/>
                <a:gd name="T6" fmla="*/ 2147483646 w 46"/>
                <a:gd name="T7" fmla="*/ 0 h 3"/>
                <a:gd name="T8" fmla="*/ 2147483646 w 46"/>
                <a:gd name="T9" fmla="*/ 165814140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68">
              <a:extLst>
                <a:ext uri="{FF2B5EF4-FFF2-40B4-BE49-F238E27FC236}">
                  <a16:creationId xmlns:a16="http://schemas.microsoft.com/office/drawing/2014/main" id="{E1CBDE7D-8201-31A1-37B9-D7E90E745FB6}"/>
                </a:ext>
              </a:extLst>
            </p:cNvPr>
            <p:cNvSpPr>
              <a:spLocks/>
            </p:cNvSpPr>
            <p:nvPr/>
          </p:nvSpPr>
          <p:spPr bwMode="invGray">
            <a:xfrm>
              <a:off x="11042650" y="1540325"/>
              <a:ext cx="60325" cy="6155"/>
            </a:xfrm>
            <a:custGeom>
              <a:avLst/>
              <a:gdLst>
                <a:gd name="T0" fmla="*/ 0 w 63"/>
                <a:gd name="T1" fmla="*/ 2039552454 h 7"/>
                <a:gd name="T2" fmla="*/ 0 w 63"/>
                <a:gd name="T3" fmla="*/ 2039552454 h 7"/>
                <a:gd name="T4" fmla="*/ 2147483646 w 63"/>
                <a:gd name="T5" fmla="*/ 2147483646 h 7"/>
                <a:gd name="T6" fmla="*/ 2147483646 w 63"/>
                <a:gd name="T7" fmla="*/ 2147483646 h 7"/>
                <a:gd name="T8" fmla="*/ 0 w 63"/>
                <a:gd name="T9" fmla="*/ 203955245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69">
              <a:extLst>
                <a:ext uri="{FF2B5EF4-FFF2-40B4-BE49-F238E27FC236}">
                  <a16:creationId xmlns:a16="http://schemas.microsoft.com/office/drawing/2014/main" id="{FE670037-4711-8422-CFAE-AD87E8066CE4}"/>
                </a:ext>
              </a:extLst>
            </p:cNvPr>
            <p:cNvSpPr>
              <a:spLocks/>
            </p:cNvSpPr>
            <p:nvPr/>
          </p:nvSpPr>
          <p:spPr bwMode="invGray">
            <a:xfrm>
              <a:off x="11106150" y="1542787"/>
              <a:ext cx="28575" cy="1231"/>
            </a:xfrm>
            <a:custGeom>
              <a:avLst/>
              <a:gdLst>
                <a:gd name="T0" fmla="*/ 0 w 31"/>
                <a:gd name="T1" fmla="*/ 466352656 h 2"/>
                <a:gd name="T2" fmla="*/ 0 w 31"/>
                <a:gd name="T3" fmla="*/ 466352656 h 2"/>
                <a:gd name="T4" fmla="*/ 2147483646 w 31"/>
                <a:gd name="T5" fmla="*/ 466352656 h 2"/>
                <a:gd name="T6" fmla="*/ 0 w 31"/>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70">
              <a:extLst>
                <a:ext uri="{FF2B5EF4-FFF2-40B4-BE49-F238E27FC236}">
                  <a16:creationId xmlns:a16="http://schemas.microsoft.com/office/drawing/2014/main" id="{01D2E3CB-8DE3-C4B0-C022-AAD2E580780A}"/>
                </a:ext>
              </a:extLst>
            </p:cNvPr>
            <p:cNvSpPr>
              <a:spLocks/>
            </p:cNvSpPr>
            <p:nvPr/>
          </p:nvSpPr>
          <p:spPr bwMode="invGray">
            <a:xfrm>
              <a:off x="10679113" y="1525554"/>
              <a:ext cx="103187" cy="9847"/>
            </a:xfrm>
            <a:custGeom>
              <a:avLst/>
              <a:gdLst>
                <a:gd name="T0" fmla="*/ 2147483646 w 109"/>
                <a:gd name="T1" fmla="*/ 2147483646 h 12"/>
                <a:gd name="T2" fmla="*/ 2147483646 w 109"/>
                <a:gd name="T3" fmla="*/ 2147483646 h 12"/>
                <a:gd name="T4" fmla="*/ 2147483646 w 109"/>
                <a:gd name="T5" fmla="*/ 2147483646 h 12"/>
                <a:gd name="T6" fmla="*/ 2147483646 w 109"/>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71">
              <a:extLst>
                <a:ext uri="{FF2B5EF4-FFF2-40B4-BE49-F238E27FC236}">
                  <a16:creationId xmlns:a16="http://schemas.microsoft.com/office/drawing/2014/main" id="{D9D255AF-CCFA-BAC4-88E5-C28BF24C4BC7}"/>
                </a:ext>
              </a:extLst>
            </p:cNvPr>
            <p:cNvSpPr>
              <a:spLocks/>
            </p:cNvSpPr>
            <p:nvPr/>
          </p:nvSpPr>
          <p:spPr bwMode="invGray">
            <a:xfrm>
              <a:off x="11039475" y="1550172"/>
              <a:ext cx="26987" cy="4924"/>
            </a:xfrm>
            <a:custGeom>
              <a:avLst/>
              <a:gdLst>
                <a:gd name="T0" fmla="*/ 2147483646 w 27"/>
                <a:gd name="T1" fmla="*/ 2147483646 h 5"/>
                <a:gd name="T2" fmla="*/ 2147483646 w 27"/>
                <a:gd name="T3" fmla="*/ 2147483646 h 5"/>
                <a:gd name="T4" fmla="*/ 2147483646 w 27"/>
                <a:gd name="T5" fmla="*/ 0 h 5"/>
                <a:gd name="T6" fmla="*/ 0 w 27"/>
                <a:gd name="T7" fmla="*/ 2147483646 h 5"/>
                <a:gd name="T8" fmla="*/ 2147483646 w 2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72">
              <a:extLst>
                <a:ext uri="{FF2B5EF4-FFF2-40B4-BE49-F238E27FC236}">
                  <a16:creationId xmlns:a16="http://schemas.microsoft.com/office/drawing/2014/main" id="{9D639844-D020-15BC-A9DA-1AFA0FA9AE1E}"/>
                </a:ext>
              </a:extLst>
            </p:cNvPr>
            <p:cNvSpPr>
              <a:spLocks/>
            </p:cNvSpPr>
            <p:nvPr/>
          </p:nvSpPr>
          <p:spPr bwMode="invGray">
            <a:xfrm>
              <a:off x="10841038" y="1548941"/>
              <a:ext cx="58737" cy="2462"/>
            </a:xfrm>
            <a:custGeom>
              <a:avLst/>
              <a:gdLst>
                <a:gd name="T0" fmla="*/ 892873655 w 61"/>
                <a:gd name="T1" fmla="*/ 1105203289 h 3"/>
                <a:gd name="T2" fmla="*/ 892873655 w 61"/>
                <a:gd name="T3" fmla="*/ 1105203289 h 3"/>
                <a:gd name="T4" fmla="*/ 2147483646 w 61"/>
                <a:gd name="T5" fmla="*/ 1658141407 h 3"/>
                <a:gd name="T6" fmla="*/ 2147483646 w 61"/>
                <a:gd name="T7" fmla="*/ 1105203289 h 3"/>
                <a:gd name="T8" fmla="*/ 892873655 w 61"/>
                <a:gd name="T9" fmla="*/ 110520328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73">
              <a:extLst>
                <a:ext uri="{FF2B5EF4-FFF2-40B4-BE49-F238E27FC236}">
                  <a16:creationId xmlns:a16="http://schemas.microsoft.com/office/drawing/2014/main" id="{92FC1393-7730-9804-C408-99A7F258E6D9}"/>
                </a:ext>
              </a:extLst>
            </p:cNvPr>
            <p:cNvSpPr>
              <a:spLocks/>
            </p:cNvSpPr>
            <p:nvPr/>
          </p:nvSpPr>
          <p:spPr bwMode="invGray">
            <a:xfrm>
              <a:off x="10899775" y="1550172"/>
              <a:ext cx="36512" cy="1231"/>
            </a:xfrm>
            <a:custGeom>
              <a:avLst/>
              <a:gdLst>
                <a:gd name="T0" fmla="*/ 0 w 38"/>
                <a:gd name="T1" fmla="*/ 1865409391 h 1"/>
                <a:gd name="T2" fmla="*/ 0 w 38"/>
                <a:gd name="T3" fmla="*/ 1865409391 h 1"/>
                <a:gd name="T4" fmla="*/ 2147483646 w 38"/>
                <a:gd name="T5" fmla="*/ 0 h 1"/>
                <a:gd name="T6" fmla="*/ 0 w 3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8" name="Freeform 74">
              <a:extLst>
                <a:ext uri="{FF2B5EF4-FFF2-40B4-BE49-F238E27FC236}">
                  <a16:creationId xmlns:a16="http://schemas.microsoft.com/office/drawing/2014/main" id="{3A59ADF2-344D-02B6-5C72-E172440B2295}"/>
                </a:ext>
              </a:extLst>
            </p:cNvPr>
            <p:cNvSpPr>
              <a:spLocks/>
            </p:cNvSpPr>
            <p:nvPr/>
          </p:nvSpPr>
          <p:spPr bwMode="invGray">
            <a:xfrm>
              <a:off x="10958513" y="1555096"/>
              <a:ext cx="46037" cy="0"/>
            </a:xfrm>
            <a:custGeom>
              <a:avLst/>
              <a:gdLst>
                <a:gd name="T0" fmla="*/ 2147483646 w 47"/>
                <a:gd name="T1" fmla="*/ 1 h 1"/>
                <a:gd name="T2" fmla="*/ 2147483646 w 47"/>
                <a:gd name="T3" fmla="*/ 1 h 1"/>
                <a:gd name="T4" fmla="*/ 2147483646 w 47"/>
                <a:gd name="T5" fmla="*/ 0 h 1"/>
                <a:gd name="T6" fmla="*/ 0 w 47"/>
                <a:gd name="T7" fmla="*/ 0 h 1"/>
                <a:gd name="T8" fmla="*/ 2147483646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75">
              <a:extLst>
                <a:ext uri="{FF2B5EF4-FFF2-40B4-BE49-F238E27FC236}">
                  <a16:creationId xmlns:a16="http://schemas.microsoft.com/office/drawing/2014/main" id="{9B0FA338-117B-7A73-AE55-4638B0E48FA1}"/>
                </a:ext>
              </a:extLst>
            </p:cNvPr>
            <p:cNvSpPr>
              <a:spLocks/>
            </p:cNvSpPr>
            <p:nvPr/>
          </p:nvSpPr>
          <p:spPr bwMode="invGray">
            <a:xfrm>
              <a:off x="10304463" y="1548941"/>
              <a:ext cx="61912" cy="3693"/>
            </a:xfrm>
            <a:custGeom>
              <a:avLst/>
              <a:gdLst>
                <a:gd name="T0" fmla="*/ 2147483646 w 65"/>
                <a:gd name="T1" fmla="*/ 0 h 4"/>
                <a:gd name="T2" fmla="*/ 2147483646 w 65"/>
                <a:gd name="T3" fmla="*/ 0 h 4"/>
                <a:gd name="T4" fmla="*/ 2147483646 w 65"/>
                <a:gd name="T5" fmla="*/ 786756720 h 4"/>
                <a:gd name="T6" fmla="*/ 2147483646 w 65"/>
                <a:gd name="T7" fmla="*/ 2147483646 h 4"/>
                <a:gd name="T8" fmla="*/ 2147483646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76">
              <a:extLst>
                <a:ext uri="{FF2B5EF4-FFF2-40B4-BE49-F238E27FC236}">
                  <a16:creationId xmlns:a16="http://schemas.microsoft.com/office/drawing/2014/main" id="{2C1EC62F-F13A-7788-0EED-5B2E45F673A5}"/>
                </a:ext>
              </a:extLst>
            </p:cNvPr>
            <p:cNvSpPr>
              <a:spLocks/>
            </p:cNvSpPr>
            <p:nvPr/>
          </p:nvSpPr>
          <p:spPr bwMode="invGray">
            <a:xfrm>
              <a:off x="10483850" y="1557558"/>
              <a:ext cx="23812" cy="6155"/>
            </a:xfrm>
            <a:custGeom>
              <a:avLst/>
              <a:gdLst>
                <a:gd name="T0" fmla="*/ 2147483646 w 25"/>
                <a:gd name="T1" fmla="*/ 2147483646 h 7"/>
                <a:gd name="T2" fmla="*/ 2147483646 w 25"/>
                <a:gd name="T3" fmla="*/ 2147483646 h 7"/>
                <a:gd name="T4" fmla="*/ 1728250196 w 25"/>
                <a:gd name="T5" fmla="*/ 0 h 7"/>
                <a:gd name="T6" fmla="*/ 0 w 25"/>
                <a:gd name="T7" fmla="*/ 2147483646 h 7"/>
                <a:gd name="T8" fmla="*/ 2147483646 w 25"/>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77">
              <a:extLst>
                <a:ext uri="{FF2B5EF4-FFF2-40B4-BE49-F238E27FC236}">
                  <a16:creationId xmlns:a16="http://schemas.microsoft.com/office/drawing/2014/main" id="{4F8A0077-226B-77B8-0B37-1A9C63746D5A}"/>
                </a:ext>
              </a:extLst>
            </p:cNvPr>
            <p:cNvSpPr>
              <a:spLocks/>
            </p:cNvSpPr>
            <p:nvPr/>
          </p:nvSpPr>
          <p:spPr bwMode="invGray">
            <a:xfrm>
              <a:off x="10291763" y="1563712"/>
              <a:ext cx="117475" cy="2462"/>
            </a:xfrm>
            <a:custGeom>
              <a:avLst/>
              <a:gdLst>
                <a:gd name="T0" fmla="*/ 2147483646 w 123"/>
                <a:gd name="T1" fmla="*/ 0 h 4"/>
                <a:gd name="T2" fmla="*/ 2147483646 w 123"/>
                <a:gd name="T3" fmla="*/ 0 h 4"/>
                <a:gd name="T4" fmla="*/ 2147483646 w 123"/>
                <a:gd name="T5" fmla="*/ 932704696 h 4"/>
                <a:gd name="T6" fmla="*/ 2147483646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78">
              <a:extLst>
                <a:ext uri="{FF2B5EF4-FFF2-40B4-BE49-F238E27FC236}">
                  <a16:creationId xmlns:a16="http://schemas.microsoft.com/office/drawing/2014/main" id="{07E37376-8F8E-EE1E-CC08-7551D1DE4AD4}"/>
                </a:ext>
              </a:extLst>
            </p:cNvPr>
            <p:cNvSpPr>
              <a:spLocks/>
            </p:cNvSpPr>
            <p:nvPr/>
          </p:nvSpPr>
          <p:spPr bwMode="invGray">
            <a:xfrm>
              <a:off x="9621838" y="1546479"/>
              <a:ext cx="11112" cy="8617"/>
            </a:xfrm>
            <a:custGeom>
              <a:avLst/>
              <a:gdLst>
                <a:gd name="T0" fmla="*/ 0 w 13"/>
                <a:gd name="T1" fmla="*/ 2147483646 h 10"/>
                <a:gd name="T2" fmla="*/ 0 w 13"/>
                <a:gd name="T3" fmla="*/ 2147483646 h 10"/>
                <a:gd name="T4" fmla="*/ 2147483646 w 13"/>
                <a:gd name="T5" fmla="*/ 2147483646 h 10"/>
                <a:gd name="T6" fmla="*/ 2147483646 w 13"/>
                <a:gd name="T7" fmla="*/ 0 h 10"/>
                <a:gd name="T8" fmla="*/ 0 w 1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79">
              <a:extLst>
                <a:ext uri="{FF2B5EF4-FFF2-40B4-BE49-F238E27FC236}">
                  <a16:creationId xmlns:a16="http://schemas.microsoft.com/office/drawing/2014/main" id="{DBF9897C-2573-39A7-1BE6-5D587BD08541}"/>
                </a:ext>
              </a:extLst>
            </p:cNvPr>
            <p:cNvSpPr>
              <a:spLocks/>
            </p:cNvSpPr>
            <p:nvPr/>
          </p:nvSpPr>
          <p:spPr bwMode="invGray">
            <a:xfrm>
              <a:off x="8951913" y="1568636"/>
              <a:ext cx="96837" cy="8617"/>
            </a:xfrm>
            <a:custGeom>
              <a:avLst/>
              <a:gdLst>
                <a:gd name="T0" fmla="*/ 2147483646 w 101"/>
                <a:gd name="T1" fmla="*/ 2147483646 h 10"/>
                <a:gd name="T2" fmla="*/ 2147483646 w 101"/>
                <a:gd name="T3" fmla="*/ 2147483646 h 10"/>
                <a:gd name="T4" fmla="*/ 2147483646 w 101"/>
                <a:gd name="T5" fmla="*/ 2147483646 h 10"/>
                <a:gd name="T6" fmla="*/ 2147483646 w 101"/>
                <a:gd name="T7" fmla="*/ 0 h 10"/>
                <a:gd name="T8" fmla="*/ 2147483646 w 101"/>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80">
              <a:extLst>
                <a:ext uri="{FF2B5EF4-FFF2-40B4-BE49-F238E27FC236}">
                  <a16:creationId xmlns:a16="http://schemas.microsoft.com/office/drawing/2014/main" id="{DDC31FAA-E61A-C4FD-493C-C5181B260C2C}"/>
                </a:ext>
              </a:extLst>
            </p:cNvPr>
            <p:cNvSpPr>
              <a:spLocks/>
            </p:cNvSpPr>
            <p:nvPr/>
          </p:nvSpPr>
          <p:spPr bwMode="invGray">
            <a:xfrm>
              <a:off x="9005888" y="1566174"/>
              <a:ext cx="17462" cy="2462"/>
            </a:xfrm>
            <a:custGeom>
              <a:avLst/>
              <a:gdLst>
                <a:gd name="T0" fmla="*/ 0 w 19"/>
                <a:gd name="T1" fmla="*/ 2147483646 h 2"/>
                <a:gd name="T2" fmla="*/ 0 w 19"/>
                <a:gd name="T3" fmla="*/ 2147483646 h 2"/>
                <a:gd name="T4" fmla="*/ 2147483646 w 19"/>
                <a:gd name="T5" fmla="*/ 0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Freeform 81">
              <a:extLst>
                <a:ext uri="{FF2B5EF4-FFF2-40B4-BE49-F238E27FC236}">
                  <a16:creationId xmlns:a16="http://schemas.microsoft.com/office/drawing/2014/main" id="{887BC7C8-399A-F532-5799-D40FDC7B01F7}"/>
                </a:ext>
              </a:extLst>
            </p:cNvPr>
            <p:cNvSpPr>
              <a:spLocks/>
            </p:cNvSpPr>
            <p:nvPr/>
          </p:nvSpPr>
          <p:spPr bwMode="invGray">
            <a:xfrm>
              <a:off x="1587500" y="1516937"/>
              <a:ext cx="38100" cy="3693"/>
            </a:xfrm>
            <a:custGeom>
              <a:avLst/>
              <a:gdLst>
                <a:gd name="T0" fmla="*/ 2147483646 w 39"/>
                <a:gd name="T1" fmla="*/ 1574365600 h 4"/>
                <a:gd name="T2" fmla="*/ 2147483646 w 39"/>
                <a:gd name="T3" fmla="*/ 1574365600 h 4"/>
                <a:gd name="T4" fmla="*/ 0 w 39"/>
                <a:gd name="T5" fmla="*/ 0 h 4"/>
                <a:gd name="T6" fmla="*/ 2147483646 w 39"/>
                <a:gd name="T7" fmla="*/ 2147483646 h 4"/>
                <a:gd name="T8" fmla="*/ 2147483646 w 39"/>
                <a:gd name="T9" fmla="*/ 1574365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6" name="Freeform 82">
              <a:extLst>
                <a:ext uri="{FF2B5EF4-FFF2-40B4-BE49-F238E27FC236}">
                  <a16:creationId xmlns:a16="http://schemas.microsoft.com/office/drawing/2014/main" id="{7AFA670B-1A7A-83E6-BDAD-8070B0B73530}"/>
                </a:ext>
              </a:extLst>
            </p:cNvPr>
            <p:cNvSpPr>
              <a:spLocks/>
            </p:cNvSpPr>
            <p:nvPr/>
          </p:nvSpPr>
          <p:spPr bwMode="invGray">
            <a:xfrm>
              <a:off x="1522413" y="1519399"/>
              <a:ext cx="30162" cy="4924"/>
            </a:xfrm>
            <a:custGeom>
              <a:avLst/>
              <a:gdLst>
                <a:gd name="T0" fmla="*/ 2147483646 w 32"/>
                <a:gd name="T1" fmla="*/ 2147483646 h 6"/>
                <a:gd name="T2" fmla="*/ 2147483646 w 32"/>
                <a:gd name="T3" fmla="*/ 2147483646 h 6"/>
                <a:gd name="T4" fmla="*/ 2147483646 w 32"/>
                <a:gd name="T5" fmla="*/ 0 h 6"/>
                <a:gd name="T6" fmla="*/ 0 w 32"/>
                <a:gd name="T7" fmla="*/ 2147483646 h 6"/>
                <a:gd name="T8" fmla="*/ 2147483646 w 32"/>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83">
              <a:extLst>
                <a:ext uri="{FF2B5EF4-FFF2-40B4-BE49-F238E27FC236}">
                  <a16:creationId xmlns:a16="http://schemas.microsoft.com/office/drawing/2014/main" id="{0252E4BF-0B21-FD6A-34A2-C94BF26FD6B9}"/>
                </a:ext>
              </a:extLst>
            </p:cNvPr>
            <p:cNvSpPr>
              <a:spLocks/>
            </p:cNvSpPr>
            <p:nvPr/>
          </p:nvSpPr>
          <p:spPr bwMode="invGray">
            <a:xfrm>
              <a:off x="6650038" y="1573559"/>
              <a:ext cx="33337" cy="3693"/>
            </a:xfrm>
            <a:custGeom>
              <a:avLst/>
              <a:gdLst>
                <a:gd name="T0" fmla="*/ 2147483646 w 34"/>
                <a:gd name="T1" fmla="*/ 2147483646 h 4"/>
                <a:gd name="T2" fmla="*/ 2147483646 w 34"/>
                <a:gd name="T3" fmla="*/ 2147483646 h 4"/>
                <a:gd name="T4" fmla="*/ 2147483646 w 34"/>
                <a:gd name="T5" fmla="*/ 1574365600 h 4"/>
                <a:gd name="T6" fmla="*/ 0 w 34"/>
                <a:gd name="T7" fmla="*/ 0 h 4"/>
                <a:gd name="T8" fmla="*/ 2147483646 w 3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84">
              <a:extLst>
                <a:ext uri="{FF2B5EF4-FFF2-40B4-BE49-F238E27FC236}">
                  <a16:creationId xmlns:a16="http://schemas.microsoft.com/office/drawing/2014/main" id="{6305CF5D-F1BF-CC92-D5F3-5EC03D5BE3F9}"/>
                </a:ext>
              </a:extLst>
            </p:cNvPr>
            <p:cNvSpPr>
              <a:spLocks/>
            </p:cNvSpPr>
            <p:nvPr/>
          </p:nvSpPr>
          <p:spPr bwMode="invGray">
            <a:xfrm>
              <a:off x="6162675" y="1566174"/>
              <a:ext cx="15875" cy="4924"/>
            </a:xfrm>
            <a:custGeom>
              <a:avLst/>
              <a:gdLst>
                <a:gd name="T0" fmla="*/ 2147483646 w 17"/>
                <a:gd name="T1" fmla="*/ 2147483646 h 6"/>
                <a:gd name="T2" fmla="*/ 2147483646 w 17"/>
                <a:gd name="T3" fmla="*/ 2147483646 h 6"/>
                <a:gd name="T4" fmla="*/ 2147483646 w 17"/>
                <a:gd name="T5" fmla="*/ 2147483646 h 6"/>
                <a:gd name="T6" fmla="*/ 0 w 17"/>
                <a:gd name="T7" fmla="*/ 0 h 6"/>
                <a:gd name="T8" fmla="*/ 2147483646 w 1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9" name="Freeform 85">
              <a:extLst>
                <a:ext uri="{FF2B5EF4-FFF2-40B4-BE49-F238E27FC236}">
                  <a16:creationId xmlns:a16="http://schemas.microsoft.com/office/drawing/2014/main" id="{A84F2353-6935-9ADC-3BCD-23A40F903572}"/>
                </a:ext>
              </a:extLst>
            </p:cNvPr>
            <p:cNvSpPr>
              <a:spLocks/>
            </p:cNvSpPr>
            <p:nvPr/>
          </p:nvSpPr>
          <p:spPr bwMode="invGray">
            <a:xfrm>
              <a:off x="5738813" y="1571097"/>
              <a:ext cx="60325" cy="6155"/>
            </a:xfrm>
            <a:custGeom>
              <a:avLst/>
              <a:gdLst>
                <a:gd name="T0" fmla="*/ 2147483646 w 63"/>
                <a:gd name="T1" fmla="*/ 2147483646 h 8"/>
                <a:gd name="T2" fmla="*/ 2147483646 w 63"/>
                <a:gd name="T3" fmla="*/ 2147483646 h 8"/>
                <a:gd name="T4" fmla="*/ 2147483646 w 63"/>
                <a:gd name="T5" fmla="*/ 2147483646 h 8"/>
                <a:gd name="T6" fmla="*/ 2147483646 w 6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2" name="Title 1"/>
          <p:cNvSpPr>
            <a:spLocks noGrp="1"/>
          </p:cNvSpPr>
          <p:nvPr>
            <p:ph type="title"/>
          </p:nvPr>
        </p:nvSpPr>
        <p:spPr>
          <a:xfrm>
            <a:off x="1522811" y="274638"/>
            <a:ext cx="9146380" cy="1020762"/>
          </a:xfrm>
        </p:spPr>
        <p:txBody>
          <a:bodyPr/>
          <a:lstStyle/>
          <a:p>
            <a:r>
              <a:rPr lang="en-US"/>
              <a:t>Click to edit Master title style</a:t>
            </a:r>
            <a:endParaRPr/>
          </a:p>
        </p:txBody>
      </p:sp>
      <p:sp>
        <p:nvSpPr>
          <p:cNvPr id="3" name="Content Placeholder 2"/>
          <p:cNvSpPr>
            <a:spLocks noGrp="1"/>
          </p:cNvSpPr>
          <p:nvPr>
            <p:ph sz="half" idx="1"/>
          </p:nvPr>
        </p:nvSpPr>
        <p:spPr>
          <a:xfrm>
            <a:off x="1522810" y="1905000"/>
            <a:ext cx="4420750"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8442" y="1905000"/>
            <a:ext cx="442074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 name="Footer Placeholder 5">
            <a:extLst>
              <a:ext uri="{FF2B5EF4-FFF2-40B4-BE49-F238E27FC236}">
                <a16:creationId xmlns:a16="http://schemas.microsoft.com/office/drawing/2014/main" id="{350D684B-F2CA-9322-1606-D7E78738592E}"/>
              </a:ext>
            </a:extLst>
          </p:cNvPr>
          <p:cNvSpPr>
            <a:spLocks noGrp="1"/>
          </p:cNvSpPr>
          <p:nvPr>
            <p:ph type="ftr" sz="quarter" idx="10"/>
          </p:nvPr>
        </p:nvSpPr>
        <p:spPr/>
        <p:txBody>
          <a:bodyPr/>
          <a:lstStyle>
            <a:lvl1pPr>
              <a:defRPr/>
            </a:lvl1pPr>
          </a:lstStyle>
          <a:p>
            <a:pPr>
              <a:defRPr/>
            </a:pPr>
            <a:endParaRPr lang="en-US"/>
          </a:p>
        </p:txBody>
      </p:sp>
      <p:sp>
        <p:nvSpPr>
          <p:cNvPr id="81" name="Date Placeholder 4">
            <a:extLst>
              <a:ext uri="{FF2B5EF4-FFF2-40B4-BE49-F238E27FC236}">
                <a16:creationId xmlns:a16="http://schemas.microsoft.com/office/drawing/2014/main" id="{C8214069-1406-11A0-A77D-32C368A8DEF8}"/>
              </a:ext>
            </a:extLst>
          </p:cNvPr>
          <p:cNvSpPr>
            <a:spLocks noGrp="1"/>
          </p:cNvSpPr>
          <p:nvPr>
            <p:ph type="dt" sz="half" idx="11"/>
          </p:nvPr>
        </p:nvSpPr>
        <p:spPr/>
        <p:txBody>
          <a:bodyPr/>
          <a:lstStyle>
            <a:lvl1pPr>
              <a:defRPr/>
            </a:lvl1pPr>
          </a:lstStyle>
          <a:p>
            <a:pPr>
              <a:defRPr/>
            </a:pPr>
            <a:fld id="{8BAA59EA-D91B-4754-89D2-EC79E36DBC71}" type="datetimeFigureOut">
              <a:rPr lang="en-US"/>
              <a:pPr>
                <a:defRPr/>
              </a:pPr>
              <a:t>10/12/2022</a:t>
            </a:fld>
            <a:endParaRPr lang="en-US"/>
          </a:p>
        </p:txBody>
      </p:sp>
      <p:sp>
        <p:nvSpPr>
          <p:cNvPr id="82" name="Slide Number Placeholder 6">
            <a:extLst>
              <a:ext uri="{FF2B5EF4-FFF2-40B4-BE49-F238E27FC236}">
                <a16:creationId xmlns:a16="http://schemas.microsoft.com/office/drawing/2014/main" id="{D006BFA2-CBB9-FAC5-A0CC-402485266122}"/>
              </a:ext>
            </a:extLst>
          </p:cNvPr>
          <p:cNvSpPr>
            <a:spLocks noGrp="1"/>
          </p:cNvSpPr>
          <p:nvPr>
            <p:ph type="sldNum" sz="quarter" idx="12"/>
          </p:nvPr>
        </p:nvSpPr>
        <p:spPr/>
        <p:txBody>
          <a:bodyPr/>
          <a:lstStyle>
            <a:lvl1pPr>
              <a:defRPr/>
            </a:lvl1pPr>
          </a:lstStyle>
          <a:p>
            <a:pPr>
              <a:defRPr/>
            </a:pPr>
            <a:fld id="{18D04369-0F1C-4B72-B048-219D5BD6FD3C}" type="slidenum">
              <a:rPr lang="en-US"/>
              <a:pPr>
                <a:defRPr/>
              </a:pPr>
              <a:t>‹#›</a:t>
            </a:fld>
            <a:endParaRPr lang="en-US"/>
          </a:p>
        </p:txBody>
      </p:sp>
    </p:spTree>
    <p:extLst>
      <p:ext uri="{BB962C8B-B14F-4D97-AF65-F5344CB8AC3E}">
        <p14:creationId xmlns:p14="http://schemas.microsoft.com/office/powerpoint/2010/main" val="1917679432"/>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line" descr="Line graphic">
            <a:extLst>
              <a:ext uri="{FF2B5EF4-FFF2-40B4-BE49-F238E27FC236}">
                <a16:creationId xmlns:a16="http://schemas.microsoft.com/office/drawing/2014/main" id="{774B81B9-BA56-3CC3-5FF3-1C0C3C7B4EC9}"/>
              </a:ext>
            </a:extLst>
          </p:cNvPr>
          <p:cNvGrpSpPr>
            <a:grpSpLocks/>
          </p:cNvGrpSpPr>
          <p:nvPr/>
        </p:nvGrpSpPr>
        <p:grpSpPr bwMode="auto">
          <a:xfrm>
            <a:off x="1522413" y="1514475"/>
            <a:ext cx="10572750" cy="63500"/>
            <a:chOff x="1522413" y="1514475"/>
            <a:chExt cx="10569575" cy="64008"/>
          </a:xfrm>
        </p:grpSpPr>
        <p:sp>
          <p:nvSpPr>
            <p:cNvPr id="8" name="Freeform 160">
              <a:extLst>
                <a:ext uri="{FF2B5EF4-FFF2-40B4-BE49-F238E27FC236}">
                  <a16:creationId xmlns:a16="http://schemas.microsoft.com/office/drawing/2014/main" id="{E9B4990B-EB84-CB2B-069C-5B8888060A35}"/>
                </a:ext>
              </a:extLst>
            </p:cNvPr>
            <p:cNvSpPr>
              <a:spLocks/>
            </p:cNvSpPr>
            <p:nvPr/>
          </p:nvSpPr>
          <p:spPr bwMode="invGray">
            <a:xfrm>
              <a:off x="12028488" y="1525554"/>
              <a:ext cx="63500" cy="4924"/>
            </a:xfrm>
            <a:custGeom>
              <a:avLst/>
              <a:gdLst>
                <a:gd name="T0" fmla="*/ 2147483646 w 67"/>
                <a:gd name="T1" fmla="*/ 2147483646 h 6"/>
                <a:gd name="T2" fmla="*/ 2147483646 w 67"/>
                <a:gd name="T3" fmla="*/ 2147483646 h 6"/>
                <a:gd name="T4" fmla="*/ 2147483646 w 67"/>
                <a:gd name="T5" fmla="*/ 1658141407 h 6"/>
                <a:gd name="T6" fmla="*/ 2147483646 w 67"/>
                <a:gd name="T7" fmla="*/ 0 h 6"/>
                <a:gd name="T8" fmla="*/ 2147483646 w 6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161">
              <a:extLst>
                <a:ext uri="{FF2B5EF4-FFF2-40B4-BE49-F238E27FC236}">
                  <a16:creationId xmlns:a16="http://schemas.microsoft.com/office/drawing/2014/main" id="{5C61A172-4439-280E-AA90-1E24333B519C}"/>
                </a:ext>
              </a:extLst>
            </p:cNvPr>
            <p:cNvSpPr>
              <a:spLocks/>
            </p:cNvSpPr>
            <p:nvPr/>
          </p:nvSpPr>
          <p:spPr bwMode="invGray">
            <a:xfrm>
              <a:off x="12022138" y="1532939"/>
              <a:ext cx="19050" cy="1231"/>
            </a:xfrm>
            <a:custGeom>
              <a:avLst/>
              <a:gdLst>
                <a:gd name="T0" fmla="*/ 0 w 20"/>
                <a:gd name="T1" fmla="*/ 466352656 h 2"/>
                <a:gd name="T2" fmla="*/ 0 w 20"/>
                <a:gd name="T3" fmla="*/ 466352656 h 2"/>
                <a:gd name="T4" fmla="*/ 2147483646 w 20"/>
                <a:gd name="T5" fmla="*/ 233365594 h 2"/>
                <a:gd name="T6" fmla="*/ 0 w 2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62">
              <a:extLst>
                <a:ext uri="{FF2B5EF4-FFF2-40B4-BE49-F238E27FC236}">
                  <a16:creationId xmlns:a16="http://schemas.microsoft.com/office/drawing/2014/main" id="{A613A9D6-1C82-0BAE-2BCC-610C26F701FE}"/>
                </a:ext>
              </a:extLst>
            </p:cNvPr>
            <p:cNvSpPr>
              <a:spLocks/>
            </p:cNvSpPr>
            <p:nvPr/>
          </p:nvSpPr>
          <p:spPr bwMode="invGray">
            <a:xfrm>
              <a:off x="12041188" y="1531708"/>
              <a:ext cx="39687" cy="6155"/>
            </a:xfrm>
            <a:custGeom>
              <a:avLst/>
              <a:gdLst>
                <a:gd name="T0" fmla="*/ 2147483646 w 41"/>
                <a:gd name="T1" fmla="*/ 0 h 6"/>
                <a:gd name="T2" fmla="*/ 2147483646 w 41"/>
                <a:gd name="T3" fmla="*/ 0 h 6"/>
                <a:gd name="T4" fmla="*/ 0 w 41"/>
                <a:gd name="T5" fmla="*/ 2147483646 h 6"/>
                <a:gd name="T6" fmla="*/ 2147483646 w 41"/>
                <a:gd name="T7" fmla="*/ 1079694713 h 6"/>
                <a:gd name="T8" fmla="*/ 2147483646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5">
              <a:extLst>
                <a:ext uri="{FF2B5EF4-FFF2-40B4-BE49-F238E27FC236}">
                  <a16:creationId xmlns:a16="http://schemas.microsoft.com/office/drawing/2014/main" id="{DB1F2789-7273-7923-06A1-40784EBE6397}"/>
                </a:ext>
              </a:extLst>
            </p:cNvPr>
            <p:cNvSpPr>
              <a:spLocks/>
            </p:cNvSpPr>
            <p:nvPr/>
          </p:nvSpPr>
          <p:spPr bwMode="invGray">
            <a:xfrm>
              <a:off x="11831638" y="1526784"/>
              <a:ext cx="42862" cy="4924"/>
            </a:xfrm>
            <a:custGeom>
              <a:avLst/>
              <a:gdLst>
                <a:gd name="T0" fmla="*/ 1728282516 w 45"/>
                <a:gd name="T1" fmla="*/ 0 h 6"/>
                <a:gd name="T2" fmla="*/ 1728282516 w 45"/>
                <a:gd name="T3" fmla="*/ 0 h 6"/>
                <a:gd name="T4" fmla="*/ 2147483646 w 45"/>
                <a:gd name="T5" fmla="*/ 2147483646 h 6"/>
                <a:gd name="T6" fmla="*/ 2147483646 w 45"/>
                <a:gd name="T7" fmla="*/ 2147483646 h 6"/>
                <a:gd name="T8" fmla="*/ 1728282516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6">
              <a:extLst>
                <a:ext uri="{FF2B5EF4-FFF2-40B4-BE49-F238E27FC236}">
                  <a16:creationId xmlns:a16="http://schemas.microsoft.com/office/drawing/2014/main" id="{85160305-684E-0F78-64D0-AB75A4B83FB0}"/>
                </a:ext>
              </a:extLst>
            </p:cNvPr>
            <p:cNvSpPr>
              <a:spLocks/>
            </p:cNvSpPr>
            <p:nvPr/>
          </p:nvSpPr>
          <p:spPr bwMode="invGray">
            <a:xfrm>
              <a:off x="11809413" y="1531708"/>
              <a:ext cx="41275" cy="2462"/>
            </a:xfrm>
            <a:custGeom>
              <a:avLst/>
              <a:gdLst>
                <a:gd name="T0" fmla="*/ 2147483646 w 44"/>
                <a:gd name="T1" fmla="*/ 0 h 3"/>
                <a:gd name="T2" fmla="*/ 2147483646 w 44"/>
                <a:gd name="T3" fmla="*/ 0 h 3"/>
                <a:gd name="T4" fmla="*/ 0 w 44"/>
                <a:gd name="T5" fmla="*/ 1658141407 h 3"/>
                <a:gd name="T6" fmla="*/ 2147483646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17">
              <a:extLst>
                <a:ext uri="{FF2B5EF4-FFF2-40B4-BE49-F238E27FC236}">
                  <a16:creationId xmlns:a16="http://schemas.microsoft.com/office/drawing/2014/main" id="{86A34E4B-1F77-C26A-A557-046421204EC9}"/>
                </a:ext>
              </a:extLst>
            </p:cNvPr>
            <p:cNvSpPr>
              <a:spLocks/>
            </p:cNvSpPr>
            <p:nvPr/>
          </p:nvSpPr>
          <p:spPr bwMode="invGray">
            <a:xfrm>
              <a:off x="12003088" y="1537863"/>
              <a:ext cx="77787" cy="3693"/>
            </a:xfrm>
            <a:custGeom>
              <a:avLst/>
              <a:gdLst>
                <a:gd name="T0" fmla="*/ 2147483646 w 82"/>
                <a:gd name="T1" fmla="*/ 2014642290 h 5"/>
                <a:gd name="T2" fmla="*/ 2147483646 w 82"/>
                <a:gd name="T3" fmla="*/ 2014642290 h 5"/>
                <a:gd name="T4" fmla="*/ 2147483646 w 82"/>
                <a:gd name="T5" fmla="*/ 0 h 5"/>
                <a:gd name="T6" fmla="*/ 0 w 82"/>
                <a:gd name="T7" fmla="*/ 2014642290 h 5"/>
                <a:gd name="T8" fmla="*/ 2147483646 w 82"/>
                <a:gd name="T9" fmla="*/ 201464229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18">
              <a:extLst>
                <a:ext uri="{FF2B5EF4-FFF2-40B4-BE49-F238E27FC236}">
                  <a16:creationId xmlns:a16="http://schemas.microsoft.com/office/drawing/2014/main" id="{89ABD345-2E9E-8270-DF45-4357FE2EE577}"/>
                </a:ext>
              </a:extLst>
            </p:cNvPr>
            <p:cNvSpPr>
              <a:spLocks/>
            </p:cNvSpPr>
            <p:nvPr/>
          </p:nvSpPr>
          <p:spPr bwMode="invGray">
            <a:xfrm>
              <a:off x="11664950" y="1523092"/>
              <a:ext cx="39687" cy="4924"/>
            </a:xfrm>
            <a:custGeom>
              <a:avLst/>
              <a:gdLst>
                <a:gd name="T0" fmla="*/ 2147483646 w 42"/>
                <a:gd name="T1" fmla="*/ 2147483646 h 5"/>
                <a:gd name="T2" fmla="*/ 2147483646 w 42"/>
                <a:gd name="T3" fmla="*/ 2147483646 h 5"/>
                <a:gd name="T4" fmla="*/ 2147483646 w 42"/>
                <a:gd name="T5" fmla="*/ 0 h 5"/>
                <a:gd name="T6" fmla="*/ 0 w 42"/>
                <a:gd name="T7" fmla="*/ 2147483646 h 5"/>
                <a:gd name="T8" fmla="*/ 2147483646 w 4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19">
              <a:extLst>
                <a:ext uri="{FF2B5EF4-FFF2-40B4-BE49-F238E27FC236}">
                  <a16:creationId xmlns:a16="http://schemas.microsoft.com/office/drawing/2014/main" id="{2DD464A4-C388-F601-70C9-2A2AF4186D99}"/>
                </a:ext>
              </a:extLst>
            </p:cNvPr>
            <p:cNvSpPr>
              <a:spLocks/>
            </p:cNvSpPr>
            <p:nvPr/>
          </p:nvSpPr>
          <p:spPr bwMode="invGray">
            <a:xfrm>
              <a:off x="11506200" y="1521861"/>
              <a:ext cx="92075" cy="4924"/>
            </a:xfrm>
            <a:custGeom>
              <a:avLst/>
              <a:gdLst>
                <a:gd name="T0" fmla="*/ 2147483646 w 98"/>
                <a:gd name="T1" fmla="*/ 2147483646 h 6"/>
                <a:gd name="T2" fmla="*/ 2147483646 w 98"/>
                <a:gd name="T3" fmla="*/ 2147483646 h 6"/>
                <a:gd name="T4" fmla="*/ 2147483646 w 98"/>
                <a:gd name="T5" fmla="*/ 0 h 6"/>
                <a:gd name="T6" fmla="*/ 0 w 98"/>
                <a:gd name="T7" fmla="*/ 2147483646 h 6"/>
                <a:gd name="T8" fmla="*/ 2147483646 w 9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20">
              <a:extLst>
                <a:ext uri="{FF2B5EF4-FFF2-40B4-BE49-F238E27FC236}">
                  <a16:creationId xmlns:a16="http://schemas.microsoft.com/office/drawing/2014/main" id="{A862044F-8009-8B6E-5DF6-1339CB10ED39}"/>
                </a:ext>
              </a:extLst>
            </p:cNvPr>
            <p:cNvSpPr>
              <a:spLocks/>
            </p:cNvSpPr>
            <p:nvPr/>
          </p:nvSpPr>
          <p:spPr bwMode="invGray">
            <a:xfrm>
              <a:off x="11471275" y="1525554"/>
              <a:ext cx="34925" cy="3693"/>
            </a:xfrm>
            <a:custGeom>
              <a:avLst/>
              <a:gdLst>
                <a:gd name="T0" fmla="*/ 0 w 36"/>
                <a:gd name="T1" fmla="*/ 2147483646 h 3"/>
                <a:gd name="T2" fmla="*/ 0 w 36"/>
                <a:gd name="T3" fmla="*/ 2147483646 h 3"/>
                <a:gd name="T4" fmla="*/ 2147483646 w 36"/>
                <a:gd name="T5" fmla="*/ 0 h 3"/>
                <a:gd name="T6" fmla="*/ 0 w 36"/>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21">
              <a:extLst>
                <a:ext uri="{FF2B5EF4-FFF2-40B4-BE49-F238E27FC236}">
                  <a16:creationId xmlns:a16="http://schemas.microsoft.com/office/drawing/2014/main" id="{82878DE5-0839-CF0B-C219-410E19F9B956}"/>
                </a:ext>
              </a:extLst>
            </p:cNvPr>
            <p:cNvSpPr>
              <a:spLocks/>
            </p:cNvSpPr>
            <p:nvPr/>
          </p:nvSpPr>
          <p:spPr bwMode="invGray">
            <a:xfrm>
              <a:off x="11710988" y="1529246"/>
              <a:ext cx="30162" cy="4924"/>
            </a:xfrm>
            <a:custGeom>
              <a:avLst/>
              <a:gdLst>
                <a:gd name="T0" fmla="*/ 2147483646 w 32"/>
                <a:gd name="T1" fmla="*/ 2147483646 h 5"/>
                <a:gd name="T2" fmla="*/ 2147483646 w 32"/>
                <a:gd name="T3" fmla="*/ 2147483646 h 5"/>
                <a:gd name="T4" fmla="*/ 0 w 32"/>
                <a:gd name="T5" fmla="*/ 0 h 5"/>
                <a:gd name="T6" fmla="*/ 2147483646 w 32"/>
                <a:gd name="T7" fmla="*/ 2147483646 h 5"/>
                <a:gd name="T8" fmla="*/ 2147483646 w 3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22">
              <a:extLst>
                <a:ext uri="{FF2B5EF4-FFF2-40B4-BE49-F238E27FC236}">
                  <a16:creationId xmlns:a16="http://schemas.microsoft.com/office/drawing/2014/main" id="{3657DCB2-16CA-39CE-98E3-9AF3334F5109}"/>
                </a:ext>
              </a:extLst>
            </p:cNvPr>
            <p:cNvSpPr>
              <a:spLocks/>
            </p:cNvSpPr>
            <p:nvPr/>
          </p:nvSpPr>
          <p:spPr bwMode="invGray">
            <a:xfrm>
              <a:off x="11691938" y="1532939"/>
              <a:ext cx="34925" cy="1231"/>
            </a:xfrm>
            <a:custGeom>
              <a:avLst/>
              <a:gdLst>
                <a:gd name="T0" fmla="*/ 2147483646 w 36"/>
                <a:gd name="T1" fmla="*/ 1865409391 h 1"/>
                <a:gd name="T2" fmla="*/ 2147483646 w 36"/>
                <a:gd name="T3" fmla="*/ 1865409391 h 1"/>
                <a:gd name="T4" fmla="*/ 2147483646 w 36"/>
                <a:gd name="T5" fmla="*/ 1865409391 h 1"/>
                <a:gd name="T6" fmla="*/ 0 w 36"/>
                <a:gd name="T7" fmla="*/ 0 h 1"/>
                <a:gd name="T8" fmla="*/ 2147483646 w 36"/>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23">
              <a:extLst>
                <a:ext uri="{FF2B5EF4-FFF2-40B4-BE49-F238E27FC236}">
                  <a16:creationId xmlns:a16="http://schemas.microsoft.com/office/drawing/2014/main" id="{A3003D16-8F5D-46DC-AF71-A782EBA11D3A}"/>
                </a:ext>
              </a:extLst>
            </p:cNvPr>
            <p:cNvSpPr>
              <a:spLocks/>
            </p:cNvSpPr>
            <p:nvPr/>
          </p:nvSpPr>
          <p:spPr bwMode="invGray">
            <a:xfrm>
              <a:off x="11741150" y="1534170"/>
              <a:ext cx="4762" cy="0"/>
            </a:xfrm>
            <a:custGeom>
              <a:avLst/>
              <a:gdLst>
                <a:gd name="T0" fmla="*/ 2147483646 w 5"/>
                <a:gd name="T1" fmla="*/ 2147483646 w 5"/>
                <a:gd name="T2" fmla="*/ 0 w 5"/>
                <a:gd name="T3" fmla="*/ 2147483646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4">
              <a:extLst>
                <a:ext uri="{FF2B5EF4-FFF2-40B4-BE49-F238E27FC236}">
                  <a16:creationId xmlns:a16="http://schemas.microsoft.com/office/drawing/2014/main" id="{C5D65E99-6442-B172-4C0C-E0E7E9126658}"/>
                </a:ext>
              </a:extLst>
            </p:cNvPr>
            <p:cNvSpPr>
              <a:spLocks/>
            </p:cNvSpPr>
            <p:nvPr/>
          </p:nvSpPr>
          <p:spPr bwMode="invGray">
            <a:xfrm>
              <a:off x="11841163" y="1537863"/>
              <a:ext cx="71437" cy="8617"/>
            </a:xfrm>
            <a:custGeom>
              <a:avLst/>
              <a:gdLst>
                <a:gd name="T0" fmla="*/ 2147483646 w 75"/>
                <a:gd name="T1" fmla="*/ 0 h 9"/>
                <a:gd name="T2" fmla="*/ 2147483646 w 75"/>
                <a:gd name="T3" fmla="*/ 0 h 9"/>
                <a:gd name="T4" fmla="*/ 2147483646 w 75"/>
                <a:gd name="T5" fmla="*/ 2147483646 h 9"/>
                <a:gd name="T6" fmla="*/ 2147483646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5">
              <a:extLst>
                <a:ext uri="{FF2B5EF4-FFF2-40B4-BE49-F238E27FC236}">
                  <a16:creationId xmlns:a16="http://schemas.microsoft.com/office/drawing/2014/main" id="{E2A290BC-FF8D-214B-A246-5213C67A7499}"/>
                </a:ext>
              </a:extLst>
            </p:cNvPr>
            <p:cNvSpPr>
              <a:spLocks/>
            </p:cNvSpPr>
            <p:nvPr/>
          </p:nvSpPr>
          <p:spPr bwMode="invGray">
            <a:xfrm>
              <a:off x="11764963" y="1535401"/>
              <a:ext cx="44450" cy="3693"/>
            </a:xfrm>
            <a:custGeom>
              <a:avLst/>
              <a:gdLst>
                <a:gd name="T0" fmla="*/ 0 w 47"/>
                <a:gd name="T1" fmla="*/ 2147483646 h 4"/>
                <a:gd name="T2" fmla="*/ 0 w 47"/>
                <a:gd name="T3" fmla="*/ 2147483646 h 4"/>
                <a:gd name="T4" fmla="*/ 2147483646 w 47"/>
                <a:gd name="T5" fmla="*/ 2147483646 h 4"/>
                <a:gd name="T6" fmla="*/ 2147483646 w 47"/>
                <a:gd name="T7" fmla="*/ 0 h 4"/>
                <a:gd name="T8" fmla="*/ 0 w 47"/>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26">
              <a:extLst>
                <a:ext uri="{FF2B5EF4-FFF2-40B4-BE49-F238E27FC236}">
                  <a16:creationId xmlns:a16="http://schemas.microsoft.com/office/drawing/2014/main" id="{F9B79A6C-A23C-631C-1CB7-46182D96725B}"/>
                </a:ext>
              </a:extLst>
            </p:cNvPr>
            <p:cNvSpPr>
              <a:spLocks/>
            </p:cNvSpPr>
            <p:nvPr/>
          </p:nvSpPr>
          <p:spPr bwMode="invGray">
            <a:xfrm>
              <a:off x="11744325" y="1537863"/>
              <a:ext cx="20637" cy="2462"/>
            </a:xfrm>
            <a:custGeom>
              <a:avLst/>
              <a:gdLst>
                <a:gd name="T0" fmla="*/ 0 w 22"/>
                <a:gd name="T1" fmla="*/ 2147483646 h 2"/>
                <a:gd name="T2" fmla="*/ 0 w 22"/>
                <a:gd name="T3" fmla="*/ 2147483646 h 2"/>
                <a:gd name="T4" fmla="*/ 2147483646 w 22"/>
                <a:gd name="T5" fmla="*/ 0 h 2"/>
                <a:gd name="T6" fmla="*/ 2147483646 w 22"/>
                <a:gd name="T7" fmla="*/ 0 h 2"/>
                <a:gd name="T8" fmla="*/ 0 w 2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27">
              <a:extLst>
                <a:ext uri="{FF2B5EF4-FFF2-40B4-BE49-F238E27FC236}">
                  <a16:creationId xmlns:a16="http://schemas.microsoft.com/office/drawing/2014/main" id="{25DEBCB3-67F7-29F3-D7EC-577C3B52A51B}"/>
                </a:ext>
              </a:extLst>
            </p:cNvPr>
            <p:cNvSpPr>
              <a:spLocks/>
            </p:cNvSpPr>
            <p:nvPr/>
          </p:nvSpPr>
          <p:spPr bwMode="invGray">
            <a:xfrm>
              <a:off x="11482388" y="1531708"/>
              <a:ext cx="85725" cy="3693"/>
            </a:xfrm>
            <a:custGeom>
              <a:avLst/>
              <a:gdLst>
                <a:gd name="T0" fmla="*/ 2147483646 w 90"/>
                <a:gd name="T1" fmla="*/ 0 h 4"/>
                <a:gd name="T2" fmla="*/ 2147483646 w 90"/>
                <a:gd name="T3" fmla="*/ 0 h 4"/>
                <a:gd name="T4" fmla="*/ 0 w 90"/>
                <a:gd name="T5" fmla="*/ 1574365600 h 4"/>
                <a:gd name="T6" fmla="*/ 2147483646 w 90"/>
                <a:gd name="T7" fmla="*/ 2147483646 h 4"/>
                <a:gd name="T8" fmla="*/ 2147483646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28">
              <a:extLst>
                <a:ext uri="{FF2B5EF4-FFF2-40B4-BE49-F238E27FC236}">
                  <a16:creationId xmlns:a16="http://schemas.microsoft.com/office/drawing/2014/main" id="{8D06BD82-4B7E-D587-9335-3D27A52D7368}"/>
                </a:ext>
              </a:extLst>
            </p:cNvPr>
            <p:cNvSpPr>
              <a:spLocks/>
            </p:cNvSpPr>
            <p:nvPr/>
          </p:nvSpPr>
          <p:spPr bwMode="invGray">
            <a:xfrm>
              <a:off x="11626850" y="1532939"/>
              <a:ext cx="4762" cy="1231"/>
            </a:xfrm>
            <a:custGeom>
              <a:avLst/>
              <a:gdLst>
                <a:gd name="T0" fmla="*/ 2147483646 w 5"/>
                <a:gd name="T1" fmla="*/ 0 h 1"/>
                <a:gd name="T2" fmla="*/ 2147483646 w 5"/>
                <a:gd name="T3" fmla="*/ 0 h 1"/>
                <a:gd name="T4" fmla="*/ 0 w 5"/>
                <a:gd name="T5" fmla="*/ 1865409391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29">
              <a:extLst>
                <a:ext uri="{FF2B5EF4-FFF2-40B4-BE49-F238E27FC236}">
                  <a16:creationId xmlns:a16="http://schemas.microsoft.com/office/drawing/2014/main" id="{915D4442-90A2-F8C1-6F69-FD392451EF04}"/>
                </a:ext>
              </a:extLst>
            </p:cNvPr>
            <p:cNvSpPr>
              <a:spLocks/>
            </p:cNvSpPr>
            <p:nvPr/>
          </p:nvSpPr>
          <p:spPr bwMode="invGray">
            <a:xfrm>
              <a:off x="11261725" y="1534170"/>
              <a:ext cx="4762" cy="0"/>
            </a:xfrm>
            <a:custGeom>
              <a:avLst/>
              <a:gdLst>
                <a:gd name="T0" fmla="*/ 0 w 5"/>
                <a:gd name="T1" fmla="*/ 0 h 1"/>
                <a:gd name="T2" fmla="*/ 0 w 5"/>
                <a:gd name="T3" fmla="*/ 0 h 1"/>
                <a:gd name="T4" fmla="*/ 2147483646 w 5"/>
                <a:gd name="T5" fmla="*/ 1 h 1"/>
                <a:gd name="T6" fmla="*/ 2147483646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30">
              <a:extLst>
                <a:ext uri="{FF2B5EF4-FFF2-40B4-BE49-F238E27FC236}">
                  <a16:creationId xmlns:a16="http://schemas.microsoft.com/office/drawing/2014/main" id="{43C85D1B-02C4-619F-1C80-EAC1612E058F}"/>
                </a:ext>
              </a:extLst>
            </p:cNvPr>
            <p:cNvSpPr>
              <a:spLocks/>
            </p:cNvSpPr>
            <p:nvPr/>
          </p:nvSpPr>
          <p:spPr bwMode="invGray">
            <a:xfrm>
              <a:off x="11553825" y="1534170"/>
              <a:ext cx="44450" cy="2462"/>
            </a:xfrm>
            <a:custGeom>
              <a:avLst/>
              <a:gdLst>
                <a:gd name="T0" fmla="*/ 2147483646 w 47"/>
                <a:gd name="T1" fmla="*/ 2147483646 h 2"/>
                <a:gd name="T2" fmla="*/ 2147483646 w 47"/>
                <a:gd name="T3" fmla="*/ 2147483646 h 2"/>
                <a:gd name="T4" fmla="*/ 2147483646 w 47"/>
                <a:gd name="T5" fmla="*/ 0 h 2"/>
                <a:gd name="T6" fmla="*/ 1691372624 w 47"/>
                <a:gd name="T7" fmla="*/ 1865409391 h 2"/>
                <a:gd name="T8" fmla="*/ 2147483646 w 4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31">
              <a:extLst>
                <a:ext uri="{FF2B5EF4-FFF2-40B4-BE49-F238E27FC236}">
                  <a16:creationId xmlns:a16="http://schemas.microsoft.com/office/drawing/2014/main" id="{4DFFDA4F-0738-4715-A131-6FC0E4039FAF}"/>
                </a:ext>
              </a:extLst>
            </p:cNvPr>
            <p:cNvSpPr>
              <a:spLocks/>
            </p:cNvSpPr>
            <p:nvPr/>
          </p:nvSpPr>
          <p:spPr bwMode="invGray">
            <a:xfrm>
              <a:off x="11409363" y="1529246"/>
              <a:ext cx="31750" cy="2462"/>
            </a:xfrm>
            <a:custGeom>
              <a:avLst/>
              <a:gdLst>
                <a:gd name="T0" fmla="*/ 0 w 33"/>
                <a:gd name="T1" fmla="*/ 552938118 h 3"/>
                <a:gd name="T2" fmla="*/ 0 w 33"/>
                <a:gd name="T3" fmla="*/ 552938118 h 3"/>
                <a:gd name="T4" fmla="*/ 2147483646 w 33"/>
                <a:gd name="T5" fmla="*/ 1658141407 h 3"/>
                <a:gd name="T6" fmla="*/ 0 w 33"/>
                <a:gd name="T7" fmla="*/ 55293811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32">
              <a:extLst>
                <a:ext uri="{FF2B5EF4-FFF2-40B4-BE49-F238E27FC236}">
                  <a16:creationId xmlns:a16="http://schemas.microsoft.com/office/drawing/2014/main" id="{3925A36B-F3FA-8620-28B2-B6D5C0CBC2A8}"/>
                </a:ext>
              </a:extLst>
            </p:cNvPr>
            <p:cNvSpPr>
              <a:spLocks/>
            </p:cNvSpPr>
            <p:nvPr/>
          </p:nvSpPr>
          <p:spPr bwMode="invGray">
            <a:xfrm>
              <a:off x="11618913" y="1531708"/>
              <a:ext cx="6350" cy="0"/>
            </a:xfrm>
            <a:custGeom>
              <a:avLst/>
              <a:gdLst>
                <a:gd name="T0" fmla="*/ 2147483646 w 6"/>
                <a:gd name="T1" fmla="*/ 1 h 1"/>
                <a:gd name="T2" fmla="*/ 2147483646 w 6"/>
                <a:gd name="T3" fmla="*/ 1 h 1"/>
                <a:gd name="T4" fmla="*/ 2147483646 w 6"/>
                <a:gd name="T5" fmla="*/ 1 h 1"/>
                <a:gd name="T6" fmla="*/ 2147483646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33">
              <a:extLst>
                <a:ext uri="{FF2B5EF4-FFF2-40B4-BE49-F238E27FC236}">
                  <a16:creationId xmlns:a16="http://schemas.microsoft.com/office/drawing/2014/main" id="{64C9FBA1-0B4C-DDB6-B2CB-204F027BF97C}"/>
                </a:ext>
              </a:extLst>
            </p:cNvPr>
            <p:cNvSpPr>
              <a:spLocks/>
            </p:cNvSpPr>
            <p:nvPr/>
          </p:nvSpPr>
          <p:spPr bwMode="invGray">
            <a:xfrm>
              <a:off x="11598275" y="1531708"/>
              <a:ext cx="28575" cy="2462"/>
            </a:xfrm>
            <a:custGeom>
              <a:avLst/>
              <a:gdLst>
                <a:gd name="T0" fmla="*/ 2147483646 w 31"/>
                <a:gd name="T1" fmla="*/ 0 h 3"/>
                <a:gd name="T2" fmla="*/ 2147483646 w 31"/>
                <a:gd name="T3" fmla="*/ 0 h 3"/>
                <a:gd name="T4" fmla="*/ 0 w 31"/>
                <a:gd name="T5" fmla="*/ 1658141407 h 3"/>
                <a:gd name="T6" fmla="*/ 2147483646 w 31"/>
                <a:gd name="T7" fmla="*/ 1105203289 h 3"/>
                <a:gd name="T8" fmla="*/ 2147483646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34">
              <a:extLst>
                <a:ext uri="{FF2B5EF4-FFF2-40B4-BE49-F238E27FC236}">
                  <a16:creationId xmlns:a16="http://schemas.microsoft.com/office/drawing/2014/main" id="{EDE0E992-8A6D-2C87-C5E8-9EA74E2383A7}"/>
                </a:ext>
              </a:extLst>
            </p:cNvPr>
            <p:cNvSpPr>
              <a:spLocks/>
            </p:cNvSpPr>
            <p:nvPr/>
          </p:nvSpPr>
          <p:spPr bwMode="invGray">
            <a:xfrm>
              <a:off x="11137900" y="1534170"/>
              <a:ext cx="188912" cy="23388"/>
            </a:xfrm>
            <a:custGeom>
              <a:avLst/>
              <a:gdLst>
                <a:gd name="T0" fmla="*/ 2147483646 w 198"/>
                <a:gd name="T1" fmla="*/ 2147483646 h 27"/>
                <a:gd name="T2" fmla="*/ 2147483646 w 198"/>
                <a:gd name="T3" fmla="*/ 2147483646 h 27"/>
                <a:gd name="T4" fmla="*/ 2147483646 w 198"/>
                <a:gd name="T5" fmla="*/ 2147483646 h 27"/>
                <a:gd name="T6" fmla="*/ 2147483646 w 198"/>
                <a:gd name="T7" fmla="*/ 0 h 27"/>
                <a:gd name="T8" fmla="*/ 2147483646 w 198"/>
                <a:gd name="T9" fmla="*/ 2147483646 h 27"/>
                <a:gd name="T10" fmla="*/ 2147483646 w 198"/>
                <a:gd name="T11" fmla="*/ 2147483646 h 27"/>
                <a:gd name="T12" fmla="*/ 2147483646 w 198"/>
                <a:gd name="T13" fmla="*/ 2147483646 h 27"/>
                <a:gd name="T14" fmla="*/ 2147483646 w 198"/>
                <a:gd name="T15" fmla="*/ 2147483646 h 27"/>
                <a:gd name="T16" fmla="*/ 2147483646 w 198"/>
                <a:gd name="T17" fmla="*/ 2147483646 h 27"/>
                <a:gd name="T18" fmla="*/ 2147483646 w 198"/>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35">
              <a:extLst>
                <a:ext uri="{FF2B5EF4-FFF2-40B4-BE49-F238E27FC236}">
                  <a16:creationId xmlns:a16="http://schemas.microsoft.com/office/drawing/2014/main" id="{39BE093F-0EBE-66EE-B8FE-4795982927C9}"/>
                </a:ext>
              </a:extLst>
            </p:cNvPr>
            <p:cNvSpPr>
              <a:spLocks/>
            </p:cNvSpPr>
            <p:nvPr/>
          </p:nvSpPr>
          <p:spPr bwMode="invGray">
            <a:xfrm>
              <a:off x="11266488" y="1529246"/>
              <a:ext cx="95250" cy="4924"/>
            </a:xfrm>
            <a:custGeom>
              <a:avLst/>
              <a:gdLst>
                <a:gd name="T0" fmla="*/ 2147483646 w 100"/>
                <a:gd name="T1" fmla="*/ 2147483646 h 6"/>
                <a:gd name="T2" fmla="*/ 2147483646 w 100"/>
                <a:gd name="T3" fmla="*/ 2147483646 h 6"/>
                <a:gd name="T4" fmla="*/ 2147483646 w 100"/>
                <a:gd name="T5" fmla="*/ 2147483646 h 6"/>
                <a:gd name="T6" fmla="*/ 2147483646 w 100"/>
                <a:gd name="T7" fmla="*/ 0 h 6"/>
                <a:gd name="T8" fmla="*/ 0 w 100"/>
                <a:gd name="T9" fmla="*/ 2147483646 h 6"/>
                <a:gd name="T10" fmla="*/ 2147483646 w 100"/>
                <a:gd name="T11" fmla="*/ 2147483646 h 6"/>
                <a:gd name="T12" fmla="*/ 2147483646 w 10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36">
              <a:extLst>
                <a:ext uri="{FF2B5EF4-FFF2-40B4-BE49-F238E27FC236}">
                  <a16:creationId xmlns:a16="http://schemas.microsoft.com/office/drawing/2014/main" id="{4FCD5D87-B442-C05D-D24D-9BAC6987E7EC}"/>
                </a:ext>
              </a:extLst>
            </p:cNvPr>
            <p:cNvSpPr>
              <a:spLocks/>
            </p:cNvSpPr>
            <p:nvPr/>
          </p:nvSpPr>
          <p:spPr bwMode="invGray">
            <a:xfrm>
              <a:off x="11361738" y="1531708"/>
              <a:ext cx="134937" cy="12309"/>
            </a:xfrm>
            <a:custGeom>
              <a:avLst/>
              <a:gdLst>
                <a:gd name="T0" fmla="*/ 2147483646 w 142"/>
                <a:gd name="T1" fmla="*/ 2039220600 h 14"/>
                <a:gd name="T2" fmla="*/ 2147483646 w 142"/>
                <a:gd name="T3" fmla="*/ 2039220600 h 14"/>
                <a:gd name="T4" fmla="*/ 2147483646 w 142"/>
                <a:gd name="T5" fmla="*/ 2147483646 h 14"/>
                <a:gd name="T6" fmla="*/ 2147483646 w 142"/>
                <a:gd name="T7" fmla="*/ 2147483646 h 14"/>
                <a:gd name="T8" fmla="*/ 2147483646 w 142"/>
                <a:gd name="T9" fmla="*/ 2039220600 h 14"/>
                <a:gd name="T10" fmla="*/ 2147483646 w 142"/>
                <a:gd name="T11" fmla="*/ 1358965474 h 14"/>
                <a:gd name="T12" fmla="*/ 2147483646 w 142"/>
                <a:gd name="T13" fmla="*/ 0 h 14"/>
                <a:gd name="T14" fmla="*/ 2147483646 w 142"/>
                <a:gd name="T15" fmla="*/ 679482297 h 14"/>
                <a:gd name="T16" fmla="*/ 2147483646 w 142"/>
                <a:gd name="T17" fmla="*/ 679482297 h 14"/>
                <a:gd name="T18" fmla="*/ 2147483646 w 142"/>
                <a:gd name="T19" fmla="*/ 679482297 h 14"/>
                <a:gd name="T20" fmla="*/ 2147483646 w 142"/>
                <a:gd name="T21" fmla="*/ 679482297 h 14"/>
                <a:gd name="T22" fmla="*/ 2147483646 w 142"/>
                <a:gd name="T23" fmla="*/ 679482297 h 14"/>
                <a:gd name="T24" fmla="*/ 2147483646 w 142"/>
                <a:gd name="T25" fmla="*/ 2039220600 h 14"/>
                <a:gd name="T26" fmla="*/ 2147483646 w 142"/>
                <a:gd name="T27" fmla="*/ 679482297 h 14"/>
                <a:gd name="T28" fmla="*/ 2147483646 w 142"/>
                <a:gd name="T29" fmla="*/ 679482297 h 14"/>
                <a:gd name="T30" fmla="*/ 2147483646 w 142"/>
                <a:gd name="T31" fmla="*/ 679482297 h 14"/>
                <a:gd name="T32" fmla="*/ 0 w 142"/>
                <a:gd name="T33" fmla="*/ 2039220600 h 14"/>
                <a:gd name="T34" fmla="*/ 2147483646 w 142"/>
                <a:gd name="T35" fmla="*/ 20392206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37">
              <a:extLst>
                <a:ext uri="{FF2B5EF4-FFF2-40B4-BE49-F238E27FC236}">
                  <a16:creationId xmlns:a16="http://schemas.microsoft.com/office/drawing/2014/main" id="{1A9EE119-6D99-8A93-AA30-4FDD7251B166}"/>
                </a:ext>
              </a:extLst>
            </p:cNvPr>
            <p:cNvSpPr>
              <a:spLocks/>
            </p:cNvSpPr>
            <p:nvPr/>
          </p:nvSpPr>
          <p:spPr bwMode="invGray">
            <a:xfrm>
              <a:off x="11834813" y="1552634"/>
              <a:ext cx="9525" cy="1231"/>
            </a:xfrm>
            <a:custGeom>
              <a:avLst/>
              <a:gdLst>
                <a:gd name="T0" fmla="*/ 2147483646 w 11"/>
                <a:gd name="T1" fmla="*/ 1865409391 h 1"/>
                <a:gd name="T2" fmla="*/ 2147483646 w 11"/>
                <a:gd name="T3" fmla="*/ 1865409391 h 1"/>
                <a:gd name="T4" fmla="*/ 2147483646 w 11"/>
                <a:gd name="T5" fmla="*/ 0 h 1"/>
                <a:gd name="T6" fmla="*/ 2147483646 w 11"/>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38">
              <a:extLst>
                <a:ext uri="{FF2B5EF4-FFF2-40B4-BE49-F238E27FC236}">
                  <a16:creationId xmlns:a16="http://schemas.microsoft.com/office/drawing/2014/main" id="{3BDF5753-DB8D-74C8-8A76-DAA6D33CE042}"/>
                </a:ext>
              </a:extLst>
            </p:cNvPr>
            <p:cNvSpPr>
              <a:spLocks/>
            </p:cNvSpPr>
            <p:nvPr/>
          </p:nvSpPr>
          <p:spPr bwMode="invGray">
            <a:xfrm>
              <a:off x="11764963" y="1542787"/>
              <a:ext cx="117475" cy="9847"/>
            </a:xfrm>
            <a:custGeom>
              <a:avLst/>
              <a:gdLst>
                <a:gd name="T0" fmla="*/ 2147483646 w 122"/>
                <a:gd name="T1" fmla="*/ 2147483646 h 12"/>
                <a:gd name="T2" fmla="*/ 2147483646 w 122"/>
                <a:gd name="T3" fmla="*/ 2147483646 h 12"/>
                <a:gd name="T4" fmla="*/ 2147483646 w 122"/>
                <a:gd name="T5" fmla="*/ 2147483646 h 12"/>
                <a:gd name="T6" fmla="*/ 2147483646 w 122"/>
                <a:gd name="T7" fmla="*/ 2147483646 h 12"/>
                <a:gd name="T8" fmla="*/ 2147483646 w 122"/>
                <a:gd name="T9" fmla="*/ 2147483646 h 12"/>
                <a:gd name="T10" fmla="*/ 2147483646 w 122"/>
                <a:gd name="T11" fmla="*/ 2147483646 h 12"/>
                <a:gd name="T12" fmla="*/ 2147483646 w 122"/>
                <a:gd name="T13" fmla="*/ 0 h 12"/>
                <a:gd name="T14" fmla="*/ 2147483646 w 122"/>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39">
              <a:extLst>
                <a:ext uri="{FF2B5EF4-FFF2-40B4-BE49-F238E27FC236}">
                  <a16:creationId xmlns:a16="http://schemas.microsoft.com/office/drawing/2014/main" id="{04B8F2B5-F333-CB78-CD41-0D7D14CE3335}"/>
                </a:ext>
              </a:extLst>
            </p:cNvPr>
            <p:cNvSpPr>
              <a:spLocks/>
            </p:cNvSpPr>
            <p:nvPr/>
          </p:nvSpPr>
          <p:spPr bwMode="invGray">
            <a:xfrm>
              <a:off x="11555413" y="1544017"/>
              <a:ext cx="69850" cy="4924"/>
            </a:xfrm>
            <a:custGeom>
              <a:avLst/>
              <a:gdLst>
                <a:gd name="T0" fmla="*/ 2147483646 w 74"/>
                <a:gd name="T1" fmla="*/ 0 h 6"/>
                <a:gd name="T2" fmla="*/ 2147483646 w 74"/>
                <a:gd name="T3" fmla="*/ 0 h 6"/>
                <a:gd name="T4" fmla="*/ 0 w 74"/>
                <a:gd name="T5" fmla="*/ 1105203289 h 6"/>
                <a:gd name="T6" fmla="*/ 2147483646 w 74"/>
                <a:gd name="T7" fmla="*/ 2147483646 h 6"/>
                <a:gd name="T8" fmla="*/ 2147483646 w 74"/>
                <a:gd name="T9" fmla="*/ 2147483646 h 6"/>
                <a:gd name="T10" fmla="*/ 2147483646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40">
              <a:extLst>
                <a:ext uri="{FF2B5EF4-FFF2-40B4-BE49-F238E27FC236}">
                  <a16:creationId xmlns:a16="http://schemas.microsoft.com/office/drawing/2014/main" id="{88CE5AAD-61C9-1127-2662-4DF08C2D3273}"/>
                </a:ext>
              </a:extLst>
            </p:cNvPr>
            <p:cNvSpPr>
              <a:spLocks/>
            </p:cNvSpPr>
            <p:nvPr/>
          </p:nvSpPr>
          <p:spPr bwMode="invGray">
            <a:xfrm>
              <a:off x="11223625" y="1528016"/>
              <a:ext cx="38100" cy="6155"/>
            </a:xfrm>
            <a:custGeom>
              <a:avLst/>
              <a:gdLst>
                <a:gd name="T0" fmla="*/ 2147483646 w 40"/>
                <a:gd name="T1" fmla="*/ 2147483646 h 7"/>
                <a:gd name="T2" fmla="*/ 2147483646 w 40"/>
                <a:gd name="T3" fmla="*/ 2147483646 h 7"/>
                <a:gd name="T4" fmla="*/ 2147483646 w 40"/>
                <a:gd name="T5" fmla="*/ 0 h 7"/>
                <a:gd name="T6" fmla="*/ 0 w 40"/>
                <a:gd name="T7" fmla="*/ 2147483646 h 7"/>
                <a:gd name="T8" fmla="*/ 2147483646 w 40"/>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41">
              <a:extLst>
                <a:ext uri="{FF2B5EF4-FFF2-40B4-BE49-F238E27FC236}">
                  <a16:creationId xmlns:a16="http://schemas.microsoft.com/office/drawing/2014/main" id="{4F4E9AB2-2DDA-730B-4379-4293F75C1F3B}"/>
                </a:ext>
              </a:extLst>
            </p:cNvPr>
            <p:cNvSpPr>
              <a:spLocks/>
            </p:cNvSpPr>
            <p:nvPr/>
          </p:nvSpPr>
          <p:spPr bwMode="invGray">
            <a:xfrm>
              <a:off x="11145838" y="1529246"/>
              <a:ext cx="22225" cy="2462"/>
            </a:xfrm>
            <a:custGeom>
              <a:avLst/>
              <a:gdLst>
                <a:gd name="T0" fmla="*/ 2147483646 w 24"/>
                <a:gd name="T1" fmla="*/ 932704696 h 4"/>
                <a:gd name="T2" fmla="*/ 2147483646 w 24"/>
                <a:gd name="T3" fmla="*/ 932704696 h 4"/>
                <a:gd name="T4" fmla="*/ 2147483646 w 24"/>
                <a:gd name="T5" fmla="*/ 0 h 4"/>
                <a:gd name="T6" fmla="*/ 0 w 24"/>
                <a:gd name="T7" fmla="*/ 699718250 h 4"/>
                <a:gd name="T8" fmla="*/ 2147483646 w 24"/>
                <a:gd name="T9" fmla="*/ 93270469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42">
              <a:extLst>
                <a:ext uri="{FF2B5EF4-FFF2-40B4-BE49-F238E27FC236}">
                  <a16:creationId xmlns:a16="http://schemas.microsoft.com/office/drawing/2014/main" id="{3CB8750B-13B2-6948-9C4E-EBC1C0D82B11}"/>
                </a:ext>
              </a:extLst>
            </p:cNvPr>
            <p:cNvSpPr>
              <a:spLocks/>
            </p:cNvSpPr>
            <p:nvPr/>
          </p:nvSpPr>
          <p:spPr bwMode="invGray">
            <a:xfrm>
              <a:off x="6197600" y="1566174"/>
              <a:ext cx="20637" cy="1231"/>
            </a:xfrm>
            <a:custGeom>
              <a:avLst/>
              <a:gdLst>
                <a:gd name="T0" fmla="*/ 2147483646 w 21"/>
                <a:gd name="T1" fmla="*/ 0 h 1"/>
                <a:gd name="T2" fmla="*/ 2147483646 w 21"/>
                <a:gd name="T3" fmla="*/ 0 h 1"/>
                <a:gd name="T4" fmla="*/ 0 w 21"/>
                <a:gd name="T5" fmla="*/ 1865409391 h 1"/>
                <a:gd name="T6" fmla="*/ 2147483646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43">
              <a:extLst>
                <a:ext uri="{FF2B5EF4-FFF2-40B4-BE49-F238E27FC236}">
                  <a16:creationId xmlns:a16="http://schemas.microsoft.com/office/drawing/2014/main" id="{B493D118-6938-F79E-117B-D91614C82A23}"/>
                </a:ext>
              </a:extLst>
            </p:cNvPr>
            <p:cNvSpPr>
              <a:spLocks/>
            </p:cNvSpPr>
            <p:nvPr/>
          </p:nvSpPr>
          <p:spPr bwMode="invGray">
            <a:xfrm>
              <a:off x="6356350" y="1564943"/>
              <a:ext cx="9525" cy="1231"/>
            </a:xfrm>
            <a:custGeom>
              <a:avLst/>
              <a:gdLst>
                <a:gd name="T0" fmla="*/ 2147483646 w 10"/>
                <a:gd name="T1" fmla="*/ 466352656 h 2"/>
                <a:gd name="T2" fmla="*/ 2147483646 w 10"/>
                <a:gd name="T3" fmla="*/ 466352656 h 2"/>
                <a:gd name="T4" fmla="*/ 2147483646 w 10"/>
                <a:gd name="T5" fmla="*/ 0 h 2"/>
                <a:gd name="T6" fmla="*/ 2147483646 w 1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4">
              <a:extLst>
                <a:ext uri="{FF2B5EF4-FFF2-40B4-BE49-F238E27FC236}">
                  <a16:creationId xmlns:a16="http://schemas.microsoft.com/office/drawing/2014/main" id="{F9A2CB74-8BB5-20FE-767F-5CD409B2306B}"/>
                </a:ext>
              </a:extLst>
            </p:cNvPr>
            <p:cNvSpPr>
              <a:spLocks/>
            </p:cNvSpPr>
            <p:nvPr/>
          </p:nvSpPr>
          <p:spPr bwMode="invGray">
            <a:xfrm>
              <a:off x="8950325" y="1521861"/>
              <a:ext cx="61912" cy="7386"/>
            </a:xfrm>
            <a:custGeom>
              <a:avLst/>
              <a:gdLst>
                <a:gd name="T0" fmla="*/ 2147483646 w 65"/>
                <a:gd name="T1" fmla="*/ 2147483646 h 9"/>
                <a:gd name="T2" fmla="*/ 2147483646 w 65"/>
                <a:gd name="T3" fmla="*/ 2147483646 h 9"/>
                <a:gd name="T4" fmla="*/ 2147483646 w 65"/>
                <a:gd name="T5" fmla="*/ 2147483646 h 9"/>
                <a:gd name="T6" fmla="*/ 2147483646 w 65"/>
                <a:gd name="T7" fmla="*/ 2147483646 h 9"/>
                <a:gd name="T8" fmla="*/ 2147483646 w 65"/>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45">
              <a:extLst>
                <a:ext uri="{FF2B5EF4-FFF2-40B4-BE49-F238E27FC236}">
                  <a16:creationId xmlns:a16="http://schemas.microsoft.com/office/drawing/2014/main" id="{5C7E83F8-EF5F-FF34-71BD-A2391F8FD84C}"/>
                </a:ext>
              </a:extLst>
            </p:cNvPr>
            <p:cNvSpPr>
              <a:spLocks/>
            </p:cNvSpPr>
            <p:nvPr/>
          </p:nvSpPr>
          <p:spPr bwMode="invGray">
            <a:xfrm>
              <a:off x="7537450" y="1546479"/>
              <a:ext cx="28575" cy="3693"/>
            </a:xfrm>
            <a:custGeom>
              <a:avLst/>
              <a:gdLst>
                <a:gd name="T0" fmla="*/ 0 w 29"/>
                <a:gd name="T1" fmla="*/ 2147483646 h 4"/>
                <a:gd name="T2" fmla="*/ 0 w 29"/>
                <a:gd name="T3" fmla="*/ 2147483646 h 4"/>
                <a:gd name="T4" fmla="*/ 2147483646 w 29"/>
                <a:gd name="T5" fmla="*/ 2147483646 h 4"/>
                <a:gd name="T6" fmla="*/ 2147483646 w 29"/>
                <a:gd name="T7" fmla="*/ 0 h 4"/>
                <a:gd name="T8" fmla="*/ 0 w 2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46">
              <a:extLst>
                <a:ext uri="{FF2B5EF4-FFF2-40B4-BE49-F238E27FC236}">
                  <a16:creationId xmlns:a16="http://schemas.microsoft.com/office/drawing/2014/main" id="{B08A24C2-B934-C2C9-2300-67C2C1B4D6C7}"/>
                </a:ext>
              </a:extLst>
            </p:cNvPr>
            <p:cNvSpPr>
              <a:spLocks/>
            </p:cNvSpPr>
            <p:nvPr/>
          </p:nvSpPr>
          <p:spPr bwMode="invGray">
            <a:xfrm>
              <a:off x="7478713" y="1562481"/>
              <a:ext cx="38100" cy="2462"/>
            </a:xfrm>
            <a:custGeom>
              <a:avLst/>
              <a:gdLst>
                <a:gd name="T0" fmla="*/ 2147483646 w 40"/>
                <a:gd name="T1" fmla="*/ 1658141407 h 3"/>
                <a:gd name="T2" fmla="*/ 2147483646 w 40"/>
                <a:gd name="T3" fmla="*/ 1658141407 h 3"/>
                <a:gd name="T4" fmla="*/ 0 w 40"/>
                <a:gd name="T5" fmla="*/ 0 h 3"/>
                <a:gd name="T6" fmla="*/ 2147483646 w 40"/>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47">
              <a:extLst>
                <a:ext uri="{FF2B5EF4-FFF2-40B4-BE49-F238E27FC236}">
                  <a16:creationId xmlns:a16="http://schemas.microsoft.com/office/drawing/2014/main" id="{E0E24B35-7A03-9A9F-606E-BB877064C025}"/>
                </a:ext>
              </a:extLst>
            </p:cNvPr>
            <p:cNvSpPr>
              <a:spLocks/>
            </p:cNvSpPr>
            <p:nvPr/>
          </p:nvSpPr>
          <p:spPr bwMode="invGray">
            <a:xfrm>
              <a:off x="5410200" y="1568636"/>
              <a:ext cx="36512" cy="3693"/>
            </a:xfrm>
            <a:custGeom>
              <a:avLst/>
              <a:gdLst>
                <a:gd name="T0" fmla="*/ 2147483646 w 38"/>
                <a:gd name="T1" fmla="*/ 0 h 5"/>
                <a:gd name="T2" fmla="*/ 2147483646 w 38"/>
                <a:gd name="T3" fmla="*/ 0 h 5"/>
                <a:gd name="T4" fmla="*/ 0 w 38"/>
                <a:gd name="T5" fmla="*/ 2014642290 h 5"/>
                <a:gd name="T6" fmla="*/ 214748364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48">
              <a:extLst>
                <a:ext uri="{FF2B5EF4-FFF2-40B4-BE49-F238E27FC236}">
                  <a16:creationId xmlns:a16="http://schemas.microsoft.com/office/drawing/2014/main" id="{43670336-86B9-C26F-37AB-B2CDC2C84A82}"/>
                </a:ext>
              </a:extLst>
            </p:cNvPr>
            <p:cNvSpPr>
              <a:spLocks/>
            </p:cNvSpPr>
            <p:nvPr/>
          </p:nvSpPr>
          <p:spPr bwMode="invGray">
            <a:xfrm>
              <a:off x="10206038" y="1530477"/>
              <a:ext cx="61912" cy="4924"/>
            </a:xfrm>
            <a:custGeom>
              <a:avLst/>
              <a:gdLst>
                <a:gd name="T0" fmla="*/ 2147483646 w 65"/>
                <a:gd name="T1" fmla="*/ 1658141407 h 6"/>
                <a:gd name="T2" fmla="*/ 2147483646 w 65"/>
                <a:gd name="T3" fmla="*/ 1658141407 h 6"/>
                <a:gd name="T4" fmla="*/ 0 w 65"/>
                <a:gd name="T5" fmla="*/ 0 h 6"/>
                <a:gd name="T6" fmla="*/ 2147483646 w 65"/>
                <a:gd name="T7" fmla="*/ 165814140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49">
              <a:extLst>
                <a:ext uri="{FF2B5EF4-FFF2-40B4-BE49-F238E27FC236}">
                  <a16:creationId xmlns:a16="http://schemas.microsoft.com/office/drawing/2014/main" id="{0B05ACAB-1B70-86FD-B6BD-191DB66530D2}"/>
                </a:ext>
              </a:extLst>
            </p:cNvPr>
            <p:cNvSpPr>
              <a:spLocks/>
            </p:cNvSpPr>
            <p:nvPr/>
          </p:nvSpPr>
          <p:spPr bwMode="invGray">
            <a:xfrm>
              <a:off x="6257925" y="1525554"/>
              <a:ext cx="19050" cy="2462"/>
            </a:xfrm>
            <a:custGeom>
              <a:avLst/>
              <a:gdLst>
                <a:gd name="T0" fmla="*/ 2147483646 w 21"/>
                <a:gd name="T1" fmla="*/ 0 h 2"/>
                <a:gd name="T2" fmla="*/ 2147483646 w 21"/>
                <a:gd name="T3" fmla="*/ 0 h 2"/>
                <a:gd name="T4" fmla="*/ 0 w 21"/>
                <a:gd name="T5" fmla="*/ 2147483646 h 2"/>
                <a:gd name="T6" fmla="*/ 2147483646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50">
              <a:extLst>
                <a:ext uri="{FF2B5EF4-FFF2-40B4-BE49-F238E27FC236}">
                  <a16:creationId xmlns:a16="http://schemas.microsoft.com/office/drawing/2014/main" id="{07375B26-B1CA-BDDB-2EBA-14E445E0BF63}"/>
                </a:ext>
              </a:extLst>
            </p:cNvPr>
            <p:cNvSpPr>
              <a:spLocks/>
            </p:cNvSpPr>
            <p:nvPr/>
          </p:nvSpPr>
          <p:spPr bwMode="invGray">
            <a:xfrm>
              <a:off x="10134600" y="1528016"/>
              <a:ext cx="71437" cy="3693"/>
            </a:xfrm>
            <a:custGeom>
              <a:avLst/>
              <a:gdLst>
                <a:gd name="T0" fmla="*/ 0 w 75"/>
                <a:gd name="T1" fmla="*/ 2147483646 h 4"/>
                <a:gd name="T2" fmla="*/ 0 w 75"/>
                <a:gd name="T3" fmla="*/ 2147483646 h 4"/>
                <a:gd name="T4" fmla="*/ 2147483646 w 75"/>
                <a:gd name="T5" fmla="*/ 2147483646 h 4"/>
                <a:gd name="T6" fmla="*/ 2147483646 w 75"/>
                <a:gd name="T7" fmla="*/ 2147483646 h 4"/>
                <a:gd name="T8" fmla="*/ 0 w 75"/>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51">
              <a:extLst>
                <a:ext uri="{FF2B5EF4-FFF2-40B4-BE49-F238E27FC236}">
                  <a16:creationId xmlns:a16="http://schemas.microsoft.com/office/drawing/2014/main" id="{1EE93E29-A650-42E5-5256-F62F34CC895F}"/>
                </a:ext>
              </a:extLst>
            </p:cNvPr>
            <p:cNvSpPr>
              <a:spLocks/>
            </p:cNvSpPr>
            <p:nvPr/>
          </p:nvSpPr>
          <p:spPr bwMode="invGray">
            <a:xfrm>
              <a:off x="2582863" y="1560020"/>
              <a:ext cx="7937" cy="1231"/>
            </a:xfrm>
            <a:custGeom>
              <a:avLst/>
              <a:gdLst>
                <a:gd name="T0" fmla="*/ 2147483646 w 8"/>
                <a:gd name="T1" fmla="*/ 1865409391 h 1"/>
                <a:gd name="T2" fmla="*/ 2147483646 w 8"/>
                <a:gd name="T3" fmla="*/ 1865409391 h 1"/>
                <a:gd name="T4" fmla="*/ 976437520 w 8"/>
                <a:gd name="T5" fmla="*/ 0 h 1"/>
                <a:gd name="T6" fmla="*/ 2147483646 w 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52">
              <a:extLst>
                <a:ext uri="{FF2B5EF4-FFF2-40B4-BE49-F238E27FC236}">
                  <a16:creationId xmlns:a16="http://schemas.microsoft.com/office/drawing/2014/main" id="{54E99943-54E3-1F90-7E3E-056DDB8CC709}"/>
                </a:ext>
              </a:extLst>
            </p:cNvPr>
            <p:cNvSpPr>
              <a:spLocks/>
            </p:cNvSpPr>
            <p:nvPr/>
          </p:nvSpPr>
          <p:spPr bwMode="invGray">
            <a:xfrm>
              <a:off x="1762125" y="1521861"/>
              <a:ext cx="34925" cy="1231"/>
            </a:xfrm>
            <a:custGeom>
              <a:avLst/>
              <a:gdLst>
                <a:gd name="T0" fmla="*/ 0 w 36"/>
                <a:gd name="T1" fmla="*/ 1865409391 h 1"/>
                <a:gd name="T2" fmla="*/ 0 w 36"/>
                <a:gd name="T3" fmla="*/ 1865409391 h 1"/>
                <a:gd name="T4" fmla="*/ 2147483646 w 36"/>
                <a:gd name="T5" fmla="*/ 1865409391 h 1"/>
                <a:gd name="T6" fmla="*/ 0 w 36"/>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53">
              <a:extLst>
                <a:ext uri="{FF2B5EF4-FFF2-40B4-BE49-F238E27FC236}">
                  <a16:creationId xmlns:a16="http://schemas.microsoft.com/office/drawing/2014/main" id="{AA4DB850-64C2-1994-4C2F-0505BBA65E78}"/>
                </a:ext>
              </a:extLst>
            </p:cNvPr>
            <p:cNvSpPr>
              <a:spLocks/>
            </p:cNvSpPr>
            <p:nvPr/>
          </p:nvSpPr>
          <p:spPr bwMode="invGray">
            <a:xfrm>
              <a:off x="10812463" y="1529246"/>
              <a:ext cx="19050" cy="1231"/>
            </a:xfrm>
            <a:custGeom>
              <a:avLst/>
              <a:gdLst>
                <a:gd name="T0" fmla="*/ 0 w 20"/>
                <a:gd name="T1" fmla="*/ 1865409391 h 1"/>
                <a:gd name="T2" fmla="*/ 0 w 20"/>
                <a:gd name="T3" fmla="*/ 1865409391 h 1"/>
                <a:gd name="T4" fmla="*/ 0 w 20"/>
                <a:gd name="T5" fmla="*/ 186540939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4">
              <a:extLst>
                <a:ext uri="{FF2B5EF4-FFF2-40B4-BE49-F238E27FC236}">
                  <a16:creationId xmlns:a16="http://schemas.microsoft.com/office/drawing/2014/main" id="{3F29FD9A-B52C-2D52-D042-07F2DD61D718}"/>
                </a:ext>
              </a:extLst>
            </p:cNvPr>
            <p:cNvSpPr>
              <a:spLocks/>
            </p:cNvSpPr>
            <p:nvPr/>
          </p:nvSpPr>
          <p:spPr bwMode="invGray">
            <a:xfrm>
              <a:off x="10896600" y="1545248"/>
              <a:ext cx="7937" cy="2462"/>
            </a:xfrm>
            <a:custGeom>
              <a:avLst/>
              <a:gdLst>
                <a:gd name="T0" fmla="*/ 2147483646 w 8"/>
                <a:gd name="T1" fmla="*/ 0 h 3"/>
                <a:gd name="T2" fmla="*/ 2147483646 w 8"/>
                <a:gd name="T3" fmla="*/ 0 h 3"/>
                <a:gd name="T4" fmla="*/ 0 w 8"/>
                <a:gd name="T5" fmla="*/ 1658141407 h 3"/>
                <a:gd name="T6" fmla="*/ 2147483646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5">
              <a:extLst>
                <a:ext uri="{FF2B5EF4-FFF2-40B4-BE49-F238E27FC236}">
                  <a16:creationId xmlns:a16="http://schemas.microsoft.com/office/drawing/2014/main" id="{5FCDBD49-B1B6-BDF6-F120-4C9A7DC0543E}"/>
                </a:ext>
              </a:extLst>
            </p:cNvPr>
            <p:cNvSpPr>
              <a:spLocks/>
            </p:cNvSpPr>
            <p:nvPr/>
          </p:nvSpPr>
          <p:spPr bwMode="invGray">
            <a:xfrm>
              <a:off x="9947275" y="1553865"/>
              <a:ext cx="4762" cy="1231"/>
            </a:xfrm>
            <a:custGeom>
              <a:avLst/>
              <a:gdLst>
                <a:gd name="T0" fmla="*/ 863526794 w 5"/>
                <a:gd name="T1" fmla="*/ 0 h 1"/>
                <a:gd name="T2" fmla="*/ 863526794 w 5"/>
                <a:gd name="T3" fmla="*/ 0 h 1"/>
                <a:gd name="T4" fmla="*/ 0 w 5"/>
                <a:gd name="T5" fmla="*/ 0 h 1"/>
                <a:gd name="T6" fmla="*/ 86352679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56">
              <a:extLst>
                <a:ext uri="{FF2B5EF4-FFF2-40B4-BE49-F238E27FC236}">
                  <a16:creationId xmlns:a16="http://schemas.microsoft.com/office/drawing/2014/main" id="{31DABD19-198B-2E18-3461-7AD3BB2EE116}"/>
                </a:ext>
              </a:extLst>
            </p:cNvPr>
            <p:cNvSpPr>
              <a:spLocks/>
            </p:cNvSpPr>
            <p:nvPr/>
          </p:nvSpPr>
          <p:spPr bwMode="invGray">
            <a:xfrm>
              <a:off x="10817225" y="1531708"/>
              <a:ext cx="23812" cy="0"/>
            </a:xfrm>
            <a:custGeom>
              <a:avLst/>
              <a:gdLst>
                <a:gd name="T0" fmla="*/ 2147483646 w 25"/>
                <a:gd name="T1" fmla="*/ 1 h 1"/>
                <a:gd name="T2" fmla="*/ 2147483646 w 25"/>
                <a:gd name="T3" fmla="*/ 1 h 1"/>
                <a:gd name="T4" fmla="*/ 0 w 25"/>
                <a:gd name="T5" fmla="*/ 0 h 1"/>
                <a:gd name="T6" fmla="*/ 2147483646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57">
              <a:extLst>
                <a:ext uri="{FF2B5EF4-FFF2-40B4-BE49-F238E27FC236}">
                  <a16:creationId xmlns:a16="http://schemas.microsoft.com/office/drawing/2014/main" id="{8E9B9018-177E-BB32-2AC2-9BE508C0FC59}"/>
                </a:ext>
              </a:extLst>
            </p:cNvPr>
            <p:cNvSpPr>
              <a:spLocks/>
            </p:cNvSpPr>
            <p:nvPr/>
          </p:nvSpPr>
          <p:spPr bwMode="invGray">
            <a:xfrm>
              <a:off x="10836275" y="1529246"/>
              <a:ext cx="19050" cy="1231"/>
            </a:xfrm>
            <a:custGeom>
              <a:avLst/>
              <a:gdLst>
                <a:gd name="T0" fmla="*/ 0 w 20"/>
                <a:gd name="T1" fmla="*/ 1865409391 h 1"/>
                <a:gd name="T2" fmla="*/ 0 w 20"/>
                <a:gd name="T3" fmla="*/ 1865409391 h 1"/>
                <a:gd name="T4" fmla="*/ 2147483646 w 20"/>
                <a:gd name="T5" fmla="*/ 1865409391 h 1"/>
                <a:gd name="T6" fmla="*/ 0 w 20"/>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58">
              <a:extLst>
                <a:ext uri="{FF2B5EF4-FFF2-40B4-BE49-F238E27FC236}">
                  <a16:creationId xmlns:a16="http://schemas.microsoft.com/office/drawing/2014/main" id="{9EB146DE-6519-A6AE-286B-03E8E216CD04}"/>
                </a:ext>
              </a:extLst>
            </p:cNvPr>
            <p:cNvSpPr>
              <a:spLocks/>
            </p:cNvSpPr>
            <p:nvPr/>
          </p:nvSpPr>
          <p:spPr bwMode="invGray">
            <a:xfrm>
              <a:off x="10787063" y="1530477"/>
              <a:ext cx="30162" cy="1231"/>
            </a:xfrm>
            <a:custGeom>
              <a:avLst/>
              <a:gdLst>
                <a:gd name="T0" fmla="*/ 0 w 31"/>
                <a:gd name="T1" fmla="*/ 0 h 1"/>
                <a:gd name="T2" fmla="*/ 0 w 31"/>
                <a:gd name="T3" fmla="*/ 0 h 1"/>
                <a:gd name="T4" fmla="*/ 2147483646 w 31"/>
                <a:gd name="T5" fmla="*/ 1865409391 h 1"/>
                <a:gd name="T6" fmla="*/ 2147483646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59">
              <a:extLst>
                <a:ext uri="{FF2B5EF4-FFF2-40B4-BE49-F238E27FC236}">
                  <a16:creationId xmlns:a16="http://schemas.microsoft.com/office/drawing/2014/main" id="{2317A176-02A3-6F85-D1A2-8A3D91C374E5}"/>
                </a:ext>
              </a:extLst>
            </p:cNvPr>
            <p:cNvSpPr>
              <a:spLocks/>
            </p:cNvSpPr>
            <p:nvPr/>
          </p:nvSpPr>
          <p:spPr bwMode="invGray">
            <a:xfrm>
              <a:off x="4092575" y="1552634"/>
              <a:ext cx="20637" cy="2462"/>
            </a:xfrm>
            <a:custGeom>
              <a:avLst/>
              <a:gdLst>
                <a:gd name="T0" fmla="*/ 2147483646 w 23"/>
                <a:gd name="T1" fmla="*/ 0 h 2"/>
                <a:gd name="T2" fmla="*/ 2147483646 w 23"/>
                <a:gd name="T3" fmla="*/ 0 h 2"/>
                <a:gd name="T4" fmla="*/ 2147483646 w 23"/>
                <a:gd name="T5" fmla="*/ 0 h 2"/>
                <a:gd name="T6" fmla="*/ 2147483646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60">
              <a:extLst>
                <a:ext uri="{FF2B5EF4-FFF2-40B4-BE49-F238E27FC236}">
                  <a16:creationId xmlns:a16="http://schemas.microsoft.com/office/drawing/2014/main" id="{CB376F41-20FF-4C62-753F-F99820B44F16}"/>
                </a:ext>
              </a:extLst>
            </p:cNvPr>
            <p:cNvSpPr>
              <a:spLocks/>
            </p:cNvSpPr>
            <p:nvPr/>
          </p:nvSpPr>
          <p:spPr bwMode="invGray">
            <a:xfrm>
              <a:off x="8528050" y="1567405"/>
              <a:ext cx="3175" cy="1231"/>
            </a:xfrm>
            <a:custGeom>
              <a:avLst/>
              <a:gdLst>
                <a:gd name="T0" fmla="*/ 1185033825 w 3"/>
                <a:gd name="T1" fmla="*/ 1865409391 h 1"/>
                <a:gd name="T2" fmla="*/ 1185033825 w 3"/>
                <a:gd name="T3" fmla="*/ 1865409391 h 1"/>
                <a:gd name="T4" fmla="*/ 2147483646 w 3"/>
                <a:gd name="T5" fmla="*/ 0 h 1"/>
                <a:gd name="T6" fmla="*/ 0 w 3"/>
                <a:gd name="T7" fmla="*/ 0 h 1"/>
                <a:gd name="T8" fmla="*/ 1185033825 w 3"/>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61">
              <a:extLst>
                <a:ext uri="{FF2B5EF4-FFF2-40B4-BE49-F238E27FC236}">
                  <a16:creationId xmlns:a16="http://schemas.microsoft.com/office/drawing/2014/main" id="{D38424BD-FD36-DB0D-B808-FD9FCD1DA1FD}"/>
                </a:ext>
              </a:extLst>
            </p:cNvPr>
            <p:cNvSpPr>
              <a:spLocks/>
            </p:cNvSpPr>
            <p:nvPr/>
          </p:nvSpPr>
          <p:spPr bwMode="invGray">
            <a:xfrm>
              <a:off x="8461375" y="1556326"/>
              <a:ext cx="66675" cy="14771"/>
            </a:xfrm>
            <a:custGeom>
              <a:avLst/>
              <a:gdLst>
                <a:gd name="T0" fmla="*/ 0 w 69"/>
                <a:gd name="T1" fmla="*/ 2147483646 h 17"/>
                <a:gd name="T2" fmla="*/ 0 w 69"/>
                <a:gd name="T3" fmla="*/ 2147483646 h 17"/>
                <a:gd name="T4" fmla="*/ 2147483646 w 69"/>
                <a:gd name="T5" fmla="*/ 2147483646 h 17"/>
                <a:gd name="T6" fmla="*/ 2147483646 w 69"/>
                <a:gd name="T7" fmla="*/ 0 h 17"/>
                <a:gd name="T8" fmla="*/ 0 w 6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62">
              <a:extLst>
                <a:ext uri="{FF2B5EF4-FFF2-40B4-BE49-F238E27FC236}">
                  <a16:creationId xmlns:a16="http://schemas.microsoft.com/office/drawing/2014/main" id="{5B2C8E3C-7535-8DA7-9AF3-57145B6BB976}"/>
                </a:ext>
              </a:extLst>
            </p:cNvPr>
            <p:cNvSpPr>
              <a:spLocks noEditPoints="1"/>
            </p:cNvSpPr>
            <p:nvPr/>
          </p:nvSpPr>
          <p:spPr bwMode="invGray">
            <a:xfrm>
              <a:off x="1562100" y="1514475"/>
              <a:ext cx="9563100" cy="64008"/>
            </a:xfrm>
            <a:custGeom>
              <a:avLst/>
              <a:gdLst>
                <a:gd name="T0" fmla="*/ 2147483646 w 10030"/>
                <a:gd name="T1" fmla="*/ 2147483646 h 75"/>
                <a:gd name="T2" fmla="*/ 2147483646 w 10030"/>
                <a:gd name="T3" fmla="*/ 2147483646 h 75"/>
                <a:gd name="T4" fmla="*/ 2147483646 w 10030"/>
                <a:gd name="T5" fmla="*/ 2147483646 h 75"/>
                <a:gd name="T6" fmla="*/ 2147483646 w 10030"/>
                <a:gd name="T7" fmla="*/ 2147483646 h 75"/>
                <a:gd name="T8" fmla="*/ 2147483646 w 10030"/>
                <a:gd name="T9" fmla="*/ 2147483646 h 75"/>
                <a:gd name="T10" fmla="*/ 2147483646 w 10030"/>
                <a:gd name="T11" fmla="*/ 2147483646 h 75"/>
                <a:gd name="T12" fmla="*/ 2147483646 w 10030"/>
                <a:gd name="T13" fmla="*/ 2147483646 h 75"/>
                <a:gd name="T14" fmla="*/ 2147483646 w 10030"/>
                <a:gd name="T15" fmla="*/ 2147483646 h 75"/>
                <a:gd name="T16" fmla="*/ 2147483646 w 10030"/>
                <a:gd name="T17" fmla="*/ 2147483646 h 75"/>
                <a:gd name="T18" fmla="*/ 2147483646 w 10030"/>
                <a:gd name="T19" fmla="*/ 2147483646 h 75"/>
                <a:gd name="T20" fmla="*/ 2147483646 w 10030"/>
                <a:gd name="T21" fmla="*/ 2147483646 h 75"/>
                <a:gd name="T22" fmla="*/ 2147483646 w 10030"/>
                <a:gd name="T23" fmla="*/ 2147483646 h 75"/>
                <a:gd name="T24" fmla="*/ 2147483646 w 10030"/>
                <a:gd name="T25" fmla="*/ 2147483646 h 75"/>
                <a:gd name="T26" fmla="*/ 2147483646 w 10030"/>
                <a:gd name="T27" fmla="*/ 2147483646 h 75"/>
                <a:gd name="T28" fmla="*/ 2147483646 w 10030"/>
                <a:gd name="T29" fmla="*/ 2147483646 h 75"/>
                <a:gd name="T30" fmla="*/ 2147483646 w 10030"/>
                <a:gd name="T31" fmla="*/ 2147483646 h 75"/>
                <a:gd name="T32" fmla="*/ 2147483646 w 10030"/>
                <a:gd name="T33" fmla="*/ 2147483646 h 75"/>
                <a:gd name="T34" fmla="*/ 2147483646 w 10030"/>
                <a:gd name="T35" fmla="*/ 2147483646 h 75"/>
                <a:gd name="T36" fmla="*/ 2147483646 w 10030"/>
                <a:gd name="T37" fmla="*/ 2147483646 h 75"/>
                <a:gd name="T38" fmla="*/ 2147483646 w 10030"/>
                <a:gd name="T39" fmla="*/ 2147483646 h 75"/>
                <a:gd name="T40" fmla="*/ 2147483646 w 10030"/>
                <a:gd name="T41" fmla="*/ 2147483646 h 75"/>
                <a:gd name="T42" fmla="*/ 2147483646 w 10030"/>
                <a:gd name="T43" fmla="*/ 2147483646 h 75"/>
                <a:gd name="T44" fmla="*/ 2147483646 w 10030"/>
                <a:gd name="T45" fmla="*/ 2147483646 h 75"/>
                <a:gd name="T46" fmla="*/ 2147483646 w 10030"/>
                <a:gd name="T47" fmla="*/ 2147483646 h 75"/>
                <a:gd name="T48" fmla="*/ 2147483646 w 10030"/>
                <a:gd name="T49" fmla="*/ 2147483646 h 75"/>
                <a:gd name="T50" fmla="*/ 2147483646 w 10030"/>
                <a:gd name="T51" fmla="*/ 2147483646 h 75"/>
                <a:gd name="T52" fmla="*/ 2147483646 w 10030"/>
                <a:gd name="T53" fmla="*/ 2147483646 h 75"/>
                <a:gd name="T54" fmla="*/ 2147483646 w 10030"/>
                <a:gd name="T55" fmla="*/ 2147483646 h 75"/>
                <a:gd name="T56" fmla="*/ 2147483646 w 10030"/>
                <a:gd name="T57" fmla="*/ 2147483646 h 75"/>
                <a:gd name="T58" fmla="*/ 2147483646 w 10030"/>
                <a:gd name="T59" fmla="*/ 2147483646 h 75"/>
                <a:gd name="T60" fmla="*/ 2147483646 w 10030"/>
                <a:gd name="T61" fmla="*/ 2147483646 h 75"/>
                <a:gd name="T62" fmla="*/ 2147483646 w 10030"/>
                <a:gd name="T63" fmla="*/ 2147483646 h 75"/>
                <a:gd name="T64" fmla="*/ 2147483646 w 10030"/>
                <a:gd name="T65" fmla="*/ 2147483646 h 75"/>
                <a:gd name="T66" fmla="*/ 2147483646 w 10030"/>
                <a:gd name="T67" fmla="*/ 2147483646 h 75"/>
                <a:gd name="T68" fmla="*/ 2147483646 w 10030"/>
                <a:gd name="T69" fmla="*/ 2147483646 h 75"/>
                <a:gd name="T70" fmla="*/ 2147483646 w 10030"/>
                <a:gd name="T71" fmla="*/ 2147483646 h 75"/>
                <a:gd name="T72" fmla="*/ 2147483646 w 10030"/>
                <a:gd name="T73" fmla="*/ 2147483646 h 75"/>
                <a:gd name="T74" fmla="*/ 2147483646 w 10030"/>
                <a:gd name="T75" fmla="*/ 2147483646 h 75"/>
                <a:gd name="T76" fmla="*/ 2147483646 w 10030"/>
                <a:gd name="T77" fmla="*/ 2147483646 h 75"/>
                <a:gd name="T78" fmla="*/ 2147483646 w 10030"/>
                <a:gd name="T79" fmla="*/ 2147483646 h 75"/>
                <a:gd name="T80" fmla="*/ 2147483646 w 10030"/>
                <a:gd name="T81" fmla="*/ 2147483646 h 75"/>
                <a:gd name="T82" fmla="*/ 2147483646 w 10030"/>
                <a:gd name="T83" fmla="*/ 2147483646 h 75"/>
                <a:gd name="T84" fmla="*/ 2147483646 w 10030"/>
                <a:gd name="T85" fmla="*/ 2147483646 h 75"/>
                <a:gd name="T86" fmla="*/ 2147483646 w 10030"/>
                <a:gd name="T87" fmla="*/ 2147483646 h 75"/>
                <a:gd name="T88" fmla="*/ 2147483646 w 10030"/>
                <a:gd name="T89" fmla="*/ 2147483646 h 75"/>
                <a:gd name="T90" fmla="*/ 2147483646 w 10030"/>
                <a:gd name="T91" fmla="*/ 2147483646 h 75"/>
                <a:gd name="T92" fmla="*/ 2147483646 w 10030"/>
                <a:gd name="T93" fmla="*/ 2147483646 h 75"/>
                <a:gd name="T94" fmla="*/ 2147483646 w 10030"/>
                <a:gd name="T95" fmla="*/ 2147483646 h 75"/>
                <a:gd name="T96" fmla="*/ 2147483646 w 10030"/>
                <a:gd name="T97" fmla="*/ 2147483646 h 75"/>
                <a:gd name="T98" fmla="*/ 2147483646 w 10030"/>
                <a:gd name="T99" fmla="*/ 2147483646 h 75"/>
                <a:gd name="T100" fmla="*/ 2147483646 w 10030"/>
                <a:gd name="T101" fmla="*/ 2147483646 h 75"/>
                <a:gd name="T102" fmla="*/ 2147483646 w 10030"/>
                <a:gd name="T103" fmla="*/ 2147483646 h 75"/>
                <a:gd name="T104" fmla="*/ 2147483646 w 10030"/>
                <a:gd name="T105" fmla="*/ 2147483646 h 75"/>
                <a:gd name="T106" fmla="*/ 2147483646 w 10030"/>
                <a:gd name="T107" fmla="*/ 2147483646 h 75"/>
                <a:gd name="T108" fmla="*/ 2147483646 w 10030"/>
                <a:gd name="T109" fmla="*/ 2147483646 h 75"/>
                <a:gd name="T110" fmla="*/ 2147483646 w 10030"/>
                <a:gd name="T111" fmla="*/ 2147483646 h 75"/>
                <a:gd name="T112" fmla="*/ 2147483646 w 10030"/>
                <a:gd name="T113" fmla="*/ 2147483646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63">
              <a:extLst>
                <a:ext uri="{FF2B5EF4-FFF2-40B4-BE49-F238E27FC236}">
                  <a16:creationId xmlns:a16="http://schemas.microsoft.com/office/drawing/2014/main" id="{E5FEED4A-A095-DA90-576F-5842AE731F28}"/>
                </a:ext>
              </a:extLst>
            </p:cNvPr>
            <p:cNvSpPr>
              <a:spLocks/>
            </p:cNvSpPr>
            <p:nvPr/>
          </p:nvSpPr>
          <p:spPr bwMode="invGray">
            <a:xfrm>
              <a:off x="7508875" y="1560020"/>
              <a:ext cx="11112" cy="3693"/>
            </a:xfrm>
            <a:custGeom>
              <a:avLst/>
              <a:gdLst>
                <a:gd name="T0" fmla="*/ 2147483646 w 12"/>
                <a:gd name="T1" fmla="*/ 2147483646 h 3"/>
                <a:gd name="T2" fmla="*/ 2147483646 w 12"/>
                <a:gd name="T3" fmla="*/ 2147483646 h 3"/>
                <a:gd name="T4" fmla="*/ 2147483646 w 12"/>
                <a:gd name="T5" fmla="*/ 0 h 3"/>
                <a:gd name="T6" fmla="*/ 2147483646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4">
              <a:extLst>
                <a:ext uri="{FF2B5EF4-FFF2-40B4-BE49-F238E27FC236}">
                  <a16:creationId xmlns:a16="http://schemas.microsoft.com/office/drawing/2014/main" id="{63A5DD8F-2704-A15E-D94E-0FD7A827F3A8}"/>
                </a:ext>
              </a:extLst>
            </p:cNvPr>
            <p:cNvSpPr>
              <a:spLocks/>
            </p:cNvSpPr>
            <p:nvPr/>
          </p:nvSpPr>
          <p:spPr bwMode="invGray">
            <a:xfrm>
              <a:off x="5434013" y="1567405"/>
              <a:ext cx="4762" cy="1231"/>
            </a:xfrm>
            <a:custGeom>
              <a:avLst/>
              <a:gdLst>
                <a:gd name="T0" fmla="*/ 2147483646 w 5"/>
                <a:gd name="T1" fmla="*/ 1865409391 h 1"/>
                <a:gd name="T2" fmla="*/ 2147483646 w 5"/>
                <a:gd name="T3" fmla="*/ 1865409391 h 1"/>
                <a:gd name="T4" fmla="*/ 2147483646 w 5"/>
                <a:gd name="T5" fmla="*/ 0 h 1"/>
                <a:gd name="T6" fmla="*/ 0 w 5"/>
                <a:gd name="T7" fmla="*/ 1865409391 h 1"/>
                <a:gd name="T8" fmla="*/ 2147483646 w 5"/>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5">
              <a:extLst>
                <a:ext uri="{FF2B5EF4-FFF2-40B4-BE49-F238E27FC236}">
                  <a16:creationId xmlns:a16="http://schemas.microsoft.com/office/drawing/2014/main" id="{11CC33DB-66DC-7B46-FE63-3D8F021A65F3}"/>
                </a:ext>
              </a:extLst>
            </p:cNvPr>
            <p:cNvSpPr>
              <a:spLocks/>
            </p:cNvSpPr>
            <p:nvPr/>
          </p:nvSpPr>
          <p:spPr bwMode="invGray">
            <a:xfrm>
              <a:off x="9672638" y="1567405"/>
              <a:ext cx="25400" cy="2462"/>
            </a:xfrm>
            <a:custGeom>
              <a:avLst/>
              <a:gdLst>
                <a:gd name="T0" fmla="*/ 2147483646 w 27"/>
                <a:gd name="T1" fmla="*/ 1658141407 h 3"/>
                <a:gd name="T2" fmla="*/ 2147483646 w 27"/>
                <a:gd name="T3" fmla="*/ 1658141407 h 3"/>
                <a:gd name="T4" fmla="*/ 832778511 w 27"/>
                <a:gd name="T5" fmla="*/ 0 h 3"/>
                <a:gd name="T6" fmla="*/ 2147483646 w 27"/>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66">
              <a:extLst>
                <a:ext uri="{FF2B5EF4-FFF2-40B4-BE49-F238E27FC236}">
                  <a16:creationId xmlns:a16="http://schemas.microsoft.com/office/drawing/2014/main" id="{4693E702-63CC-2975-4B42-DD06DF91C315}"/>
                </a:ext>
              </a:extLst>
            </p:cNvPr>
            <p:cNvSpPr>
              <a:spLocks/>
            </p:cNvSpPr>
            <p:nvPr/>
          </p:nvSpPr>
          <p:spPr bwMode="invGray">
            <a:xfrm>
              <a:off x="10966450" y="1529246"/>
              <a:ext cx="39687" cy="2462"/>
            </a:xfrm>
            <a:custGeom>
              <a:avLst/>
              <a:gdLst>
                <a:gd name="T0" fmla="*/ 2147483646 w 42"/>
                <a:gd name="T1" fmla="*/ 0 h 3"/>
                <a:gd name="T2" fmla="*/ 2147483646 w 42"/>
                <a:gd name="T3" fmla="*/ 0 h 3"/>
                <a:gd name="T4" fmla="*/ 0 w 42"/>
                <a:gd name="T5" fmla="*/ 552938118 h 3"/>
                <a:gd name="T6" fmla="*/ 2147483646 w 42"/>
                <a:gd name="T7" fmla="*/ 1658141407 h 3"/>
                <a:gd name="T8" fmla="*/ 2147483646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67">
              <a:extLst>
                <a:ext uri="{FF2B5EF4-FFF2-40B4-BE49-F238E27FC236}">
                  <a16:creationId xmlns:a16="http://schemas.microsoft.com/office/drawing/2014/main" id="{31862945-706B-A612-0FF7-85F096C4B28B}"/>
                </a:ext>
              </a:extLst>
            </p:cNvPr>
            <p:cNvSpPr>
              <a:spLocks/>
            </p:cNvSpPr>
            <p:nvPr/>
          </p:nvSpPr>
          <p:spPr bwMode="invGray">
            <a:xfrm>
              <a:off x="11329988" y="1552634"/>
              <a:ext cx="44450" cy="2462"/>
            </a:xfrm>
            <a:custGeom>
              <a:avLst/>
              <a:gdLst>
                <a:gd name="T0" fmla="*/ 2147483646 w 46"/>
                <a:gd name="T1" fmla="*/ 1658141407 h 3"/>
                <a:gd name="T2" fmla="*/ 2147483646 w 46"/>
                <a:gd name="T3" fmla="*/ 1658141407 h 3"/>
                <a:gd name="T4" fmla="*/ 2147483646 w 46"/>
                <a:gd name="T5" fmla="*/ 1105203289 h 3"/>
                <a:gd name="T6" fmla="*/ 2147483646 w 46"/>
                <a:gd name="T7" fmla="*/ 0 h 3"/>
                <a:gd name="T8" fmla="*/ 2147483646 w 46"/>
                <a:gd name="T9" fmla="*/ 165814140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68">
              <a:extLst>
                <a:ext uri="{FF2B5EF4-FFF2-40B4-BE49-F238E27FC236}">
                  <a16:creationId xmlns:a16="http://schemas.microsoft.com/office/drawing/2014/main" id="{6D0923D7-2638-0C22-74AD-53FC38ED5BCA}"/>
                </a:ext>
              </a:extLst>
            </p:cNvPr>
            <p:cNvSpPr>
              <a:spLocks/>
            </p:cNvSpPr>
            <p:nvPr/>
          </p:nvSpPr>
          <p:spPr bwMode="invGray">
            <a:xfrm>
              <a:off x="11042650" y="1540325"/>
              <a:ext cx="60325" cy="6155"/>
            </a:xfrm>
            <a:custGeom>
              <a:avLst/>
              <a:gdLst>
                <a:gd name="T0" fmla="*/ 0 w 63"/>
                <a:gd name="T1" fmla="*/ 2039552454 h 7"/>
                <a:gd name="T2" fmla="*/ 0 w 63"/>
                <a:gd name="T3" fmla="*/ 2039552454 h 7"/>
                <a:gd name="T4" fmla="*/ 2147483646 w 63"/>
                <a:gd name="T5" fmla="*/ 2147483646 h 7"/>
                <a:gd name="T6" fmla="*/ 2147483646 w 63"/>
                <a:gd name="T7" fmla="*/ 2147483646 h 7"/>
                <a:gd name="T8" fmla="*/ 0 w 63"/>
                <a:gd name="T9" fmla="*/ 203955245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69">
              <a:extLst>
                <a:ext uri="{FF2B5EF4-FFF2-40B4-BE49-F238E27FC236}">
                  <a16:creationId xmlns:a16="http://schemas.microsoft.com/office/drawing/2014/main" id="{687E12AA-1BEB-78F2-A4D0-814878863AB5}"/>
                </a:ext>
              </a:extLst>
            </p:cNvPr>
            <p:cNvSpPr>
              <a:spLocks/>
            </p:cNvSpPr>
            <p:nvPr/>
          </p:nvSpPr>
          <p:spPr bwMode="invGray">
            <a:xfrm>
              <a:off x="11106150" y="1542787"/>
              <a:ext cx="28575" cy="1231"/>
            </a:xfrm>
            <a:custGeom>
              <a:avLst/>
              <a:gdLst>
                <a:gd name="T0" fmla="*/ 0 w 31"/>
                <a:gd name="T1" fmla="*/ 466352656 h 2"/>
                <a:gd name="T2" fmla="*/ 0 w 31"/>
                <a:gd name="T3" fmla="*/ 466352656 h 2"/>
                <a:gd name="T4" fmla="*/ 2147483646 w 31"/>
                <a:gd name="T5" fmla="*/ 466352656 h 2"/>
                <a:gd name="T6" fmla="*/ 0 w 31"/>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70">
              <a:extLst>
                <a:ext uri="{FF2B5EF4-FFF2-40B4-BE49-F238E27FC236}">
                  <a16:creationId xmlns:a16="http://schemas.microsoft.com/office/drawing/2014/main" id="{E4674548-0B20-9CF4-53F6-4F4AFC0A90DB}"/>
                </a:ext>
              </a:extLst>
            </p:cNvPr>
            <p:cNvSpPr>
              <a:spLocks/>
            </p:cNvSpPr>
            <p:nvPr/>
          </p:nvSpPr>
          <p:spPr bwMode="invGray">
            <a:xfrm>
              <a:off x="10679113" y="1525554"/>
              <a:ext cx="103187" cy="9847"/>
            </a:xfrm>
            <a:custGeom>
              <a:avLst/>
              <a:gdLst>
                <a:gd name="T0" fmla="*/ 2147483646 w 109"/>
                <a:gd name="T1" fmla="*/ 2147483646 h 12"/>
                <a:gd name="T2" fmla="*/ 2147483646 w 109"/>
                <a:gd name="T3" fmla="*/ 2147483646 h 12"/>
                <a:gd name="T4" fmla="*/ 2147483646 w 109"/>
                <a:gd name="T5" fmla="*/ 2147483646 h 12"/>
                <a:gd name="T6" fmla="*/ 2147483646 w 109"/>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71">
              <a:extLst>
                <a:ext uri="{FF2B5EF4-FFF2-40B4-BE49-F238E27FC236}">
                  <a16:creationId xmlns:a16="http://schemas.microsoft.com/office/drawing/2014/main" id="{23CF5B33-EB78-3DA2-FAF3-498E2EAFB323}"/>
                </a:ext>
              </a:extLst>
            </p:cNvPr>
            <p:cNvSpPr>
              <a:spLocks/>
            </p:cNvSpPr>
            <p:nvPr/>
          </p:nvSpPr>
          <p:spPr bwMode="invGray">
            <a:xfrm>
              <a:off x="11039475" y="1550172"/>
              <a:ext cx="26987" cy="4924"/>
            </a:xfrm>
            <a:custGeom>
              <a:avLst/>
              <a:gdLst>
                <a:gd name="T0" fmla="*/ 2147483646 w 27"/>
                <a:gd name="T1" fmla="*/ 2147483646 h 5"/>
                <a:gd name="T2" fmla="*/ 2147483646 w 27"/>
                <a:gd name="T3" fmla="*/ 2147483646 h 5"/>
                <a:gd name="T4" fmla="*/ 2147483646 w 27"/>
                <a:gd name="T5" fmla="*/ 0 h 5"/>
                <a:gd name="T6" fmla="*/ 0 w 27"/>
                <a:gd name="T7" fmla="*/ 2147483646 h 5"/>
                <a:gd name="T8" fmla="*/ 2147483646 w 2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8" name="Freeform 72">
              <a:extLst>
                <a:ext uri="{FF2B5EF4-FFF2-40B4-BE49-F238E27FC236}">
                  <a16:creationId xmlns:a16="http://schemas.microsoft.com/office/drawing/2014/main" id="{F823A711-C586-1581-9577-C34BE2E66C93}"/>
                </a:ext>
              </a:extLst>
            </p:cNvPr>
            <p:cNvSpPr>
              <a:spLocks/>
            </p:cNvSpPr>
            <p:nvPr/>
          </p:nvSpPr>
          <p:spPr bwMode="invGray">
            <a:xfrm>
              <a:off x="10841038" y="1548941"/>
              <a:ext cx="58737" cy="2462"/>
            </a:xfrm>
            <a:custGeom>
              <a:avLst/>
              <a:gdLst>
                <a:gd name="T0" fmla="*/ 892873655 w 61"/>
                <a:gd name="T1" fmla="*/ 1105203289 h 3"/>
                <a:gd name="T2" fmla="*/ 892873655 w 61"/>
                <a:gd name="T3" fmla="*/ 1105203289 h 3"/>
                <a:gd name="T4" fmla="*/ 2147483646 w 61"/>
                <a:gd name="T5" fmla="*/ 1658141407 h 3"/>
                <a:gd name="T6" fmla="*/ 2147483646 w 61"/>
                <a:gd name="T7" fmla="*/ 1105203289 h 3"/>
                <a:gd name="T8" fmla="*/ 892873655 w 61"/>
                <a:gd name="T9" fmla="*/ 110520328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73">
              <a:extLst>
                <a:ext uri="{FF2B5EF4-FFF2-40B4-BE49-F238E27FC236}">
                  <a16:creationId xmlns:a16="http://schemas.microsoft.com/office/drawing/2014/main" id="{53CC9642-5D28-80D8-5DB5-352BDA7E250B}"/>
                </a:ext>
              </a:extLst>
            </p:cNvPr>
            <p:cNvSpPr>
              <a:spLocks/>
            </p:cNvSpPr>
            <p:nvPr/>
          </p:nvSpPr>
          <p:spPr bwMode="invGray">
            <a:xfrm>
              <a:off x="10899775" y="1550172"/>
              <a:ext cx="36512" cy="1231"/>
            </a:xfrm>
            <a:custGeom>
              <a:avLst/>
              <a:gdLst>
                <a:gd name="T0" fmla="*/ 0 w 38"/>
                <a:gd name="T1" fmla="*/ 1865409391 h 1"/>
                <a:gd name="T2" fmla="*/ 0 w 38"/>
                <a:gd name="T3" fmla="*/ 1865409391 h 1"/>
                <a:gd name="T4" fmla="*/ 2147483646 w 38"/>
                <a:gd name="T5" fmla="*/ 0 h 1"/>
                <a:gd name="T6" fmla="*/ 0 w 3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74">
              <a:extLst>
                <a:ext uri="{FF2B5EF4-FFF2-40B4-BE49-F238E27FC236}">
                  <a16:creationId xmlns:a16="http://schemas.microsoft.com/office/drawing/2014/main" id="{65979A77-A7CB-F32E-3754-3F54B9B96B98}"/>
                </a:ext>
              </a:extLst>
            </p:cNvPr>
            <p:cNvSpPr>
              <a:spLocks/>
            </p:cNvSpPr>
            <p:nvPr/>
          </p:nvSpPr>
          <p:spPr bwMode="invGray">
            <a:xfrm>
              <a:off x="10958513" y="1555096"/>
              <a:ext cx="46037" cy="0"/>
            </a:xfrm>
            <a:custGeom>
              <a:avLst/>
              <a:gdLst>
                <a:gd name="T0" fmla="*/ 2147483646 w 47"/>
                <a:gd name="T1" fmla="*/ 1 h 1"/>
                <a:gd name="T2" fmla="*/ 2147483646 w 47"/>
                <a:gd name="T3" fmla="*/ 1 h 1"/>
                <a:gd name="T4" fmla="*/ 2147483646 w 47"/>
                <a:gd name="T5" fmla="*/ 0 h 1"/>
                <a:gd name="T6" fmla="*/ 0 w 47"/>
                <a:gd name="T7" fmla="*/ 0 h 1"/>
                <a:gd name="T8" fmla="*/ 2147483646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75">
              <a:extLst>
                <a:ext uri="{FF2B5EF4-FFF2-40B4-BE49-F238E27FC236}">
                  <a16:creationId xmlns:a16="http://schemas.microsoft.com/office/drawing/2014/main" id="{E5E01350-00B0-C3E8-CBF9-D175430513B3}"/>
                </a:ext>
              </a:extLst>
            </p:cNvPr>
            <p:cNvSpPr>
              <a:spLocks/>
            </p:cNvSpPr>
            <p:nvPr/>
          </p:nvSpPr>
          <p:spPr bwMode="invGray">
            <a:xfrm>
              <a:off x="10304463" y="1548941"/>
              <a:ext cx="61912" cy="3693"/>
            </a:xfrm>
            <a:custGeom>
              <a:avLst/>
              <a:gdLst>
                <a:gd name="T0" fmla="*/ 2147483646 w 65"/>
                <a:gd name="T1" fmla="*/ 0 h 4"/>
                <a:gd name="T2" fmla="*/ 2147483646 w 65"/>
                <a:gd name="T3" fmla="*/ 0 h 4"/>
                <a:gd name="T4" fmla="*/ 2147483646 w 65"/>
                <a:gd name="T5" fmla="*/ 786756720 h 4"/>
                <a:gd name="T6" fmla="*/ 2147483646 w 65"/>
                <a:gd name="T7" fmla="*/ 2147483646 h 4"/>
                <a:gd name="T8" fmla="*/ 2147483646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76">
              <a:extLst>
                <a:ext uri="{FF2B5EF4-FFF2-40B4-BE49-F238E27FC236}">
                  <a16:creationId xmlns:a16="http://schemas.microsoft.com/office/drawing/2014/main" id="{B1A5DD4A-840A-6BC4-15C7-106981E5CB2C}"/>
                </a:ext>
              </a:extLst>
            </p:cNvPr>
            <p:cNvSpPr>
              <a:spLocks/>
            </p:cNvSpPr>
            <p:nvPr/>
          </p:nvSpPr>
          <p:spPr bwMode="invGray">
            <a:xfrm>
              <a:off x="10483850" y="1557558"/>
              <a:ext cx="23812" cy="6155"/>
            </a:xfrm>
            <a:custGeom>
              <a:avLst/>
              <a:gdLst>
                <a:gd name="T0" fmla="*/ 2147483646 w 25"/>
                <a:gd name="T1" fmla="*/ 2147483646 h 7"/>
                <a:gd name="T2" fmla="*/ 2147483646 w 25"/>
                <a:gd name="T3" fmla="*/ 2147483646 h 7"/>
                <a:gd name="T4" fmla="*/ 1728250196 w 25"/>
                <a:gd name="T5" fmla="*/ 0 h 7"/>
                <a:gd name="T6" fmla="*/ 0 w 25"/>
                <a:gd name="T7" fmla="*/ 2147483646 h 7"/>
                <a:gd name="T8" fmla="*/ 2147483646 w 25"/>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77">
              <a:extLst>
                <a:ext uri="{FF2B5EF4-FFF2-40B4-BE49-F238E27FC236}">
                  <a16:creationId xmlns:a16="http://schemas.microsoft.com/office/drawing/2014/main" id="{A9D75911-8F64-9389-BA61-FC8F1447E044}"/>
                </a:ext>
              </a:extLst>
            </p:cNvPr>
            <p:cNvSpPr>
              <a:spLocks/>
            </p:cNvSpPr>
            <p:nvPr/>
          </p:nvSpPr>
          <p:spPr bwMode="invGray">
            <a:xfrm>
              <a:off x="10291763" y="1563712"/>
              <a:ext cx="117475" cy="2462"/>
            </a:xfrm>
            <a:custGeom>
              <a:avLst/>
              <a:gdLst>
                <a:gd name="T0" fmla="*/ 2147483646 w 123"/>
                <a:gd name="T1" fmla="*/ 0 h 4"/>
                <a:gd name="T2" fmla="*/ 2147483646 w 123"/>
                <a:gd name="T3" fmla="*/ 0 h 4"/>
                <a:gd name="T4" fmla="*/ 2147483646 w 123"/>
                <a:gd name="T5" fmla="*/ 932704696 h 4"/>
                <a:gd name="T6" fmla="*/ 2147483646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78">
              <a:extLst>
                <a:ext uri="{FF2B5EF4-FFF2-40B4-BE49-F238E27FC236}">
                  <a16:creationId xmlns:a16="http://schemas.microsoft.com/office/drawing/2014/main" id="{EF53A614-5BEE-8681-1BED-DCAAEFBC7E79}"/>
                </a:ext>
              </a:extLst>
            </p:cNvPr>
            <p:cNvSpPr>
              <a:spLocks/>
            </p:cNvSpPr>
            <p:nvPr/>
          </p:nvSpPr>
          <p:spPr bwMode="invGray">
            <a:xfrm>
              <a:off x="9621838" y="1546479"/>
              <a:ext cx="11112" cy="8617"/>
            </a:xfrm>
            <a:custGeom>
              <a:avLst/>
              <a:gdLst>
                <a:gd name="T0" fmla="*/ 0 w 13"/>
                <a:gd name="T1" fmla="*/ 2147483646 h 10"/>
                <a:gd name="T2" fmla="*/ 0 w 13"/>
                <a:gd name="T3" fmla="*/ 2147483646 h 10"/>
                <a:gd name="T4" fmla="*/ 2147483646 w 13"/>
                <a:gd name="T5" fmla="*/ 2147483646 h 10"/>
                <a:gd name="T6" fmla="*/ 2147483646 w 13"/>
                <a:gd name="T7" fmla="*/ 0 h 10"/>
                <a:gd name="T8" fmla="*/ 0 w 1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Freeform 79">
              <a:extLst>
                <a:ext uri="{FF2B5EF4-FFF2-40B4-BE49-F238E27FC236}">
                  <a16:creationId xmlns:a16="http://schemas.microsoft.com/office/drawing/2014/main" id="{F28A9E2E-5AAB-B563-1492-4A96B674E911}"/>
                </a:ext>
              </a:extLst>
            </p:cNvPr>
            <p:cNvSpPr>
              <a:spLocks/>
            </p:cNvSpPr>
            <p:nvPr/>
          </p:nvSpPr>
          <p:spPr bwMode="invGray">
            <a:xfrm>
              <a:off x="8951913" y="1568636"/>
              <a:ext cx="96837" cy="8617"/>
            </a:xfrm>
            <a:custGeom>
              <a:avLst/>
              <a:gdLst>
                <a:gd name="T0" fmla="*/ 2147483646 w 101"/>
                <a:gd name="T1" fmla="*/ 2147483646 h 10"/>
                <a:gd name="T2" fmla="*/ 2147483646 w 101"/>
                <a:gd name="T3" fmla="*/ 2147483646 h 10"/>
                <a:gd name="T4" fmla="*/ 2147483646 w 101"/>
                <a:gd name="T5" fmla="*/ 2147483646 h 10"/>
                <a:gd name="T6" fmla="*/ 2147483646 w 101"/>
                <a:gd name="T7" fmla="*/ 0 h 10"/>
                <a:gd name="T8" fmla="*/ 2147483646 w 101"/>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6" name="Freeform 80">
              <a:extLst>
                <a:ext uri="{FF2B5EF4-FFF2-40B4-BE49-F238E27FC236}">
                  <a16:creationId xmlns:a16="http://schemas.microsoft.com/office/drawing/2014/main" id="{5C17EEC4-7F69-A26C-C41B-0D911B93D853}"/>
                </a:ext>
              </a:extLst>
            </p:cNvPr>
            <p:cNvSpPr>
              <a:spLocks/>
            </p:cNvSpPr>
            <p:nvPr/>
          </p:nvSpPr>
          <p:spPr bwMode="invGray">
            <a:xfrm>
              <a:off x="9005888" y="1566174"/>
              <a:ext cx="17462" cy="2462"/>
            </a:xfrm>
            <a:custGeom>
              <a:avLst/>
              <a:gdLst>
                <a:gd name="T0" fmla="*/ 0 w 19"/>
                <a:gd name="T1" fmla="*/ 2147483646 h 2"/>
                <a:gd name="T2" fmla="*/ 0 w 19"/>
                <a:gd name="T3" fmla="*/ 2147483646 h 2"/>
                <a:gd name="T4" fmla="*/ 2147483646 w 19"/>
                <a:gd name="T5" fmla="*/ 0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81">
              <a:extLst>
                <a:ext uri="{FF2B5EF4-FFF2-40B4-BE49-F238E27FC236}">
                  <a16:creationId xmlns:a16="http://schemas.microsoft.com/office/drawing/2014/main" id="{AFB9AD0A-1EC8-D7CD-867B-E21A5F56EF3B}"/>
                </a:ext>
              </a:extLst>
            </p:cNvPr>
            <p:cNvSpPr>
              <a:spLocks/>
            </p:cNvSpPr>
            <p:nvPr/>
          </p:nvSpPr>
          <p:spPr bwMode="invGray">
            <a:xfrm>
              <a:off x="1587500" y="1516937"/>
              <a:ext cx="38100" cy="3693"/>
            </a:xfrm>
            <a:custGeom>
              <a:avLst/>
              <a:gdLst>
                <a:gd name="T0" fmla="*/ 2147483646 w 39"/>
                <a:gd name="T1" fmla="*/ 1574365600 h 4"/>
                <a:gd name="T2" fmla="*/ 2147483646 w 39"/>
                <a:gd name="T3" fmla="*/ 1574365600 h 4"/>
                <a:gd name="T4" fmla="*/ 0 w 39"/>
                <a:gd name="T5" fmla="*/ 0 h 4"/>
                <a:gd name="T6" fmla="*/ 2147483646 w 39"/>
                <a:gd name="T7" fmla="*/ 2147483646 h 4"/>
                <a:gd name="T8" fmla="*/ 2147483646 w 39"/>
                <a:gd name="T9" fmla="*/ 1574365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82">
              <a:extLst>
                <a:ext uri="{FF2B5EF4-FFF2-40B4-BE49-F238E27FC236}">
                  <a16:creationId xmlns:a16="http://schemas.microsoft.com/office/drawing/2014/main" id="{A3421B1C-507F-B6B1-6BF0-769A7BA20593}"/>
                </a:ext>
              </a:extLst>
            </p:cNvPr>
            <p:cNvSpPr>
              <a:spLocks/>
            </p:cNvSpPr>
            <p:nvPr/>
          </p:nvSpPr>
          <p:spPr bwMode="invGray">
            <a:xfrm>
              <a:off x="1522413" y="1519399"/>
              <a:ext cx="30162" cy="4924"/>
            </a:xfrm>
            <a:custGeom>
              <a:avLst/>
              <a:gdLst>
                <a:gd name="T0" fmla="*/ 2147483646 w 32"/>
                <a:gd name="T1" fmla="*/ 2147483646 h 6"/>
                <a:gd name="T2" fmla="*/ 2147483646 w 32"/>
                <a:gd name="T3" fmla="*/ 2147483646 h 6"/>
                <a:gd name="T4" fmla="*/ 2147483646 w 32"/>
                <a:gd name="T5" fmla="*/ 0 h 6"/>
                <a:gd name="T6" fmla="*/ 0 w 32"/>
                <a:gd name="T7" fmla="*/ 2147483646 h 6"/>
                <a:gd name="T8" fmla="*/ 2147483646 w 32"/>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9" name="Freeform 83">
              <a:extLst>
                <a:ext uri="{FF2B5EF4-FFF2-40B4-BE49-F238E27FC236}">
                  <a16:creationId xmlns:a16="http://schemas.microsoft.com/office/drawing/2014/main" id="{BD7C4EDA-5516-2B50-C46B-24F89DF209D2}"/>
                </a:ext>
              </a:extLst>
            </p:cNvPr>
            <p:cNvSpPr>
              <a:spLocks/>
            </p:cNvSpPr>
            <p:nvPr/>
          </p:nvSpPr>
          <p:spPr bwMode="invGray">
            <a:xfrm>
              <a:off x="6650038" y="1573559"/>
              <a:ext cx="33337" cy="3693"/>
            </a:xfrm>
            <a:custGeom>
              <a:avLst/>
              <a:gdLst>
                <a:gd name="T0" fmla="*/ 2147483646 w 34"/>
                <a:gd name="T1" fmla="*/ 2147483646 h 4"/>
                <a:gd name="T2" fmla="*/ 2147483646 w 34"/>
                <a:gd name="T3" fmla="*/ 2147483646 h 4"/>
                <a:gd name="T4" fmla="*/ 2147483646 w 34"/>
                <a:gd name="T5" fmla="*/ 1574365600 h 4"/>
                <a:gd name="T6" fmla="*/ 0 w 34"/>
                <a:gd name="T7" fmla="*/ 0 h 4"/>
                <a:gd name="T8" fmla="*/ 2147483646 w 3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0" name="Freeform 84">
              <a:extLst>
                <a:ext uri="{FF2B5EF4-FFF2-40B4-BE49-F238E27FC236}">
                  <a16:creationId xmlns:a16="http://schemas.microsoft.com/office/drawing/2014/main" id="{12E75F82-0065-9D82-2299-A0B4127D1F30}"/>
                </a:ext>
              </a:extLst>
            </p:cNvPr>
            <p:cNvSpPr>
              <a:spLocks/>
            </p:cNvSpPr>
            <p:nvPr/>
          </p:nvSpPr>
          <p:spPr bwMode="invGray">
            <a:xfrm>
              <a:off x="6162675" y="1566174"/>
              <a:ext cx="15875" cy="4924"/>
            </a:xfrm>
            <a:custGeom>
              <a:avLst/>
              <a:gdLst>
                <a:gd name="T0" fmla="*/ 2147483646 w 17"/>
                <a:gd name="T1" fmla="*/ 2147483646 h 6"/>
                <a:gd name="T2" fmla="*/ 2147483646 w 17"/>
                <a:gd name="T3" fmla="*/ 2147483646 h 6"/>
                <a:gd name="T4" fmla="*/ 2147483646 w 17"/>
                <a:gd name="T5" fmla="*/ 2147483646 h 6"/>
                <a:gd name="T6" fmla="*/ 0 w 17"/>
                <a:gd name="T7" fmla="*/ 0 h 6"/>
                <a:gd name="T8" fmla="*/ 2147483646 w 1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1" name="Freeform 85">
              <a:extLst>
                <a:ext uri="{FF2B5EF4-FFF2-40B4-BE49-F238E27FC236}">
                  <a16:creationId xmlns:a16="http://schemas.microsoft.com/office/drawing/2014/main" id="{8AF13BE2-F7C0-B4D0-7E02-B558954191A7}"/>
                </a:ext>
              </a:extLst>
            </p:cNvPr>
            <p:cNvSpPr>
              <a:spLocks/>
            </p:cNvSpPr>
            <p:nvPr/>
          </p:nvSpPr>
          <p:spPr bwMode="invGray">
            <a:xfrm>
              <a:off x="5738813" y="1571097"/>
              <a:ext cx="60325" cy="6155"/>
            </a:xfrm>
            <a:custGeom>
              <a:avLst/>
              <a:gdLst>
                <a:gd name="T0" fmla="*/ 2147483646 w 63"/>
                <a:gd name="T1" fmla="*/ 2147483646 h 8"/>
                <a:gd name="T2" fmla="*/ 2147483646 w 63"/>
                <a:gd name="T3" fmla="*/ 2147483646 h 8"/>
                <a:gd name="T4" fmla="*/ 2147483646 w 63"/>
                <a:gd name="T5" fmla="*/ 2147483646 h 8"/>
                <a:gd name="T6" fmla="*/ 2147483646 w 6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2" name="Title 1"/>
          <p:cNvSpPr>
            <a:spLocks noGrp="1"/>
          </p:cNvSpPr>
          <p:nvPr>
            <p:ph type="title"/>
          </p:nvPr>
        </p:nvSpPr>
        <p:spPr>
          <a:xfrm>
            <a:off x="1522811" y="274638"/>
            <a:ext cx="9146380"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10"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819400"/>
            <a:ext cx="441770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8" y="1905000"/>
            <a:ext cx="441770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8" y="2819400"/>
            <a:ext cx="441770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2" name="Footer Placeholder 7">
            <a:extLst>
              <a:ext uri="{FF2B5EF4-FFF2-40B4-BE49-F238E27FC236}">
                <a16:creationId xmlns:a16="http://schemas.microsoft.com/office/drawing/2014/main" id="{0BAE66A8-7689-4183-B603-2053F91892EA}"/>
              </a:ext>
            </a:extLst>
          </p:cNvPr>
          <p:cNvSpPr>
            <a:spLocks noGrp="1"/>
          </p:cNvSpPr>
          <p:nvPr>
            <p:ph type="ftr" sz="quarter" idx="10"/>
          </p:nvPr>
        </p:nvSpPr>
        <p:spPr/>
        <p:txBody>
          <a:bodyPr/>
          <a:lstStyle>
            <a:lvl1pPr>
              <a:defRPr/>
            </a:lvl1pPr>
          </a:lstStyle>
          <a:p>
            <a:pPr>
              <a:defRPr/>
            </a:pPr>
            <a:endParaRPr lang="en-US"/>
          </a:p>
        </p:txBody>
      </p:sp>
      <p:sp>
        <p:nvSpPr>
          <p:cNvPr id="83" name="Date Placeholder 6">
            <a:extLst>
              <a:ext uri="{FF2B5EF4-FFF2-40B4-BE49-F238E27FC236}">
                <a16:creationId xmlns:a16="http://schemas.microsoft.com/office/drawing/2014/main" id="{7D9723B3-FC46-DA61-6C02-A07226F07D1A}"/>
              </a:ext>
            </a:extLst>
          </p:cNvPr>
          <p:cNvSpPr>
            <a:spLocks noGrp="1"/>
          </p:cNvSpPr>
          <p:nvPr>
            <p:ph type="dt" sz="half" idx="11"/>
          </p:nvPr>
        </p:nvSpPr>
        <p:spPr/>
        <p:txBody>
          <a:bodyPr/>
          <a:lstStyle>
            <a:lvl1pPr>
              <a:defRPr/>
            </a:lvl1pPr>
          </a:lstStyle>
          <a:p>
            <a:pPr>
              <a:defRPr/>
            </a:pPr>
            <a:fld id="{1C97F2AE-2671-4367-A93B-C1ACD90F7391}" type="datetimeFigureOut">
              <a:rPr lang="en-US"/>
              <a:pPr>
                <a:defRPr/>
              </a:pPr>
              <a:t>10/12/2022</a:t>
            </a:fld>
            <a:endParaRPr lang="en-US"/>
          </a:p>
        </p:txBody>
      </p:sp>
      <p:sp>
        <p:nvSpPr>
          <p:cNvPr id="84" name="Slide Number Placeholder 8">
            <a:extLst>
              <a:ext uri="{FF2B5EF4-FFF2-40B4-BE49-F238E27FC236}">
                <a16:creationId xmlns:a16="http://schemas.microsoft.com/office/drawing/2014/main" id="{8AE0B301-6ACB-CD63-24E4-6D3E9F0C545D}"/>
              </a:ext>
            </a:extLst>
          </p:cNvPr>
          <p:cNvSpPr>
            <a:spLocks noGrp="1"/>
          </p:cNvSpPr>
          <p:nvPr>
            <p:ph type="sldNum" sz="quarter" idx="12"/>
          </p:nvPr>
        </p:nvSpPr>
        <p:spPr/>
        <p:txBody>
          <a:bodyPr/>
          <a:lstStyle>
            <a:lvl1pPr>
              <a:defRPr/>
            </a:lvl1pPr>
          </a:lstStyle>
          <a:p>
            <a:pPr>
              <a:defRPr/>
            </a:pPr>
            <a:fld id="{4ECDD536-A8A1-4CE9-840F-3A1B3093568D}" type="slidenum">
              <a:rPr lang="en-US"/>
              <a:pPr>
                <a:defRPr/>
              </a:pPr>
              <a:t>‹#›</a:t>
            </a:fld>
            <a:endParaRPr lang="en-US"/>
          </a:p>
        </p:txBody>
      </p:sp>
    </p:spTree>
    <p:extLst>
      <p:ext uri="{BB962C8B-B14F-4D97-AF65-F5344CB8AC3E}">
        <p14:creationId xmlns:p14="http://schemas.microsoft.com/office/powerpoint/2010/main" val="1314558915"/>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line" descr="Line graphic">
            <a:extLst>
              <a:ext uri="{FF2B5EF4-FFF2-40B4-BE49-F238E27FC236}">
                <a16:creationId xmlns:a16="http://schemas.microsoft.com/office/drawing/2014/main" id="{CBEADDBB-29DB-7955-F3AA-76EB0A7F6C1E}"/>
              </a:ext>
            </a:extLst>
          </p:cNvPr>
          <p:cNvGrpSpPr>
            <a:grpSpLocks/>
          </p:cNvGrpSpPr>
          <p:nvPr/>
        </p:nvGrpSpPr>
        <p:grpSpPr bwMode="auto">
          <a:xfrm>
            <a:off x="1522413" y="1514475"/>
            <a:ext cx="10572750" cy="63500"/>
            <a:chOff x="1522413" y="1514475"/>
            <a:chExt cx="10569575" cy="64008"/>
          </a:xfrm>
        </p:grpSpPr>
        <p:sp>
          <p:nvSpPr>
            <p:cNvPr id="4" name="Freeform 10">
              <a:extLst>
                <a:ext uri="{FF2B5EF4-FFF2-40B4-BE49-F238E27FC236}">
                  <a16:creationId xmlns:a16="http://schemas.microsoft.com/office/drawing/2014/main" id="{4FA57AD0-EF00-14DB-8CCC-1DA43DEE1F58}"/>
                </a:ext>
              </a:extLst>
            </p:cNvPr>
            <p:cNvSpPr>
              <a:spLocks/>
            </p:cNvSpPr>
            <p:nvPr/>
          </p:nvSpPr>
          <p:spPr bwMode="invGray">
            <a:xfrm>
              <a:off x="12028488" y="1525554"/>
              <a:ext cx="63500" cy="4924"/>
            </a:xfrm>
            <a:custGeom>
              <a:avLst/>
              <a:gdLst>
                <a:gd name="T0" fmla="*/ 2147483646 w 67"/>
                <a:gd name="T1" fmla="*/ 2147483646 h 6"/>
                <a:gd name="T2" fmla="*/ 2147483646 w 67"/>
                <a:gd name="T3" fmla="*/ 2147483646 h 6"/>
                <a:gd name="T4" fmla="*/ 2147483646 w 67"/>
                <a:gd name="T5" fmla="*/ 1658141407 h 6"/>
                <a:gd name="T6" fmla="*/ 2147483646 w 67"/>
                <a:gd name="T7" fmla="*/ 0 h 6"/>
                <a:gd name="T8" fmla="*/ 2147483646 w 6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 name="Freeform 11">
              <a:extLst>
                <a:ext uri="{FF2B5EF4-FFF2-40B4-BE49-F238E27FC236}">
                  <a16:creationId xmlns:a16="http://schemas.microsoft.com/office/drawing/2014/main" id="{413BDD19-D557-B5E8-BEE6-BD8F354450F8}"/>
                </a:ext>
              </a:extLst>
            </p:cNvPr>
            <p:cNvSpPr>
              <a:spLocks/>
            </p:cNvSpPr>
            <p:nvPr/>
          </p:nvSpPr>
          <p:spPr bwMode="invGray">
            <a:xfrm>
              <a:off x="12022138" y="1532939"/>
              <a:ext cx="19050" cy="1231"/>
            </a:xfrm>
            <a:custGeom>
              <a:avLst/>
              <a:gdLst>
                <a:gd name="T0" fmla="*/ 0 w 20"/>
                <a:gd name="T1" fmla="*/ 466352656 h 2"/>
                <a:gd name="T2" fmla="*/ 0 w 20"/>
                <a:gd name="T3" fmla="*/ 466352656 h 2"/>
                <a:gd name="T4" fmla="*/ 2147483646 w 20"/>
                <a:gd name="T5" fmla="*/ 233365594 h 2"/>
                <a:gd name="T6" fmla="*/ 0 w 2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 name="Freeform 12">
              <a:extLst>
                <a:ext uri="{FF2B5EF4-FFF2-40B4-BE49-F238E27FC236}">
                  <a16:creationId xmlns:a16="http://schemas.microsoft.com/office/drawing/2014/main" id="{9128D8B5-EE7E-9A10-E5F8-326105D65238}"/>
                </a:ext>
              </a:extLst>
            </p:cNvPr>
            <p:cNvSpPr>
              <a:spLocks/>
            </p:cNvSpPr>
            <p:nvPr/>
          </p:nvSpPr>
          <p:spPr bwMode="invGray">
            <a:xfrm>
              <a:off x="12041188" y="1531708"/>
              <a:ext cx="39687" cy="6155"/>
            </a:xfrm>
            <a:custGeom>
              <a:avLst/>
              <a:gdLst>
                <a:gd name="T0" fmla="*/ 2147483646 w 41"/>
                <a:gd name="T1" fmla="*/ 0 h 6"/>
                <a:gd name="T2" fmla="*/ 2147483646 w 41"/>
                <a:gd name="T3" fmla="*/ 0 h 6"/>
                <a:gd name="T4" fmla="*/ 0 w 41"/>
                <a:gd name="T5" fmla="*/ 2147483646 h 6"/>
                <a:gd name="T6" fmla="*/ 2147483646 w 41"/>
                <a:gd name="T7" fmla="*/ 1079694713 h 6"/>
                <a:gd name="T8" fmla="*/ 2147483646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15">
              <a:extLst>
                <a:ext uri="{FF2B5EF4-FFF2-40B4-BE49-F238E27FC236}">
                  <a16:creationId xmlns:a16="http://schemas.microsoft.com/office/drawing/2014/main" id="{F47BA9DE-707F-FA17-3987-CCED37B62BED}"/>
                </a:ext>
              </a:extLst>
            </p:cNvPr>
            <p:cNvSpPr>
              <a:spLocks/>
            </p:cNvSpPr>
            <p:nvPr/>
          </p:nvSpPr>
          <p:spPr bwMode="invGray">
            <a:xfrm>
              <a:off x="11831638" y="1526784"/>
              <a:ext cx="42862" cy="4924"/>
            </a:xfrm>
            <a:custGeom>
              <a:avLst/>
              <a:gdLst>
                <a:gd name="T0" fmla="*/ 1728282516 w 45"/>
                <a:gd name="T1" fmla="*/ 0 h 6"/>
                <a:gd name="T2" fmla="*/ 1728282516 w 45"/>
                <a:gd name="T3" fmla="*/ 0 h 6"/>
                <a:gd name="T4" fmla="*/ 2147483646 w 45"/>
                <a:gd name="T5" fmla="*/ 2147483646 h 6"/>
                <a:gd name="T6" fmla="*/ 2147483646 w 45"/>
                <a:gd name="T7" fmla="*/ 2147483646 h 6"/>
                <a:gd name="T8" fmla="*/ 1728282516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16">
              <a:extLst>
                <a:ext uri="{FF2B5EF4-FFF2-40B4-BE49-F238E27FC236}">
                  <a16:creationId xmlns:a16="http://schemas.microsoft.com/office/drawing/2014/main" id="{4E1AB86D-79FA-8729-919B-CD3339C33275}"/>
                </a:ext>
              </a:extLst>
            </p:cNvPr>
            <p:cNvSpPr>
              <a:spLocks/>
            </p:cNvSpPr>
            <p:nvPr/>
          </p:nvSpPr>
          <p:spPr bwMode="invGray">
            <a:xfrm>
              <a:off x="11809413" y="1531708"/>
              <a:ext cx="41275" cy="2462"/>
            </a:xfrm>
            <a:custGeom>
              <a:avLst/>
              <a:gdLst>
                <a:gd name="T0" fmla="*/ 2147483646 w 44"/>
                <a:gd name="T1" fmla="*/ 0 h 3"/>
                <a:gd name="T2" fmla="*/ 2147483646 w 44"/>
                <a:gd name="T3" fmla="*/ 0 h 3"/>
                <a:gd name="T4" fmla="*/ 0 w 44"/>
                <a:gd name="T5" fmla="*/ 1658141407 h 3"/>
                <a:gd name="T6" fmla="*/ 2147483646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17">
              <a:extLst>
                <a:ext uri="{FF2B5EF4-FFF2-40B4-BE49-F238E27FC236}">
                  <a16:creationId xmlns:a16="http://schemas.microsoft.com/office/drawing/2014/main" id="{EA6B679B-036E-7566-B1EB-5D7ABF581FA8}"/>
                </a:ext>
              </a:extLst>
            </p:cNvPr>
            <p:cNvSpPr>
              <a:spLocks/>
            </p:cNvSpPr>
            <p:nvPr/>
          </p:nvSpPr>
          <p:spPr bwMode="invGray">
            <a:xfrm>
              <a:off x="12003088" y="1537863"/>
              <a:ext cx="77787" cy="3693"/>
            </a:xfrm>
            <a:custGeom>
              <a:avLst/>
              <a:gdLst>
                <a:gd name="T0" fmla="*/ 2147483646 w 82"/>
                <a:gd name="T1" fmla="*/ 2014642290 h 5"/>
                <a:gd name="T2" fmla="*/ 2147483646 w 82"/>
                <a:gd name="T3" fmla="*/ 2014642290 h 5"/>
                <a:gd name="T4" fmla="*/ 2147483646 w 82"/>
                <a:gd name="T5" fmla="*/ 0 h 5"/>
                <a:gd name="T6" fmla="*/ 0 w 82"/>
                <a:gd name="T7" fmla="*/ 2014642290 h 5"/>
                <a:gd name="T8" fmla="*/ 2147483646 w 82"/>
                <a:gd name="T9" fmla="*/ 201464229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8">
              <a:extLst>
                <a:ext uri="{FF2B5EF4-FFF2-40B4-BE49-F238E27FC236}">
                  <a16:creationId xmlns:a16="http://schemas.microsoft.com/office/drawing/2014/main" id="{C44B68A0-1FD0-2F2B-D39B-B41FA3EB2FB5}"/>
                </a:ext>
              </a:extLst>
            </p:cNvPr>
            <p:cNvSpPr>
              <a:spLocks/>
            </p:cNvSpPr>
            <p:nvPr/>
          </p:nvSpPr>
          <p:spPr bwMode="invGray">
            <a:xfrm>
              <a:off x="11664950" y="1523092"/>
              <a:ext cx="39687" cy="4924"/>
            </a:xfrm>
            <a:custGeom>
              <a:avLst/>
              <a:gdLst>
                <a:gd name="T0" fmla="*/ 2147483646 w 42"/>
                <a:gd name="T1" fmla="*/ 2147483646 h 5"/>
                <a:gd name="T2" fmla="*/ 2147483646 w 42"/>
                <a:gd name="T3" fmla="*/ 2147483646 h 5"/>
                <a:gd name="T4" fmla="*/ 2147483646 w 42"/>
                <a:gd name="T5" fmla="*/ 0 h 5"/>
                <a:gd name="T6" fmla="*/ 0 w 42"/>
                <a:gd name="T7" fmla="*/ 2147483646 h 5"/>
                <a:gd name="T8" fmla="*/ 2147483646 w 4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9">
              <a:extLst>
                <a:ext uri="{FF2B5EF4-FFF2-40B4-BE49-F238E27FC236}">
                  <a16:creationId xmlns:a16="http://schemas.microsoft.com/office/drawing/2014/main" id="{52578E96-8F16-1617-051C-27AFAAA4AF68}"/>
                </a:ext>
              </a:extLst>
            </p:cNvPr>
            <p:cNvSpPr>
              <a:spLocks/>
            </p:cNvSpPr>
            <p:nvPr/>
          </p:nvSpPr>
          <p:spPr bwMode="invGray">
            <a:xfrm>
              <a:off x="11506200" y="1521861"/>
              <a:ext cx="92075" cy="4924"/>
            </a:xfrm>
            <a:custGeom>
              <a:avLst/>
              <a:gdLst>
                <a:gd name="T0" fmla="*/ 2147483646 w 98"/>
                <a:gd name="T1" fmla="*/ 2147483646 h 6"/>
                <a:gd name="T2" fmla="*/ 2147483646 w 98"/>
                <a:gd name="T3" fmla="*/ 2147483646 h 6"/>
                <a:gd name="T4" fmla="*/ 2147483646 w 98"/>
                <a:gd name="T5" fmla="*/ 0 h 6"/>
                <a:gd name="T6" fmla="*/ 0 w 98"/>
                <a:gd name="T7" fmla="*/ 2147483646 h 6"/>
                <a:gd name="T8" fmla="*/ 2147483646 w 9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20">
              <a:extLst>
                <a:ext uri="{FF2B5EF4-FFF2-40B4-BE49-F238E27FC236}">
                  <a16:creationId xmlns:a16="http://schemas.microsoft.com/office/drawing/2014/main" id="{78E700DF-83F5-67B8-A84C-1EA1BB44C8DF}"/>
                </a:ext>
              </a:extLst>
            </p:cNvPr>
            <p:cNvSpPr>
              <a:spLocks/>
            </p:cNvSpPr>
            <p:nvPr/>
          </p:nvSpPr>
          <p:spPr bwMode="invGray">
            <a:xfrm>
              <a:off x="11471275" y="1525554"/>
              <a:ext cx="34925" cy="3693"/>
            </a:xfrm>
            <a:custGeom>
              <a:avLst/>
              <a:gdLst>
                <a:gd name="T0" fmla="*/ 0 w 36"/>
                <a:gd name="T1" fmla="*/ 2147483646 h 3"/>
                <a:gd name="T2" fmla="*/ 0 w 36"/>
                <a:gd name="T3" fmla="*/ 2147483646 h 3"/>
                <a:gd name="T4" fmla="*/ 2147483646 w 36"/>
                <a:gd name="T5" fmla="*/ 0 h 3"/>
                <a:gd name="T6" fmla="*/ 0 w 36"/>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21">
              <a:extLst>
                <a:ext uri="{FF2B5EF4-FFF2-40B4-BE49-F238E27FC236}">
                  <a16:creationId xmlns:a16="http://schemas.microsoft.com/office/drawing/2014/main" id="{2E4B3DF0-023C-2CB8-535E-0626CA357FC1}"/>
                </a:ext>
              </a:extLst>
            </p:cNvPr>
            <p:cNvSpPr>
              <a:spLocks/>
            </p:cNvSpPr>
            <p:nvPr/>
          </p:nvSpPr>
          <p:spPr bwMode="invGray">
            <a:xfrm>
              <a:off x="11710988" y="1529246"/>
              <a:ext cx="30162" cy="4924"/>
            </a:xfrm>
            <a:custGeom>
              <a:avLst/>
              <a:gdLst>
                <a:gd name="T0" fmla="*/ 2147483646 w 32"/>
                <a:gd name="T1" fmla="*/ 2147483646 h 5"/>
                <a:gd name="T2" fmla="*/ 2147483646 w 32"/>
                <a:gd name="T3" fmla="*/ 2147483646 h 5"/>
                <a:gd name="T4" fmla="*/ 0 w 32"/>
                <a:gd name="T5" fmla="*/ 0 h 5"/>
                <a:gd name="T6" fmla="*/ 2147483646 w 32"/>
                <a:gd name="T7" fmla="*/ 2147483646 h 5"/>
                <a:gd name="T8" fmla="*/ 2147483646 w 3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22">
              <a:extLst>
                <a:ext uri="{FF2B5EF4-FFF2-40B4-BE49-F238E27FC236}">
                  <a16:creationId xmlns:a16="http://schemas.microsoft.com/office/drawing/2014/main" id="{2CD3207A-ABCD-BB0D-EE50-590721CAAFE9}"/>
                </a:ext>
              </a:extLst>
            </p:cNvPr>
            <p:cNvSpPr>
              <a:spLocks/>
            </p:cNvSpPr>
            <p:nvPr/>
          </p:nvSpPr>
          <p:spPr bwMode="invGray">
            <a:xfrm>
              <a:off x="11691938" y="1532939"/>
              <a:ext cx="34925" cy="1231"/>
            </a:xfrm>
            <a:custGeom>
              <a:avLst/>
              <a:gdLst>
                <a:gd name="T0" fmla="*/ 2147483646 w 36"/>
                <a:gd name="T1" fmla="*/ 1865409391 h 1"/>
                <a:gd name="T2" fmla="*/ 2147483646 w 36"/>
                <a:gd name="T3" fmla="*/ 1865409391 h 1"/>
                <a:gd name="T4" fmla="*/ 2147483646 w 36"/>
                <a:gd name="T5" fmla="*/ 1865409391 h 1"/>
                <a:gd name="T6" fmla="*/ 0 w 36"/>
                <a:gd name="T7" fmla="*/ 0 h 1"/>
                <a:gd name="T8" fmla="*/ 2147483646 w 36"/>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23">
              <a:extLst>
                <a:ext uri="{FF2B5EF4-FFF2-40B4-BE49-F238E27FC236}">
                  <a16:creationId xmlns:a16="http://schemas.microsoft.com/office/drawing/2014/main" id="{FD7060E2-73E5-2A57-7B1B-BA0CF6B11BF4}"/>
                </a:ext>
              </a:extLst>
            </p:cNvPr>
            <p:cNvSpPr>
              <a:spLocks/>
            </p:cNvSpPr>
            <p:nvPr/>
          </p:nvSpPr>
          <p:spPr bwMode="invGray">
            <a:xfrm>
              <a:off x="11741150" y="1534170"/>
              <a:ext cx="4762" cy="0"/>
            </a:xfrm>
            <a:custGeom>
              <a:avLst/>
              <a:gdLst>
                <a:gd name="T0" fmla="*/ 2147483646 w 5"/>
                <a:gd name="T1" fmla="*/ 2147483646 w 5"/>
                <a:gd name="T2" fmla="*/ 0 w 5"/>
                <a:gd name="T3" fmla="*/ 2147483646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24">
              <a:extLst>
                <a:ext uri="{FF2B5EF4-FFF2-40B4-BE49-F238E27FC236}">
                  <a16:creationId xmlns:a16="http://schemas.microsoft.com/office/drawing/2014/main" id="{2AE03F4A-BEE7-9181-0B8A-C8DC168A957F}"/>
                </a:ext>
              </a:extLst>
            </p:cNvPr>
            <p:cNvSpPr>
              <a:spLocks/>
            </p:cNvSpPr>
            <p:nvPr/>
          </p:nvSpPr>
          <p:spPr bwMode="invGray">
            <a:xfrm>
              <a:off x="11841163" y="1537863"/>
              <a:ext cx="71437" cy="8617"/>
            </a:xfrm>
            <a:custGeom>
              <a:avLst/>
              <a:gdLst>
                <a:gd name="T0" fmla="*/ 2147483646 w 75"/>
                <a:gd name="T1" fmla="*/ 0 h 9"/>
                <a:gd name="T2" fmla="*/ 2147483646 w 75"/>
                <a:gd name="T3" fmla="*/ 0 h 9"/>
                <a:gd name="T4" fmla="*/ 2147483646 w 75"/>
                <a:gd name="T5" fmla="*/ 2147483646 h 9"/>
                <a:gd name="T6" fmla="*/ 2147483646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25">
              <a:extLst>
                <a:ext uri="{FF2B5EF4-FFF2-40B4-BE49-F238E27FC236}">
                  <a16:creationId xmlns:a16="http://schemas.microsoft.com/office/drawing/2014/main" id="{40D951E0-A480-271A-239E-548420EE8EAF}"/>
                </a:ext>
              </a:extLst>
            </p:cNvPr>
            <p:cNvSpPr>
              <a:spLocks/>
            </p:cNvSpPr>
            <p:nvPr/>
          </p:nvSpPr>
          <p:spPr bwMode="invGray">
            <a:xfrm>
              <a:off x="11764963" y="1535401"/>
              <a:ext cx="44450" cy="3693"/>
            </a:xfrm>
            <a:custGeom>
              <a:avLst/>
              <a:gdLst>
                <a:gd name="T0" fmla="*/ 0 w 47"/>
                <a:gd name="T1" fmla="*/ 2147483646 h 4"/>
                <a:gd name="T2" fmla="*/ 0 w 47"/>
                <a:gd name="T3" fmla="*/ 2147483646 h 4"/>
                <a:gd name="T4" fmla="*/ 2147483646 w 47"/>
                <a:gd name="T5" fmla="*/ 2147483646 h 4"/>
                <a:gd name="T6" fmla="*/ 2147483646 w 47"/>
                <a:gd name="T7" fmla="*/ 0 h 4"/>
                <a:gd name="T8" fmla="*/ 0 w 47"/>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26">
              <a:extLst>
                <a:ext uri="{FF2B5EF4-FFF2-40B4-BE49-F238E27FC236}">
                  <a16:creationId xmlns:a16="http://schemas.microsoft.com/office/drawing/2014/main" id="{38691AC3-924A-9ADD-261D-3DC025AEDA22}"/>
                </a:ext>
              </a:extLst>
            </p:cNvPr>
            <p:cNvSpPr>
              <a:spLocks/>
            </p:cNvSpPr>
            <p:nvPr/>
          </p:nvSpPr>
          <p:spPr bwMode="invGray">
            <a:xfrm>
              <a:off x="11744325" y="1537863"/>
              <a:ext cx="20637" cy="2462"/>
            </a:xfrm>
            <a:custGeom>
              <a:avLst/>
              <a:gdLst>
                <a:gd name="T0" fmla="*/ 0 w 22"/>
                <a:gd name="T1" fmla="*/ 2147483646 h 2"/>
                <a:gd name="T2" fmla="*/ 0 w 22"/>
                <a:gd name="T3" fmla="*/ 2147483646 h 2"/>
                <a:gd name="T4" fmla="*/ 2147483646 w 22"/>
                <a:gd name="T5" fmla="*/ 0 h 2"/>
                <a:gd name="T6" fmla="*/ 2147483646 w 22"/>
                <a:gd name="T7" fmla="*/ 0 h 2"/>
                <a:gd name="T8" fmla="*/ 0 w 2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27">
              <a:extLst>
                <a:ext uri="{FF2B5EF4-FFF2-40B4-BE49-F238E27FC236}">
                  <a16:creationId xmlns:a16="http://schemas.microsoft.com/office/drawing/2014/main" id="{5A62A9D9-4777-9865-89F6-5AF18243800B}"/>
                </a:ext>
              </a:extLst>
            </p:cNvPr>
            <p:cNvSpPr>
              <a:spLocks/>
            </p:cNvSpPr>
            <p:nvPr/>
          </p:nvSpPr>
          <p:spPr bwMode="invGray">
            <a:xfrm>
              <a:off x="11482388" y="1531708"/>
              <a:ext cx="85725" cy="3693"/>
            </a:xfrm>
            <a:custGeom>
              <a:avLst/>
              <a:gdLst>
                <a:gd name="T0" fmla="*/ 2147483646 w 90"/>
                <a:gd name="T1" fmla="*/ 0 h 4"/>
                <a:gd name="T2" fmla="*/ 2147483646 w 90"/>
                <a:gd name="T3" fmla="*/ 0 h 4"/>
                <a:gd name="T4" fmla="*/ 0 w 90"/>
                <a:gd name="T5" fmla="*/ 1574365600 h 4"/>
                <a:gd name="T6" fmla="*/ 2147483646 w 90"/>
                <a:gd name="T7" fmla="*/ 2147483646 h 4"/>
                <a:gd name="T8" fmla="*/ 2147483646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8">
              <a:extLst>
                <a:ext uri="{FF2B5EF4-FFF2-40B4-BE49-F238E27FC236}">
                  <a16:creationId xmlns:a16="http://schemas.microsoft.com/office/drawing/2014/main" id="{AA33CFEE-5461-2529-D294-A37C628628B0}"/>
                </a:ext>
              </a:extLst>
            </p:cNvPr>
            <p:cNvSpPr>
              <a:spLocks/>
            </p:cNvSpPr>
            <p:nvPr/>
          </p:nvSpPr>
          <p:spPr bwMode="invGray">
            <a:xfrm>
              <a:off x="11626850" y="1532939"/>
              <a:ext cx="4762" cy="1231"/>
            </a:xfrm>
            <a:custGeom>
              <a:avLst/>
              <a:gdLst>
                <a:gd name="T0" fmla="*/ 2147483646 w 5"/>
                <a:gd name="T1" fmla="*/ 0 h 1"/>
                <a:gd name="T2" fmla="*/ 2147483646 w 5"/>
                <a:gd name="T3" fmla="*/ 0 h 1"/>
                <a:gd name="T4" fmla="*/ 0 w 5"/>
                <a:gd name="T5" fmla="*/ 1865409391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9">
              <a:extLst>
                <a:ext uri="{FF2B5EF4-FFF2-40B4-BE49-F238E27FC236}">
                  <a16:creationId xmlns:a16="http://schemas.microsoft.com/office/drawing/2014/main" id="{3DA6C2BA-FCBC-37E5-05DC-1A85C7E02171}"/>
                </a:ext>
              </a:extLst>
            </p:cNvPr>
            <p:cNvSpPr>
              <a:spLocks/>
            </p:cNvSpPr>
            <p:nvPr/>
          </p:nvSpPr>
          <p:spPr bwMode="invGray">
            <a:xfrm>
              <a:off x="11261725" y="1534170"/>
              <a:ext cx="4762" cy="0"/>
            </a:xfrm>
            <a:custGeom>
              <a:avLst/>
              <a:gdLst>
                <a:gd name="T0" fmla="*/ 0 w 5"/>
                <a:gd name="T1" fmla="*/ 0 h 1"/>
                <a:gd name="T2" fmla="*/ 0 w 5"/>
                <a:gd name="T3" fmla="*/ 0 h 1"/>
                <a:gd name="T4" fmla="*/ 2147483646 w 5"/>
                <a:gd name="T5" fmla="*/ 1 h 1"/>
                <a:gd name="T6" fmla="*/ 2147483646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30">
              <a:extLst>
                <a:ext uri="{FF2B5EF4-FFF2-40B4-BE49-F238E27FC236}">
                  <a16:creationId xmlns:a16="http://schemas.microsoft.com/office/drawing/2014/main" id="{3CEA80C4-B735-662F-E2CB-E334DF69F23E}"/>
                </a:ext>
              </a:extLst>
            </p:cNvPr>
            <p:cNvSpPr>
              <a:spLocks/>
            </p:cNvSpPr>
            <p:nvPr/>
          </p:nvSpPr>
          <p:spPr bwMode="invGray">
            <a:xfrm>
              <a:off x="11553825" y="1534170"/>
              <a:ext cx="44450" cy="2462"/>
            </a:xfrm>
            <a:custGeom>
              <a:avLst/>
              <a:gdLst>
                <a:gd name="T0" fmla="*/ 2147483646 w 47"/>
                <a:gd name="T1" fmla="*/ 2147483646 h 2"/>
                <a:gd name="T2" fmla="*/ 2147483646 w 47"/>
                <a:gd name="T3" fmla="*/ 2147483646 h 2"/>
                <a:gd name="T4" fmla="*/ 2147483646 w 47"/>
                <a:gd name="T5" fmla="*/ 0 h 2"/>
                <a:gd name="T6" fmla="*/ 1691372624 w 47"/>
                <a:gd name="T7" fmla="*/ 1865409391 h 2"/>
                <a:gd name="T8" fmla="*/ 2147483646 w 4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31">
              <a:extLst>
                <a:ext uri="{FF2B5EF4-FFF2-40B4-BE49-F238E27FC236}">
                  <a16:creationId xmlns:a16="http://schemas.microsoft.com/office/drawing/2014/main" id="{EAE72EB1-F473-DC54-4AF6-88E1476373E4}"/>
                </a:ext>
              </a:extLst>
            </p:cNvPr>
            <p:cNvSpPr>
              <a:spLocks/>
            </p:cNvSpPr>
            <p:nvPr/>
          </p:nvSpPr>
          <p:spPr bwMode="invGray">
            <a:xfrm>
              <a:off x="11409363" y="1529246"/>
              <a:ext cx="31750" cy="2462"/>
            </a:xfrm>
            <a:custGeom>
              <a:avLst/>
              <a:gdLst>
                <a:gd name="T0" fmla="*/ 0 w 33"/>
                <a:gd name="T1" fmla="*/ 552938118 h 3"/>
                <a:gd name="T2" fmla="*/ 0 w 33"/>
                <a:gd name="T3" fmla="*/ 552938118 h 3"/>
                <a:gd name="T4" fmla="*/ 2147483646 w 33"/>
                <a:gd name="T5" fmla="*/ 1658141407 h 3"/>
                <a:gd name="T6" fmla="*/ 0 w 33"/>
                <a:gd name="T7" fmla="*/ 55293811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32">
              <a:extLst>
                <a:ext uri="{FF2B5EF4-FFF2-40B4-BE49-F238E27FC236}">
                  <a16:creationId xmlns:a16="http://schemas.microsoft.com/office/drawing/2014/main" id="{98DB9CA7-FC36-33C0-0BCD-CE7B76FA1B08}"/>
                </a:ext>
              </a:extLst>
            </p:cNvPr>
            <p:cNvSpPr>
              <a:spLocks/>
            </p:cNvSpPr>
            <p:nvPr/>
          </p:nvSpPr>
          <p:spPr bwMode="invGray">
            <a:xfrm>
              <a:off x="11618913" y="1531708"/>
              <a:ext cx="6350" cy="0"/>
            </a:xfrm>
            <a:custGeom>
              <a:avLst/>
              <a:gdLst>
                <a:gd name="T0" fmla="*/ 2147483646 w 6"/>
                <a:gd name="T1" fmla="*/ 1 h 1"/>
                <a:gd name="T2" fmla="*/ 2147483646 w 6"/>
                <a:gd name="T3" fmla="*/ 1 h 1"/>
                <a:gd name="T4" fmla="*/ 2147483646 w 6"/>
                <a:gd name="T5" fmla="*/ 1 h 1"/>
                <a:gd name="T6" fmla="*/ 2147483646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33">
              <a:extLst>
                <a:ext uri="{FF2B5EF4-FFF2-40B4-BE49-F238E27FC236}">
                  <a16:creationId xmlns:a16="http://schemas.microsoft.com/office/drawing/2014/main" id="{86A227E1-BB9A-9D59-B5DA-69EF2E795522}"/>
                </a:ext>
              </a:extLst>
            </p:cNvPr>
            <p:cNvSpPr>
              <a:spLocks/>
            </p:cNvSpPr>
            <p:nvPr/>
          </p:nvSpPr>
          <p:spPr bwMode="invGray">
            <a:xfrm>
              <a:off x="11598275" y="1531708"/>
              <a:ext cx="28575" cy="2462"/>
            </a:xfrm>
            <a:custGeom>
              <a:avLst/>
              <a:gdLst>
                <a:gd name="T0" fmla="*/ 2147483646 w 31"/>
                <a:gd name="T1" fmla="*/ 0 h 3"/>
                <a:gd name="T2" fmla="*/ 2147483646 w 31"/>
                <a:gd name="T3" fmla="*/ 0 h 3"/>
                <a:gd name="T4" fmla="*/ 0 w 31"/>
                <a:gd name="T5" fmla="*/ 1658141407 h 3"/>
                <a:gd name="T6" fmla="*/ 2147483646 w 31"/>
                <a:gd name="T7" fmla="*/ 1105203289 h 3"/>
                <a:gd name="T8" fmla="*/ 2147483646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34">
              <a:extLst>
                <a:ext uri="{FF2B5EF4-FFF2-40B4-BE49-F238E27FC236}">
                  <a16:creationId xmlns:a16="http://schemas.microsoft.com/office/drawing/2014/main" id="{0F95A1D3-D13D-6503-50CB-4114CC9E827D}"/>
                </a:ext>
              </a:extLst>
            </p:cNvPr>
            <p:cNvSpPr>
              <a:spLocks/>
            </p:cNvSpPr>
            <p:nvPr/>
          </p:nvSpPr>
          <p:spPr bwMode="invGray">
            <a:xfrm>
              <a:off x="11137900" y="1534170"/>
              <a:ext cx="188912" cy="23388"/>
            </a:xfrm>
            <a:custGeom>
              <a:avLst/>
              <a:gdLst>
                <a:gd name="T0" fmla="*/ 2147483646 w 198"/>
                <a:gd name="T1" fmla="*/ 2147483646 h 27"/>
                <a:gd name="T2" fmla="*/ 2147483646 w 198"/>
                <a:gd name="T3" fmla="*/ 2147483646 h 27"/>
                <a:gd name="T4" fmla="*/ 2147483646 w 198"/>
                <a:gd name="T5" fmla="*/ 2147483646 h 27"/>
                <a:gd name="T6" fmla="*/ 2147483646 w 198"/>
                <a:gd name="T7" fmla="*/ 0 h 27"/>
                <a:gd name="T8" fmla="*/ 2147483646 w 198"/>
                <a:gd name="T9" fmla="*/ 2147483646 h 27"/>
                <a:gd name="T10" fmla="*/ 2147483646 w 198"/>
                <a:gd name="T11" fmla="*/ 2147483646 h 27"/>
                <a:gd name="T12" fmla="*/ 2147483646 w 198"/>
                <a:gd name="T13" fmla="*/ 2147483646 h 27"/>
                <a:gd name="T14" fmla="*/ 2147483646 w 198"/>
                <a:gd name="T15" fmla="*/ 2147483646 h 27"/>
                <a:gd name="T16" fmla="*/ 2147483646 w 198"/>
                <a:gd name="T17" fmla="*/ 2147483646 h 27"/>
                <a:gd name="T18" fmla="*/ 2147483646 w 198"/>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35">
              <a:extLst>
                <a:ext uri="{FF2B5EF4-FFF2-40B4-BE49-F238E27FC236}">
                  <a16:creationId xmlns:a16="http://schemas.microsoft.com/office/drawing/2014/main" id="{46A4A2FE-ADC0-3655-8DEE-B1D12036FABC}"/>
                </a:ext>
              </a:extLst>
            </p:cNvPr>
            <p:cNvSpPr>
              <a:spLocks/>
            </p:cNvSpPr>
            <p:nvPr/>
          </p:nvSpPr>
          <p:spPr bwMode="invGray">
            <a:xfrm>
              <a:off x="11266488" y="1529246"/>
              <a:ext cx="95250" cy="4924"/>
            </a:xfrm>
            <a:custGeom>
              <a:avLst/>
              <a:gdLst>
                <a:gd name="T0" fmla="*/ 2147483646 w 100"/>
                <a:gd name="T1" fmla="*/ 2147483646 h 6"/>
                <a:gd name="T2" fmla="*/ 2147483646 w 100"/>
                <a:gd name="T3" fmla="*/ 2147483646 h 6"/>
                <a:gd name="T4" fmla="*/ 2147483646 w 100"/>
                <a:gd name="T5" fmla="*/ 2147483646 h 6"/>
                <a:gd name="T6" fmla="*/ 2147483646 w 100"/>
                <a:gd name="T7" fmla="*/ 0 h 6"/>
                <a:gd name="T8" fmla="*/ 0 w 100"/>
                <a:gd name="T9" fmla="*/ 2147483646 h 6"/>
                <a:gd name="T10" fmla="*/ 2147483646 w 100"/>
                <a:gd name="T11" fmla="*/ 2147483646 h 6"/>
                <a:gd name="T12" fmla="*/ 2147483646 w 10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36">
              <a:extLst>
                <a:ext uri="{FF2B5EF4-FFF2-40B4-BE49-F238E27FC236}">
                  <a16:creationId xmlns:a16="http://schemas.microsoft.com/office/drawing/2014/main" id="{8887FA7D-69D9-847A-8CBF-94A782320FFC}"/>
                </a:ext>
              </a:extLst>
            </p:cNvPr>
            <p:cNvSpPr>
              <a:spLocks/>
            </p:cNvSpPr>
            <p:nvPr/>
          </p:nvSpPr>
          <p:spPr bwMode="invGray">
            <a:xfrm>
              <a:off x="11361738" y="1531708"/>
              <a:ext cx="134937" cy="12309"/>
            </a:xfrm>
            <a:custGeom>
              <a:avLst/>
              <a:gdLst>
                <a:gd name="T0" fmla="*/ 2147483646 w 142"/>
                <a:gd name="T1" fmla="*/ 2039220600 h 14"/>
                <a:gd name="T2" fmla="*/ 2147483646 w 142"/>
                <a:gd name="T3" fmla="*/ 2039220600 h 14"/>
                <a:gd name="T4" fmla="*/ 2147483646 w 142"/>
                <a:gd name="T5" fmla="*/ 2147483646 h 14"/>
                <a:gd name="T6" fmla="*/ 2147483646 w 142"/>
                <a:gd name="T7" fmla="*/ 2147483646 h 14"/>
                <a:gd name="T8" fmla="*/ 2147483646 w 142"/>
                <a:gd name="T9" fmla="*/ 2039220600 h 14"/>
                <a:gd name="T10" fmla="*/ 2147483646 w 142"/>
                <a:gd name="T11" fmla="*/ 1358965474 h 14"/>
                <a:gd name="T12" fmla="*/ 2147483646 w 142"/>
                <a:gd name="T13" fmla="*/ 0 h 14"/>
                <a:gd name="T14" fmla="*/ 2147483646 w 142"/>
                <a:gd name="T15" fmla="*/ 679482297 h 14"/>
                <a:gd name="T16" fmla="*/ 2147483646 w 142"/>
                <a:gd name="T17" fmla="*/ 679482297 h 14"/>
                <a:gd name="T18" fmla="*/ 2147483646 w 142"/>
                <a:gd name="T19" fmla="*/ 679482297 h 14"/>
                <a:gd name="T20" fmla="*/ 2147483646 w 142"/>
                <a:gd name="T21" fmla="*/ 679482297 h 14"/>
                <a:gd name="T22" fmla="*/ 2147483646 w 142"/>
                <a:gd name="T23" fmla="*/ 679482297 h 14"/>
                <a:gd name="T24" fmla="*/ 2147483646 w 142"/>
                <a:gd name="T25" fmla="*/ 2039220600 h 14"/>
                <a:gd name="T26" fmla="*/ 2147483646 w 142"/>
                <a:gd name="T27" fmla="*/ 679482297 h 14"/>
                <a:gd name="T28" fmla="*/ 2147483646 w 142"/>
                <a:gd name="T29" fmla="*/ 679482297 h 14"/>
                <a:gd name="T30" fmla="*/ 2147483646 w 142"/>
                <a:gd name="T31" fmla="*/ 679482297 h 14"/>
                <a:gd name="T32" fmla="*/ 0 w 142"/>
                <a:gd name="T33" fmla="*/ 2039220600 h 14"/>
                <a:gd name="T34" fmla="*/ 2147483646 w 142"/>
                <a:gd name="T35" fmla="*/ 20392206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37">
              <a:extLst>
                <a:ext uri="{FF2B5EF4-FFF2-40B4-BE49-F238E27FC236}">
                  <a16:creationId xmlns:a16="http://schemas.microsoft.com/office/drawing/2014/main" id="{E24983AB-4D7A-DE0C-AC36-F70864DAC7C7}"/>
                </a:ext>
              </a:extLst>
            </p:cNvPr>
            <p:cNvSpPr>
              <a:spLocks/>
            </p:cNvSpPr>
            <p:nvPr/>
          </p:nvSpPr>
          <p:spPr bwMode="invGray">
            <a:xfrm>
              <a:off x="11834813" y="1552634"/>
              <a:ext cx="9525" cy="1231"/>
            </a:xfrm>
            <a:custGeom>
              <a:avLst/>
              <a:gdLst>
                <a:gd name="T0" fmla="*/ 2147483646 w 11"/>
                <a:gd name="T1" fmla="*/ 1865409391 h 1"/>
                <a:gd name="T2" fmla="*/ 2147483646 w 11"/>
                <a:gd name="T3" fmla="*/ 1865409391 h 1"/>
                <a:gd name="T4" fmla="*/ 2147483646 w 11"/>
                <a:gd name="T5" fmla="*/ 0 h 1"/>
                <a:gd name="T6" fmla="*/ 2147483646 w 11"/>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38">
              <a:extLst>
                <a:ext uri="{FF2B5EF4-FFF2-40B4-BE49-F238E27FC236}">
                  <a16:creationId xmlns:a16="http://schemas.microsoft.com/office/drawing/2014/main" id="{9FF11DA6-C8A1-216D-759E-53568803A4FF}"/>
                </a:ext>
              </a:extLst>
            </p:cNvPr>
            <p:cNvSpPr>
              <a:spLocks/>
            </p:cNvSpPr>
            <p:nvPr/>
          </p:nvSpPr>
          <p:spPr bwMode="invGray">
            <a:xfrm>
              <a:off x="11764963" y="1542787"/>
              <a:ext cx="117475" cy="9847"/>
            </a:xfrm>
            <a:custGeom>
              <a:avLst/>
              <a:gdLst>
                <a:gd name="T0" fmla="*/ 2147483646 w 122"/>
                <a:gd name="T1" fmla="*/ 2147483646 h 12"/>
                <a:gd name="T2" fmla="*/ 2147483646 w 122"/>
                <a:gd name="T3" fmla="*/ 2147483646 h 12"/>
                <a:gd name="T4" fmla="*/ 2147483646 w 122"/>
                <a:gd name="T5" fmla="*/ 2147483646 h 12"/>
                <a:gd name="T6" fmla="*/ 2147483646 w 122"/>
                <a:gd name="T7" fmla="*/ 2147483646 h 12"/>
                <a:gd name="T8" fmla="*/ 2147483646 w 122"/>
                <a:gd name="T9" fmla="*/ 2147483646 h 12"/>
                <a:gd name="T10" fmla="*/ 2147483646 w 122"/>
                <a:gd name="T11" fmla="*/ 2147483646 h 12"/>
                <a:gd name="T12" fmla="*/ 2147483646 w 122"/>
                <a:gd name="T13" fmla="*/ 0 h 12"/>
                <a:gd name="T14" fmla="*/ 2147483646 w 122"/>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39">
              <a:extLst>
                <a:ext uri="{FF2B5EF4-FFF2-40B4-BE49-F238E27FC236}">
                  <a16:creationId xmlns:a16="http://schemas.microsoft.com/office/drawing/2014/main" id="{2C05F71A-EC42-D023-DA80-F681B141C6DE}"/>
                </a:ext>
              </a:extLst>
            </p:cNvPr>
            <p:cNvSpPr>
              <a:spLocks/>
            </p:cNvSpPr>
            <p:nvPr/>
          </p:nvSpPr>
          <p:spPr bwMode="invGray">
            <a:xfrm>
              <a:off x="11555413" y="1544017"/>
              <a:ext cx="69850" cy="4924"/>
            </a:xfrm>
            <a:custGeom>
              <a:avLst/>
              <a:gdLst>
                <a:gd name="T0" fmla="*/ 2147483646 w 74"/>
                <a:gd name="T1" fmla="*/ 0 h 6"/>
                <a:gd name="T2" fmla="*/ 2147483646 w 74"/>
                <a:gd name="T3" fmla="*/ 0 h 6"/>
                <a:gd name="T4" fmla="*/ 0 w 74"/>
                <a:gd name="T5" fmla="*/ 1105203289 h 6"/>
                <a:gd name="T6" fmla="*/ 2147483646 w 74"/>
                <a:gd name="T7" fmla="*/ 2147483646 h 6"/>
                <a:gd name="T8" fmla="*/ 2147483646 w 74"/>
                <a:gd name="T9" fmla="*/ 2147483646 h 6"/>
                <a:gd name="T10" fmla="*/ 2147483646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40">
              <a:extLst>
                <a:ext uri="{FF2B5EF4-FFF2-40B4-BE49-F238E27FC236}">
                  <a16:creationId xmlns:a16="http://schemas.microsoft.com/office/drawing/2014/main" id="{D5BEDB66-7343-687E-823F-FEA5E65D70E7}"/>
                </a:ext>
              </a:extLst>
            </p:cNvPr>
            <p:cNvSpPr>
              <a:spLocks/>
            </p:cNvSpPr>
            <p:nvPr/>
          </p:nvSpPr>
          <p:spPr bwMode="invGray">
            <a:xfrm>
              <a:off x="11223625" y="1528016"/>
              <a:ext cx="38100" cy="6155"/>
            </a:xfrm>
            <a:custGeom>
              <a:avLst/>
              <a:gdLst>
                <a:gd name="T0" fmla="*/ 2147483646 w 40"/>
                <a:gd name="T1" fmla="*/ 2147483646 h 7"/>
                <a:gd name="T2" fmla="*/ 2147483646 w 40"/>
                <a:gd name="T3" fmla="*/ 2147483646 h 7"/>
                <a:gd name="T4" fmla="*/ 2147483646 w 40"/>
                <a:gd name="T5" fmla="*/ 0 h 7"/>
                <a:gd name="T6" fmla="*/ 0 w 40"/>
                <a:gd name="T7" fmla="*/ 2147483646 h 7"/>
                <a:gd name="T8" fmla="*/ 2147483646 w 40"/>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41">
              <a:extLst>
                <a:ext uri="{FF2B5EF4-FFF2-40B4-BE49-F238E27FC236}">
                  <a16:creationId xmlns:a16="http://schemas.microsoft.com/office/drawing/2014/main" id="{0771725C-F7D7-691F-AF87-BF84667BC6F8}"/>
                </a:ext>
              </a:extLst>
            </p:cNvPr>
            <p:cNvSpPr>
              <a:spLocks/>
            </p:cNvSpPr>
            <p:nvPr/>
          </p:nvSpPr>
          <p:spPr bwMode="invGray">
            <a:xfrm>
              <a:off x="11145838" y="1529246"/>
              <a:ext cx="22225" cy="2462"/>
            </a:xfrm>
            <a:custGeom>
              <a:avLst/>
              <a:gdLst>
                <a:gd name="T0" fmla="*/ 2147483646 w 24"/>
                <a:gd name="T1" fmla="*/ 932704696 h 4"/>
                <a:gd name="T2" fmla="*/ 2147483646 w 24"/>
                <a:gd name="T3" fmla="*/ 932704696 h 4"/>
                <a:gd name="T4" fmla="*/ 2147483646 w 24"/>
                <a:gd name="T5" fmla="*/ 0 h 4"/>
                <a:gd name="T6" fmla="*/ 0 w 24"/>
                <a:gd name="T7" fmla="*/ 699718250 h 4"/>
                <a:gd name="T8" fmla="*/ 2147483646 w 24"/>
                <a:gd name="T9" fmla="*/ 93270469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42">
              <a:extLst>
                <a:ext uri="{FF2B5EF4-FFF2-40B4-BE49-F238E27FC236}">
                  <a16:creationId xmlns:a16="http://schemas.microsoft.com/office/drawing/2014/main" id="{54DA2DED-F54B-F8FA-5780-6F004CCE71AE}"/>
                </a:ext>
              </a:extLst>
            </p:cNvPr>
            <p:cNvSpPr>
              <a:spLocks/>
            </p:cNvSpPr>
            <p:nvPr/>
          </p:nvSpPr>
          <p:spPr bwMode="invGray">
            <a:xfrm>
              <a:off x="6197600" y="1566174"/>
              <a:ext cx="20637" cy="1231"/>
            </a:xfrm>
            <a:custGeom>
              <a:avLst/>
              <a:gdLst>
                <a:gd name="T0" fmla="*/ 2147483646 w 21"/>
                <a:gd name="T1" fmla="*/ 0 h 1"/>
                <a:gd name="T2" fmla="*/ 2147483646 w 21"/>
                <a:gd name="T3" fmla="*/ 0 h 1"/>
                <a:gd name="T4" fmla="*/ 0 w 21"/>
                <a:gd name="T5" fmla="*/ 1865409391 h 1"/>
                <a:gd name="T6" fmla="*/ 2147483646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43">
              <a:extLst>
                <a:ext uri="{FF2B5EF4-FFF2-40B4-BE49-F238E27FC236}">
                  <a16:creationId xmlns:a16="http://schemas.microsoft.com/office/drawing/2014/main" id="{DF3EB4DE-1C59-F3A0-4293-24A307FB487C}"/>
                </a:ext>
              </a:extLst>
            </p:cNvPr>
            <p:cNvSpPr>
              <a:spLocks/>
            </p:cNvSpPr>
            <p:nvPr/>
          </p:nvSpPr>
          <p:spPr bwMode="invGray">
            <a:xfrm>
              <a:off x="6356350" y="1564943"/>
              <a:ext cx="9525" cy="1231"/>
            </a:xfrm>
            <a:custGeom>
              <a:avLst/>
              <a:gdLst>
                <a:gd name="T0" fmla="*/ 2147483646 w 10"/>
                <a:gd name="T1" fmla="*/ 466352656 h 2"/>
                <a:gd name="T2" fmla="*/ 2147483646 w 10"/>
                <a:gd name="T3" fmla="*/ 466352656 h 2"/>
                <a:gd name="T4" fmla="*/ 2147483646 w 10"/>
                <a:gd name="T5" fmla="*/ 0 h 2"/>
                <a:gd name="T6" fmla="*/ 2147483646 w 1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44">
              <a:extLst>
                <a:ext uri="{FF2B5EF4-FFF2-40B4-BE49-F238E27FC236}">
                  <a16:creationId xmlns:a16="http://schemas.microsoft.com/office/drawing/2014/main" id="{12BCC8F0-8C54-1BBD-5044-4B18B3A1A5D7}"/>
                </a:ext>
              </a:extLst>
            </p:cNvPr>
            <p:cNvSpPr>
              <a:spLocks/>
            </p:cNvSpPr>
            <p:nvPr/>
          </p:nvSpPr>
          <p:spPr bwMode="invGray">
            <a:xfrm>
              <a:off x="8950325" y="1521861"/>
              <a:ext cx="61912" cy="7386"/>
            </a:xfrm>
            <a:custGeom>
              <a:avLst/>
              <a:gdLst>
                <a:gd name="T0" fmla="*/ 2147483646 w 65"/>
                <a:gd name="T1" fmla="*/ 2147483646 h 9"/>
                <a:gd name="T2" fmla="*/ 2147483646 w 65"/>
                <a:gd name="T3" fmla="*/ 2147483646 h 9"/>
                <a:gd name="T4" fmla="*/ 2147483646 w 65"/>
                <a:gd name="T5" fmla="*/ 2147483646 h 9"/>
                <a:gd name="T6" fmla="*/ 2147483646 w 65"/>
                <a:gd name="T7" fmla="*/ 2147483646 h 9"/>
                <a:gd name="T8" fmla="*/ 2147483646 w 65"/>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45">
              <a:extLst>
                <a:ext uri="{FF2B5EF4-FFF2-40B4-BE49-F238E27FC236}">
                  <a16:creationId xmlns:a16="http://schemas.microsoft.com/office/drawing/2014/main" id="{CA5591E7-468F-01F2-1AA0-0526269B810B}"/>
                </a:ext>
              </a:extLst>
            </p:cNvPr>
            <p:cNvSpPr>
              <a:spLocks/>
            </p:cNvSpPr>
            <p:nvPr/>
          </p:nvSpPr>
          <p:spPr bwMode="invGray">
            <a:xfrm>
              <a:off x="7537450" y="1546479"/>
              <a:ext cx="28575" cy="3693"/>
            </a:xfrm>
            <a:custGeom>
              <a:avLst/>
              <a:gdLst>
                <a:gd name="T0" fmla="*/ 0 w 29"/>
                <a:gd name="T1" fmla="*/ 2147483646 h 4"/>
                <a:gd name="T2" fmla="*/ 0 w 29"/>
                <a:gd name="T3" fmla="*/ 2147483646 h 4"/>
                <a:gd name="T4" fmla="*/ 2147483646 w 29"/>
                <a:gd name="T5" fmla="*/ 2147483646 h 4"/>
                <a:gd name="T6" fmla="*/ 2147483646 w 29"/>
                <a:gd name="T7" fmla="*/ 0 h 4"/>
                <a:gd name="T8" fmla="*/ 0 w 2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46">
              <a:extLst>
                <a:ext uri="{FF2B5EF4-FFF2-40B4-BE49-F238E27FC236}">
                  <a16:creationId xmlns:a16="http://schemas.microsoft.com/office/drawing/2014/main" id="{BC00A6DE-698E-0A82-8D2A-CC8924826CBC}"/>
                </a:ext>
              </a:extLst>
            </p:cNvPr>
            <p:cNvSpPr>
              <a:spLocks/>
            </p:cNvSpPr>
            <p:nvPr/>
          </p:nvSpPr>
          <p:spPr bwMode="invGray">
            <a:xfrm>
              <a:off x="7478713" y="1562481"/>
              <a:ext cx="38100" cy="2462"/>
            </a:xfrm>
            <a:custGeom>
              <a:avLst/>
              <a:gdLst>
                <a:gd name="T0" fmla="*/ 2147483646 w 40"/>
                <a:gd name="T1" fmla="*/ 1658141407 h 3"/>
                <a:gd name="T2" fmla="*/ 2147483646 w 40"/>
                <a:gd name="T3" fmla="*/ 1658141407 h 3"/>
                <a:gd name="T4" fmla="*/ 0 w 40"/>
                <a:gd name="T5" fmla="*/ 0 h 3"/>
                <a:gd name="T6" fmla="*/ 2147483646 w 40"/>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47">
              <a:extLst>
                <a:ext uri="{FF2B5EF4-FFF2-40B4-BE49-F238E27FC236}">
                  <a16:creationId xmlns:a16="http://schemas.microsoft.com/office/drawing/2014/main" id="{E15B3FE1-A8C8-831A-AFE6-1F3DB349CA3E}"/>
                </a:ext>
              </a:extLst>
            </p:cNvPr>
            <p:cNvSpPr>
              <a:spLocks/>
            </p:cNvSpPr>
            <p:nvPr/>
          </p:nvSpPr>
          <p:spPr bwMode="invGray">
            <a:xfrm>
              <a:off x="5410200" y="1568636"/>
              <a:ext cx="36512" cy="3693"/>
            </a:xfrm>
            <a:custGeom>
              <a:avLst/>
              <a:gdLst>
                <a:gd name="T0" fmla="*/ 2147483646 w 38"/>
                <a:gd name="T1" fmla="*/ 0 h 5"/>
                <a:gd name="T2" fmla="*/ 2147483646 w 38"/>
                <a:gd name="T3" fmla="*/ 0 h 5"/>
                <a:gd name="T4" fmla="*/ 0 w 38"/>
                <a:gd name="T5" fmla="*/ 2014642290 h 5"/>
                <a:gd name="T6" fmla="*/ 214748364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8">
              <a:extLst>
                <a:ext uri="{FF2B5EF4-FFF2-40B4-BE49-F238E27FC236}">
                  <a16:creationId xmlns:a16="http://schemas.microsoft.com/office/drawing/2014/main" id="{4BE4291C-EA17-7EC9-CA5B-7B57D85F933F}"/>
                </a:ext>
              </a:extLst>
            </p:cNvPr>
            <p:cNvSpPr>
              <a:spLocks/>
            </p:cNvSpPr>
            <p:nvPr/>
          </p:nvSpPr>
          <p:spPr bwMode="invGray">
            <a:xfrm>
              <a:off x="10206038" y="1530477"/>
              <a:ext cx="61912" cy="4924"/>
            </a:xfrm>
            <a:custGeom>
              <a:avLst/>
              <a:gdLst>
                <a:gd name="T0" fmla="*/ 2147483646 w 65"/>
                <a:gd name="T1" fmla="*/ 1658141407 h 6"/>
                <a:gd name="T2" fmla="*/ 2147483646 w 65"/>
                <a:gd name="T3" fmla="*/ 1658141407 h 6"/>
                <a:gd name="T4" fmla="*/ 0 w 65"/>
                <a:gd name="T5" fmla="*/ 0 h 6"/>
                <a:gd name="T6" fmla="*/ 2147483646 w 65"/>
                <a:gd name="T7" fmla="*/ 165814140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49">
              <a:extLst>
                <a:ext uri="{FF2B5EF4-FFF2-40B4-BE49-F238E27FC236}">
                  <a16:creationId xmlns:a16="http://schemas.microsoft.com/office/drawing/2014/main" id="{C529CDA6-4CAE-A0D3-E374-D2FFCBD6BB05}"/>
                </a:ext>
              </a:extLst>
            </p:cNvPr>
            <p:cNvSpPr>
              <a:spLocks/>
            </p:cNvSpPr>
            <p:nvPr/>
          </p:nvSpPr>
          <p:spPr bwMode="invGray">
            <a:xfrm>
              <a:off x="6257925" y="1525554"/>
              <a:ext cx="19050" cy="2462"/>
            </a:xfrm>
            <a:custGeom>
              <a:avLst/>
              <a:gdLst>
                <a:gd name="T0" fmla="*/ 2147483646 w 21"/>
                <a:gd name="T1" fmla="*/ 0 h 2"/>
                <a:gd name="T2" fmla="*/ 2147483646 w 21"/>
                <a:gd name="T3" fmla="*/ 0 h 2"/>
                <a:gd name="T4" fmla="*/ 0 w 21"/>
                <a:gd name="T5" fmla="*/ 2147483646 h 2"/>
                <a:gd name="T6" fmla="*/ 2147483646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50">
              <a:extLst>
                <a:ext uri="{FF2B5EF4-FFF2-40B4-BE49-F238E27FC236}">
                  <a16:creationId xmlns:a16="http://schemas.microsoft.com/office/drawing/2014/main" id="{8D587763-AEB9-D0F8-E208-C72EE84088CB}"/>
                </a:ext>
              </a:extLst>
            </p:cNvPr>
            <p:cNvSpPr>
              <a:spLocks/>
            </p:cNvSpPr>
            <p:nvPr/>
          </p:nvSpPr>
          <p:spPr bwMode="invGray">
            <a:xfrm>
              <a:off x="10134600" y="1528016"/>
              <a:ext cx="71437" cy="3693"/>
            </a:xfrm>
            <a:custGeom>
              <a:avLst/>
              <a:gdLst>
                <a:gd name="T0" fmla="*/ 0 w 75"/>
                <a:gd name="T1" fmla="*/ 2147483646 h 4"/>
                <a:gd name="T2" fmla="*/ 0 w 75"/>
                <a:gd name="T3" fmla="*/ 2147483646 h 4"/>
                <a:gd name="T4" fmla="*/ 2147483646 w 75"/>
                <a:gd name="T5" fmla="*/ 2147483646 h 4"/>
                <a:gd name="T6" fmla="*/ 2147483646 w 75"/>
                <a:gd name="T7" fmla="*/ 2147483646 h 4"/>
                <a:gd name="T8" fmla="*/ 0 w 75"/>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51">
              <a:extLst>
                <a:ext uri="{FF2B5EF4-FFF2-40B4-BE49-F238E27FC236}">
                  <a16:creationId xmlns:a16="http://schemas.microsoft.com/office/drawing/2014/main" id="{EAD89CE7-7CB0-5F6B-29AF-7B17014E9212}"/>
                </a:ext>
              </a:extLst>
            </p:cNvPr>
            <p:cNvSpPr>
              <a:spLocks/>
            </p:cNvSpPr>
            <p:nvPr/>
          </p:nvSpPr>
          <p:spPr bwMode="invGray">
            <a:xfrm>
              <a:off x="2582863" y="1560020"/>
              <a:ext cx="7937" cy="1231"/>
            </a:xfrm>
            <a:custGeom>
              <a:avLst/>
              <a:gdLst>
                <a:gd name="T0" fmla="*/ 2147483646 w 8"/>
                <a:gd name="T1" fmla="*/ 1865409391 h 1"/>
                <a:gd name="T2" fmla="*/ 2147483646 w 8"/>
                <a:gd name="T3" fmla="*/ 1865409391 h 1"/>
                <a:gd name="T4" fmla="*/ 976437520 w 8"/>
                <a:gd name="T5" fmla="*/ 0 h 1"/>
                <a:gd name="T6" fmla="*/ 2147483646 w 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52">
              <a:extLst>
                <a:ext uri="{FF2B5EF4-FFF2-40B4-BE49-F238E27FC236}">
                  <a16:creationId xmlns:a16="http://schemas.microsoft.com/office/drawing/2014/main" id="{20724515-6910-317A-08CD-71E463C4EED9}"/>
                </a:ext>
              </a:extLst>
            </p:cNvPr>
            <p:cNvSpPr>
              <a:spLocks/>
            </p:cNvSpPr>
            <p:nvPr/>
          </p:nvSpPr>
          <p:spPr bwMode="invGray">
            <a:xfrm>
              <a:off x="1762125" y="1521861"/>
              <a:ext cx="34925" cy="1231"/>
            </a:xfrm>
            <a:custGeom>
              <a:avLst/>
              <a:gdLst>
                <a:gd name="T0" fmla="*/ 0 w 36"/>
                <a:gd name="T1" fmla="*/ 1865409391 h 1"/>
                <a:gd name="T2" fmla="*/ 0 w 36"/>
                <a:gd name="T3" fmla="*/ 1865409391 h 1"/>
                <a:gd name="T4" fmla="*/ 2147483646 w 36"/>
                <a:gd name="T5" fmla="*/ 1865409391 h 1"/>
                <a:gd name="T6" fmla="*/ 0 w 36"/>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53">
              <a:extLst>
                <a:ext uri="{FF2B5EF4-FFF2-40B4-BE49-F238E27FC236}">
                  <a16:creationId xmlns:a16="http://schemas.microsoft.com/office/drawing/2014/main" id="{97AF4F27-43DC-7F83-CC59-C440DCC5FAD4}"/>
                </a:ext>
              </a:extLst>
            </p:cNvPr>
            <p:cNvSpPr>
              <a:spLocks/>
            </p:cNvSpPr>
            <p:nvPr/>
          </p:nvSpPr>
          <p:spPr bwMode="invGray">
            <a:xfrm>
              <a:off x="10812463" y="1529246"/>
              <a:ext cx="19050" cy="1231"/>
            </a:xfrm>
            <a:custGeom>
              <a:avLst/>
              <a:gdLst>
                <a:gd name="T0" fmla="*/ 0 w 20"/>
                <a:gd name="T1" fmla="*/ 1865409391 h 1"/>
                <a:gd name="T2" fmla="*/ 0 w 20"/>
                <a:gd name="T3" fmla="*/ 1865409391 h 1"/>
                <a:gd name="T4" fmla="*/ 0 w 20"/>
                <a:gd name="T5" fmla="*/ 186540939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54">
              <a:extLst>
                <a:ext uri="{FF2B5EF4-FFF2-40B4-BE49-F238E27FC236}">
                  <a16:creationId xmlns:a16="http://schemas.microsoft.com/office/drawing/2014/main" id="{0248F05B-977B-7C45-0561-2F4C9B913138}"/>
                </a:ext>
              </a:extLst>
            </p:cNvPr>
            <p:cNvSpPr>
              <a:spLocks/>
            </p:cNvSpPr>
            <p:nvPr/>
          </p:nvSpPr>
          <p:spPr bwMode="invGray">
            <a:xfrm>
              <a:off x="10896600" y="1545248"/>
              <a:ext cx="7937" cy="2462"/>
            </a:xfrm>
            <a:custGeom>
              <a:avLst/>
              <a:gdLst>
                <a:gd name="T0" fmla="*/ 2147483646 w 8"/>
                <a:gd name="T1" fmla="*/ 0 h 3"/>
                <a:gd name="T2" fmla="*/ 2147483646 w 8"/>
                <a:gd name="T3" fmla="*/ 0 h 3"/>
                <a:gd name="T4" fmla="*/ 0 w 8"/>
                <a:gd name="T5" fmla="*/ 1658141407 h 3"/>
                <a:gd name="T6" fmla="*/ 2147483646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55">
              <a:extLst>
                <a:ext uri="{FF2B5EF4-FFF2-40B4-BE49-F238E27FC236}">
                  <a16:creationId xmlns:a16="http://schemas.microsoft.com/office/drawing/2014/main" id="{E909CCF4-BB6D-7213-BCDC-EAD21ED1D1F7}"/>
                </a:ext>
              </a:extLst>
            </p:cNvPr>
            <p:cNvSpPr>
              <a:spLocks/>
            </p:cNvSpPr>
            <p:nvPr/>
          </p:nvSpPr>
          <p:spPr bwMode="invGray">
            <a:xfrm>
              <a:off x="9947275" y="1553865"/>
              <a:ext cx="4762" cy="1231"/>
            </a:xfrm>
            <a:custGeom>
              <a:avLst/>
              <a:gdLst>
                <a:gd name="T0" fmla="*/ 863526794 w 5"/>
                <a:gd name="T1" fmla="*/ 0 h 1"/>
                <a:gd name="T2" fmla="*/ 863526794 w 5"/>
                <a:gd name="T3" fmla="*/ 0 h 1"/>
                <a:gd name="T4" fmla="*/ 0 w 5"/>
                <a:gd name="T5" fmla="*/ 0 h 1"/>
                <a:gd name="T6" fmla="*/ 86352679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56">
              <a:extLst>
                <a:ext uri="{FF2B5EF4-FFF2-40B4-BE49-F238E27FC236}">
                  <a16:creationId xmlns:a16="http://schemas.microsoft.com/office/drawing/2014/main" id="{258D48F6-12D9-2962-1D11-17E0035EE113}"/>
                </a:ext>
              </a:extLst>
            </p:cNvPr>
            <p:cNvSpPr>
              <a:spLocks/>
            </p:cNvSpPr>
            <p:nvPr/>
          </p:nvSpPr>
          <p:spPr bwMode="invGray">
            <a:xfrm>
              <a:off x="10817225" y="1531708"/>
              <a:ext cx="23812" cy="0"/>
            </a:xfrm>
            <a:custGeom>
              <a:avLst/>
              <a:gdLst>
                <a:gd name="T0" fmla="*/ 2147483646 w 25"/>
                <a:gd name="T1" fmla="*/ 1 h 1"/>
                <a:gd name="T2" fmla="*/ 2147483646 w 25"/>
                <a:gd name="T3" fmla="*/ 1 h 1"/>
                <a:gd name="T4" fmla="*/ 0 w 25"/>
                <a:gd name="T5" fmla="*/ 0 h 1"/>
                <a:gd name="T6" fmla="*/ 2147483646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57">
              <a:extLst>
                <a:ext uri="{FF2B5EF4-FFF2-40B4-BE49-F238E27FC236}">
                  <a16:creationId xmlns:a16="http://schemas.microsoft.com/office/drawing/2014/main" id="{762C07B7-7045-28B4-EE7B-97D100FEB3D6}"/>
                </a:ext>
              </a:extLst>
            </p:cNvPr>
            <p:cNvSpPr>
              <a:spLocks/>
            </p:cNvSpPr>
            <p:nvPr/>
          </p:nvSpPr>
          <p:spPr bwMode="invGray">
            <a:xfrm>
              <a:off x="10836275" y="1529246"/>
              <a:ext cx="19050" cy="1231"/>
            </a:xfrm>
            <a:custGeom>
              <a:avLst/>
              <a:gdLst>
                <a:gd name="T0" fmla="*/ 0 w 20"/>
                <a:gd name="T1" fmla="*/ 1865409391 h 1"/>
                <a:gd name="T2" fmla="*/ 0 w 20"/>
                <a:gd name="T3" fmla="*/ 1865409391 h 1"/>
                <a:gd name="T4" fmla="*/ 2147483646 w 20"/>
                <a:gd name="T5" fmla="*/ 1865409391 h 1"/>
                <a:gd name="T6" fmla="*/ 0 w 20"/>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8">
              <a:extLst>
                <a:ext uri="{FF2B5EF4-FFF2-40B4-BE49-F238E27FC236}">
                  <a16:creationId xmlns:a16="http://schemas.microsoft.com/office/drawing/2014/main" id="{F337C8AA-E8F1-B24B-65A0-8DAE5C020D81}"/>
                </a:ext>
              </a:extLst>
            </p:cNvPr>
            <p:cNvSpPr>
              <a:spLocks/>
            </p:cNvSpPr>
            <p:nvPr/>
          </p:nvSpPr>
          <p:spPr bwMode="invGray">
            <a:xfrm>
              <a:off x="10787063" y="1530477"/>
              <a:ext cx="30162" cy="1231"/>
            </a:xfrm>
            <a:custGeom>
              <a:avLst/>
              <a:gdLst>
                <a:gd name="T0" fmla="*/ 0 w 31"/>
                <a:gd name="T1" fmla="*/ 0 h 1"/>
                <a:gd name="T2" fmla="*/ 0 w 31"/>
                <a:gd name="T3" fmla="*/ 0 h 1"/>
                <a:gd name="T4" fmla="*/ 2147483646 w 31"/>
                <a:gd name="T5" fmla="*/ 1865409391 h 1"/>
                <a:gd name="T6" fmla="*/ 2147483646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9">
              <a:extLst>
                <a:ext uri="{FF2B5EF4-FFF2-40B4-BE49-F238E27FC236}">
                  <a16:creationId xmlns:a16="http://schemas.microsoft.com/office/drawing/2014/main" id="{7011F18F-25A8-90FF-3342-0FA9068FF8A1}"/>
                </a:ext>
              </a:extLst>
            </p:cNvPr>
            <p:cNvSpPr>
              <a:spLocks/>
            </p:cNvSpPr>
            <p:nvPr/>
          </p:nvSpPr>
          <p:spPr bwMode="invGray">
            <a:xfrm>
              <a:off x="4092575" y="1552634"/>
              <a:ext cx="20637" cy="2462"/>
            </a:xfrm>
            <a:custGeom>
              <a:avLst/>
              <a:gdLst>
                <a:gd name="T0" fmla="*/ 2147483646 w 23"/>
                <a:gd name="T1" fmla="*/ 0 h 2"/>
                <a:gd name="T2" fmla="*/ 2147483646 w 23"/>
                <a:gd name="T3" fmla="*/ 0 h 2"/>
                <a:gd name="T4" fmla="*/ 2147483646 w 23"/>
                <a:gd name="T5" fmla="*/ 0 h 2"/>
                <a:gd name="T6" fmla="*/ 2147483646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60">
              <a:extLst>
                <a:ext uri="{FF2B5EF4-FFF2-40B4-BE49-F238E27FC236}">
                  <a16:creationId xmlns:a16="http://schemas.microsoft.com/office/drawing/2014/main" id="{55587DC3-E344-9420-32C2-D3D6B437F558}"/>
                </a:ext>
              </a:extLst>
            </p:cNvPr>
            <p:cNvSpPr>
              <a:spLocks/>
            </p:cNvSpPr>
            <p:nvPr/>
          </p:nvSpPr>
          <p:spPr bwMode="invGray">
            <a:xfrm>
              <a:off x="8528050" y="1567405"/>
              <a:ext cx="3175" cy="1231"/>
            </a:xfrm>
            <a:custGeom>
              <a:avLst/>
              <a:gdLst>
                <a:gd name="T0" fmla="*/ 1185033825 w 3"/>
                <a:gd name="T1" fmla="*/ 1865409391 h 1"/>
                <a:gd name="T2" fmla="*/ 1185033825 w 3"/>
                <a:gd name="T3" fmla="*/ 1865409391 h 1"/>
                <a:gd name="T4" fmla="*/ 2147483646 w 3"/>
                <a:gd name="T5" fmla="*/ 0 h 1"/>
                <a:gd name="T6" fmla="*/ 0 w 3"/>
                <a:gd name="T7" fmla="*/ 0 h 1"/>
                <a:gd name="T8" fmla="*/ 1185033825 w 3"/>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61">
              <a:extLst>
                <a:ext uri="{FF2B5EF4-FFF2-40B4-BE49-F238E27FC236}">
                  <a16:creationId xmlns:a16="http://schemas.microsoft.com/office/drawing/2014/main" id="{4E0AA068-00A5-0BD1-4B9B-05E7815A6CCB}"/>
                </a:ext>
              </a:extLst>
            </p:cNvPr>
            <p:cNvSpPr>
              <a:spLocks/>
            </p:cNvSpPr>
            <p:nvPr/>
          </p:nvSpPr>
          <p:spPr bwMode="invGray">
            <a:xfrm>
              <a:off x="8461375" y="1556326"/>
              <a:ext cx="66675" cy="14771"/>
            </a:xfrm>
            <a:custGeom>
              <a:avLst/>
              <a:gdLst>
                <a:gd name="T0" fmla="*/ 0 w 69"/>
                <a:gd name="T1" fmla="*/ 2147483646 h 17"/>
                <a:gd name="T2" fmla="*/ 0 w 69"/>
                <a:gd name="T3" fmla="*/ 2147483646 h 17"/>
                <a:gd name="T4" fmla="*/ 2147483646 w 69"/>
                <a:gd name="T5" fmla="*/ 2147483646 h 17"/>
                <a:gd name="T6" fmla="*/ 2147483646 w 69"/>
                <a:gd name="T7" fmla="*/ 0 h 17"/>
                <a:gd name="T8" fmla="*/ 0 w 6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62">
              <a:extLst>
                <a:ext uri="{FF2B5EF4-FFF2-40B4-BE49-F238E27FC236}">
                  <a16:creationId xmlns:a16="http://schemas.microsoft.com/office/drawing/2014/main" id="{C16FD687-77A5-811A-7078-345D356F7E56}"/>
                </a:ext>
              </a:extLst>
            </p:cNvPr>
            <p:cNvSpPr>
              <a:spLocks noEditPoints="1"/>
            </p:cNvSpPr>
            <p:nvPr/>
          </p:nvSpPr>
          <p:spPr bwMode="invGray">
            <a:xfrm>
              <a:off x="1562100" y="1514475"/>
              <a:ext cx="9563100" cy="64008"/>
            </a:xfrm>
            <a:custGeom>
              <a:avLst/>
              <a:gdLst>
                <a:gd name="T0" fmla="*/ 2147483646 w 10030"/>
                <a:gd name="T1" fmla="*/ 2147483646 h 75"/>
                <a:gd name="T2" fmla="*/ 2147483646 w 10030"/>
                <a:gd name="T3" fmla="*/ 2147483646 h 75"/>
                <a:gd name="T4" fmla="*/ 2147483646 w 10030"/>
                <a:gd name="T5" fmla="*/ 2147483646 h 75"/>
                <a:gd name="T6" fmla="*/ 2147483646 w 10030"/>
                <a:gd name="T7" fmla="*/ 2147483646 h 75"/>
                <a:gd name="T8" fmla="*/ 2147483646 w 10030"/>
                <a:gd name="T9" fmla="*/ 2147483646 h 75"/>
                <a:gd name="T10" fmla="*/ 2147483646 w 10030"/>
                <a:gd name="T11" fmla="*/ 2147483646 h 75"/>
                <a:gd name="T12" fmla="*/ 2147483646 w 10030"/>
                <a:gd name="T13" fmla="*/ 2147483646 h 75"/>
                <a:gd name="T14" fmla="*/ 2147483646 w 10030"/>
                <a:gd name="T15" fmla="*/ 2147483646 h 75"/>
                <a:gd name="T16" fmla="*/ 2147483646 w 10030"/>
                <a:gd name="T17" fmla="*/ 2147483646 h 75"/>
                <a:gd name="T18" fmla="*/ 2147483646 w 10030"/>
                <a:gd name="T19" fmla="*/ 2147483646 h 75"/>
                <a:gd name="T20" fmla="*/ 2147483646 w 10030"/>
                <a:gd name="T21" fmla="*/ 2147483646 h 75"/>
                <a:gd name="T22" fmla="*/ 2147483646 w 10030"/>
                <a:gd name="T23" fmla="*/ 2147483646 h 75"/>
                <a:gd name="T24" fmla="*/ 2147483646 w 10030"/>
                <a:gd name="T25" fmla="*/ 2147483646 h 75"/>
                <a:gd name="T26" fmla="*/ 2147483646 w 10030"/>
                <a:gd name="T27" fmla="*/ 2147483646 h 75"/>
                <a:gd name="T28" fmla="*/ 2147483646 w 10030"/>
                <a:gd name="T29" fmla="*/ 2147483646 h 75"/>
                <a:gd name="T30" fmla="*/ 2147483646 w 10030"/>
                <a:gd name="T31" fmla="*/ 2147483646 h 75"/>
                <a:gd name="T32" fmla="*/ 2147483646 w 10030"/>
                <a:gd name="T33" fmla="*/ 2147483646 h 75"/>
                <a:gd name="T34" fmla="*/ 2147483646 w 10030"/>
                <a:gd name="T35" fmla="*/ 2147483646 h 75"/>
                <a:gd name="T36" fmla="*/ 2147483646 w 10030"/>
                <a:gd name="T37" fmla="*/ 2147483646 h 75"/>
                <a:gd name="T38" fmla="*/ 2147483646 w 10030"/>
                <a:gd name="T39" fmla="*/ 2147483646 h 75"/>
                <a:gd name="T40" fmla="*/ 2147483646 w 10030"/>
                <a:gd name="T41" fmla="*/ 2147483646 h 75"/>
                <a:gd name="T42" fmla="*/ 2147483646 w 10030"/>
                <a:gd name="T43" fmla="*/ 2147483646 h 75"/>
                <a:gd name="T44" fmla="*/ 2147483646 w 10030"/>
                <a:gd name="T45" fmla="*/ 2147483646 h 75"/>
                <a:gd name="T46" fmla="*/ 2147483646 w 10030"/>
                <a:gd name="T47" fmla="*/ 2147483646 h 75"/>
                <a:gd name="T48" fmla="*/ 2147483646 w 10030"/>
                <a:gd name="T49" fmla="*/ 2147483646 h 75"/>
                <a:gd name="T50" fmla="*/ 2147483646 w 10030"/>
                <a:gd name="T51" fmla="*/ 2147483646 h 75"/>
                <a:gd name="T52" fmla="*/ 2147483646 w 10030"/>
                <a:gd name="T53" fmla="*/ 2147483646 h 75"/>
                <a:gd name="T54" fmla="*/ 2147483646 w 10030"/>
                <a:gd name="T55" fmla="*/ 2147483646 h 75"/>
                <a:gd name="T56" fmla="*/ 2147483646 w 10030"/>
                <a:gd name="T57" fmla="*/ 2147483646 h 75"/>
                <a:gd name="T58" fmla="*/ 2147483646 w 10030"/>
                <a:gd name="T59" fmla="*/ 2147483646 h 75"/>
                <a:gd name="T60" fmla="*/ 2147483646 w 10030"/>
                <a:gd name="T61" fmla="*/ 2147483646 h 75"/>
                <a:gd name="T62" fmla="*/ 2147483646 w 10030"/>
                <a:gd name="T63" fmla="*/ 2147483646 h 75"/>
                <a:gd name="T64" fmla="*/ 2147483646 w 10030"/>
                <a:gd name="T65" fmla="*/ 2147483646 h 75"/>
                <a:gd name="T66" fmla="*/ 2147483646 w 10030"/>
                <a:gd name="T67" fmla="*/ 2147483646 h 75"/>
                <a:gd name="T68" fmla="*/ 2147483646 w 10030"/>
                <a:gd name="T69" fmla="*/ 2147483646 h 75"/>
                <a:gd name="T70" fmla="*/ 2147483646 w 10030"/>
                <a:gd name="T71" fmla="*/ 2147483646 h 75"/>
                <a:gd name="T72" fmla="*/ 2147483646 w 10030"/>
                <a:gd name="T73" fmla="*/ 2147483646 h 75"/>
                <a:gd name="T74" fmla="*/ 2147483646 w 10030"/>
                <a:gd name="T75" fmla="*/ 2147483646 h 75"/>
                <a:gd name="T76" fmla="*/ 2147483646 w 10030"/>
                <a:gd name="T77" fmla="*/ 2147483646 h 75"/>
                <a:gd name="T78" fmla="*/ 2147483646 w 10030"/>
                <a:gd name="T79" fmla="*/ 2147483646 h 75"/>
                <a:gd name="T80" fmla="*/ 2147483646 w 10030"/>
                <a:gd name="T81" fmla="*/ 2147483646 h 75"/>
                <a:gd name="T82" fmla="*/ 2147483646 w 10030"/>
                <a:gd name="T83" fmla="*/ 2147483646 h 75"/>
                <a:gd name="T84" fmla="*/ 2147483646 w 10030"/>
                <a:gd name="T85" fmla="*/ 2147483646 h 75"/>
                <a:gd name="T86" fmla="*/ 2147483646 w 10030"/>
                <a:gd name="T87" fmla="*/ 2147483646 h 75"/>
                <a:gd name="T88" fmla="*/ 2147483646 w 10030"/>
                <a:gd name="T89" fmla="*/ 2147483646 h 75"/>
                <a:gd name="T90" fmla="*/ 2147483646 w 10030"/>
                <a:gd name="T91" fmla="*/ 2147483646 h 75"/>
                <a:gd name="T92" fmla="*/ 2147483646 w 10030"/>
                <a:gd name="T93" fmla="*/ 2147483646 h 75"/>
                <a:gd name="T94" fmla="*/ 2147483646 w 10030"/>
                <a:gd name="T95" fmla="*/ 2147483646 h 75"/>
                <a:gd name="T96" fmla="*/ 2147483646 w 10030"/>
                <a:gd name="T97" fmla="*/ 2147483646 h 75"/>
                <a:gd name="T98" fmla="*/ 2147483646 w 10030"/>
                <a:gd name="T99" fmla="*/ 2147483646 h 75"/>
                <a:gd name="T100" fmla="*/ 2147483646 w 10030"/>
                <a:gd name="T101" fmla="*/ 2147483646 h 75"/>
                <a:gd name="T102" fmla="*/ 2147483646 w 10030"/>
                <a:gd name="T103" fmla="*/ 2147483646 h 75"/>
                <a:gd name="T104" fmla="*/ 2147483646 w 10030"/>
                <a:gd name="T105" fmla="*/ 2147483646 h 75"/>
                <a:gd name="T106" fmla="*/ 2147483646 w 10030"/>
                <a:gd name="T107" fmla="*/ 2147483646 h 75"/>
                <a:gd name="T108" fmla="*/ 2147483646 w 10030"/>
                <a:gd name="T109" fmla="*/ 2147483646 h 75"/>
                <a:gd name="T110" fmla="*/ 2147483646 w 10030"/>
                <a:gd name="T111" fmla="*/ 2147483646 h 75"/>
                <a:gd name="T112" fmla="*/ 2147483646 w 10030"/>
                <a:gd name="T113" fmla="*/ 2147483646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63">
              <a:extLst>
                <a:ext uri="{FF2B5EF4-FFF2-40B4-BE49-F238E27FC236}">
                  <a16:creationId xmlns:a16="http://schemas.microsoft.com/office/drawing/2014/main" id="{EA646F99-059F-BFCC-BD89-ACCD02254DE6}"/>
                </a:ext>
              </a:extLst>
            </p:cNvPr>
            <p:cNvSpPr>
              <a:spLocks/>
            </p:cNvSpPr>
            <p:nvPr/>
          </p:nvSpPr>
          <p:spPr bwMode="invGray">
            <a:xfrm>
              <a:off x="7508875" y="1560020"/>
              <a:ext cx="11112" cy="3693"/>
            </a:xfrm>
            <a:custGeom>
              <a:avLst/>
              <a:gdLst>
                <a:gd name="T0" fmla="*/ 2147483646 w 12"/>
                <a:gd name="T1" fmla="*/ 2147483646 h 3"/>
                <a:gd name="T2" fmla="*/ 2147483646 w 12"/>
                <a:gd name="T3" fmla="*/ 2147483646 h 3"/>
                <a:gd name="T4" fmla="*/ 2147483646 w 12"/>
                <a:gd name="T5" fmla="*/ 0 h 3"/>
                <a:gd name="T6" fmla="*/ 2147483646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64">
              <a:extLst>
                <a:ext uri="{FF2B5EF4-FFF2-40B4-BE49-F238E27FC236}">
                  <a16:creationId xmlns:a16="http://schemas.microsoft.com/office/drawing/2014/main" id="{C1CFCF78-6A79-3BAA-38DB-8FAB60B2962A}"/>
                </a:ext>
              </a:extLst>
            </p:cNvPr>
            <p:cNvSpPr>
              <a:spLocks/>
            </p:cNvSpPr>
            <p:nvPr/>
          </p:nvSpPr>
          <p:spPr bwMode="invGray">
            <a:xfrm>
              <a:off x="5434013" y="1567405"/>
              <a:ext cx="4762" cy="1231"/>
            </a:xfrm>
            <a:custGeom>
              <a:avLst/>
              <a:gdLst>
                <a:gd name="T0" fmla="*/ 2147483646 w 5"/>
                <a:gd name="T1" fmla="*/ 1865409391 h 1"/>
                <a:gd name="T2" fmla="*/ 2147483646 w 5"/>
                <a:gd name="T3" fmla="*/ 1865409391 h 1"/>
                <a:gd name="T4" fmla="*/ 2147483646 w 5"/>
                <a:gd name="T5" fmla="*/ 0 h 1"/>
                <a:gd name="T6" fmla="*/ 0 w 5"/>
                <a:gd name="T7" fmla="*/ 1865409391 h 1"/>
                <a:gd name="T8" fmla="*/ 2147483646 w 5"/>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65">
              <a:extLst>
                <a:ext uri="{FF2B5EF4-FFF2-40B4-BE49-F238E27FC236}">
                  <a16:creationId xmlns:a16="http://schemas.microsoft.com/office/drawing/2014/main" id="{26D0F04E-EF23-1532-D4CE-5E8ED6EED7B8}"/>
                </a:ext>
              </a:extLst>
            </p:cNvPr>
            <p:cNvSpPr>
              <a:spLocks/>
            </p:cNvSpPr>
            <p:nvPr/>
          </p:nvSpPr>
          <p:spPr bwMode="invGray">
            <a:xfrm>
              <a:off x="9672638" y="1567405"/>
              <a:ext cx="25400" cy="2462"/>
            </a:xfrm>
            <a:custGeom>
              <a:avLst/>
              <a:gdLst>
                <a:gd name="T0" fmla="*/ 2147483646 w 27"/>
                <a:gd name="T1" fmla="*/ 1658141407 h 3"/>
                <a:gd name="T2" fmla="*/ 2147483646 w 27"/>
                <a:gd name="T3" fmla="*/ 1658141407 h 3"/>
                <a:gd name="T4" fmla="*/ 832778511 w 27"/>
                <a:gd name="T5" fmla="*/ 0 h 3"/>
                <a:gd name="T6" fmla="*/ 2147483646 w 27"/>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66">
              <a:extLst>
                <a:ext uri="{FF2B5EF4-FFF2-40B4-BE49-F238E27FC236}">
                  <a16:creationId xmlns:a16="http://schemas.microsoft.com/office/drawing/2014/main" id="{CF4D37F2-2246-448E-FC50-E9B89D8744D2}"/>
                </a:ext>
              </a:extLst>
            </p:cNvPr>
            <p:cNvSpPr>
              <a:spLocks/>
            </p:cNvSpPr>
            <p:nvPr/>
          </p:nvSpPr>
          <p:spPr bwMode="invGray">
            <a:xfrm>
              <a:off x="10966450" y="1529246"/>
              <a:ext cx="39687" cy="2462"/>
            </a:xfrm>
            <a:custGeom>
              <a:avLst/>
              <a:gdLst>
                <a:gd name="T0" fmla="*/ 2147483646 w 42"/>
                <a:gd name="T1" fmla="*/ 0 h 3"/>
                <a:gd name="T2" fmla="*/ 2147483646 w 42"/>
                <a:gd name="T3" fmla="*/ 0 h 3"/>
                <a:gd name="T4" fmla="*/ 0 w 42"/>
                <a:gd name="T5" fmla="*/ 552938118 h 3"/>
                <a:gd name="T6" fmla="*/ 2147483646 w 42"/>
                <a:gd name="T7" fmla="*/ 1658141407 h 3"/>
                <a:gd name="T8" fmla="*/ 2147483646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67">
              <a:extLst>
                <a:ext uri="{FF2B5EF4-FFF2-40B4-BE49-F238E27FC236}">
                  <a16:creationId xmlns:a16="http://schemas.microsoft.com/office/drawing/2014/main" id="{7417B119-C36D-8E43-D9A0-791E0CF9D7A6}"/>
                </a:ext>
              </a:extLst>
            </p:cNvPr>
            <p:cNvSpPr>
              <a:spLocks/>
            </p:cNvSpPr>
            <p:nvPr/>
          </p:nvSpPr>
          <p:spPr bwMode="invGray">
            <a:xfrm>
              <a:off x="11329988" y="1552634"/>
              <a:ext cx="44450" cy="2462"/>
            </a:xfrm>
            <a:custGeom>
              <a:avLst/>
              <a:gdLst>
                <a:gd name="T0" fmla="*/ 2147483646 w 46"/>
                <a:gd name="T1" fmla="*/ 1658141407 h 3"/>
                <a:gd name="T2" fmla="*/ 2147483646 w 46"/>
                <a:gd name="T3" fmla="*/ 1658141407 h 3"/>
                <a:gd name="T4" fmla="*/ 2147483646 w 46"/>
                <a:gd name="T5" fmla="*/ 1105203289 h 3"/>
                <a:gd name="T6" fmla="*/ 2147483646 w 46"/>
                <a:gd name="T7" fmla="*/ 0 h 3"/>
                <a:gd name="T8" fmla="*/ 2147483646 w 46"/>
                <a:gd name="T9" fmla="*/ 165814140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8">
              <a:extLst>
                <a:ext uri="{FF2B5EF4-FFF2-40B4-BE49-F238E27FC236}">
                  <a16:creationId xmlns:a16="http://schemas.microsoft.com/office/drawing/2014/main" id="{CFFA8C6B-A071-79A4-AA9C-D17DB7D2989B}"/>
                </a:ext>
              </a:extLst>
            </p:cNvPr>
            <p:cNvSpPr>
              <a:spLocks/>
            </p:cNvSpPr>
            <p:nvPr/>
          </p:nvSpPr>
          <p:spPr bwMode="invGray">
            <a:xfrm>
              <a:off x="11042650" y="1540325"/>
              <a:ext cx="60325" cy="6155"/>
            </a:xfrm>
            <a:custGeom>
              <a:avLst/>
              <a:gdLst>
                <a:gd name="T0" fmla="*/ 0 w 63"/>
                <a:gd name="T1" fmla="*/ 2039552454 h 7"/>
                <a:gd name="T2" fmla="*/ 0 w 63"/>
                <a:gd name="T3" fmla="*/ 2039552454 h 7"/>
                <a:gd name="T4" fmla="*/ 2147483646 w 63"/>
                <a:gd name="T5" fmla="*/ 2147483646 h 7"/>
                <a:gd name="T6" fmla="*/ 2147483646 w 63"/>
                <a:gd name="T7" fmla="*/ 2147483646 h 7"/>
                <a:gd name="T8" fmla="*/ 0 w 63"/>
                <a:gd name="T9" fmla="*/ 203955245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9">
              <a:extLst>
                <a:ext uri="{FF2B5EF4-FFF2-40B4-BE49-F238E27FC236}">
                  <a16:creationId xmlns:a16="http://schemas.microsoft.com/office/drawing/2014/main" id="{85707B52-2678-CF6F-B5A5-951A387C19AD}"/>
                </a:ext>
              </a:extLst>
            </p:cNvPr>
            <p:cNvSpPr>
              <a:spLocks/>
            </p:cNvSpPr>
            <p:nvPr/>
          </p:nvSpPr>
          <p:spPr bwMode="invGray">
            <a:xfrm>
              <a:off x="11106150" y="1542787"/>
              <a:ext cx="28575" cy="1231"/>
            </a:xfrm>
            <a:custGeom>
              <a:avLst/>
              <a:gdLst>
                <a:gd name="T0" fmla="*/ 0 w 31"/>
                <a:gd name="T1" fmla="*/ 466352656 h 2"/>
                <a:gd name="T2" fmla="*/ 0 w 31"/>
                <a:gd name="T3" fmla="*/ 466352656 h 2"/>
                <a:gd name="T4" fmla="*/ 2147483646 w 31"/>
                <a:gd name="T5" fmla="*/ 466352656 h 2"/>
                <a:gd name="T6" fmla="*/ 0 w 31"/>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70">
              <a:extLst>
                <a:ext uri="{FF2B5EF4-FFF2-40B4-BE49-F238E27FC236}">
                  <a16:creationId xmlns:a16="http://schemas.microsoft.com/office/drawing/2014/main" id="{253E56C4-C43D-07DA-2115-C00241A6386F}"/>
                </a:ext>
              </a:extLst>
            </p:cNvPr>
            <p:cNvSpPr>
              <a:spLocks/>
            </p:cNvSpPr>
            <p:nvPr/>
          </p:nvSpPr>
          <p:spPr bwMode="invGray">
            <a:xfrm>
              <a:off x="10679113" y="1525554"/>
              <a:ext cx="103187" cy="9847"/>
            </a:xfrm>
            <a:custGeom>
              <a:avLst/>
              <a:gdLst>
                <a:gd name="T0" fmla="*/ 2147483646 w 109"/>
                <a:gd name="T1" fmla="*/ 2147483646 h 12"/>
                <a:gd name="T2" fmla="*/ 2147483646 w 109"/>
                <a:gd name="T3" fmla="*/ 2147483646 h 12"/>
                <a:gd name="T4" fmla="*/ 2147483646 w 109"/>
                <a:gd name="T5" fmla="*/ 2147483646 h 12"/>
                <a:gd name="T6" fmla="*/ 2147483646 w 109"/>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71">
              <a:extLst>
                <a:ext uri="{FF2B5EF4-FFF2-40B4-BE49-F238E27FC236}">
                  <a16:creationId xmlns:a16="http://schemas.microsoft.com/office/drawing/2014/main" id="{740A1026-00DE-FD4A-DEB4-B90EA8BBE291}"/>
                </a:ext>
              </a:extLst>
            </p:cNvPr>
            <p:cNvSpPr>
              <a:spLocks/>
            </p:cNvSpPr>
            <p:nvPr/>
          </p:nvSpPr>
          <p:spPr bwMode="invGray">
            <a:xfrm>
              <a:off x="11039475" y="1550172"/>
              <a:ext cx="26987" cy="4924"/>
            </a:xfrm>
            <a:custGeom>
              <a:avLst/>
              <a:gdLst>
                <a:gd name="T0" fmla="*/ 2147483646 w 27"/>
                <a:gd name="T1" fmla="*/ 2147483646 h 5"/>
                <a:gd name="T2" fmla="*/ 2147483646 w 27"/>
                <a:gd name="T3" fmla="*/ 2147483646 h 5"/>
                <a:gd name="T4" fmla="*/ 2147483646 w 27"/>
                <a:gd name="T5" fmla="*/ 0 h 5"/>
                <a:gd name="T6" fmla="*/ 0 w 27"/>
                <a:gd name="T7" fmla="*/ 2147483646 h 5"/>
                <a:gd name="T8" fmla="*/ 2147483646 w 2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72">
              <a:extLst>
                <a:ext uri="{FF2B5EF4-FFF2-40B4-BE49-F238E27FC236}">
                  <a16:creationId xmlns:a16="http://schemas.microsoft.com/office/drawing/2014/main" id="{ED5A4D4B-213A-2728-98AD-6E856B910473}"/>
                </a:ext>
              </a:extLst>
            </p:cNvPr>
            <p:cNvSpPr>
              <a:spLocks/>
            </p:cNvSpPr>
            <p:nvPr/>
          </p:nvSpPr>
          <p:spPr bwMode="invGray">
            <a:xfrm>
              <a:off x="10841038" y="1548941"/>
              <a:ext cx="58737" cy="2462"/>
            </a:xfrm>
            <a:custGeom>
              <a:avLst/>
              <a:gdLst>
                <a:gd name="T0" fmla="*/ 892873655 w 61"/>
                <a:gd name="T1" fmla="*/ 1105203289 h 3"/>
                <a:gd name="T2" fmla="*/ 892873655 w 61"/>
                <a:gd name="T3" fmla="*/ 1105203289 h 3"/>
                <a:gd name="T4" fmla="*/ 2147483646 w 61"/>
                <a:gd name="T5" fmla="*/ 1658141407 h 3"/>
                <a:gd name="T6" fmla="*/ 2147483646 w 61"/>
                <a:gd name="T7" fmla="*/ 1105203289 h 3"/>
                <a:gd name="T8" fmla="*/ 892873655 w 61"/>
                <a:gd name="T9" fmla="*/ 110520328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73">
              <a:extLst>
                <a:ext uri="{FF2B5EF4-FFF2-40B4-BE49-F238E27FC236}">
                  <a16:creationId xmlns:a16="http://schemas.microsoft.com/office/drawing/2014/main" id="{A437CD83-2F7B-740E-E6EA-BAEF337B8001}"/>
                </a:ext>
              </a:extLst>
            </p:cNvPr>
            <p:cNvSpPr>
              <a:spLocks/>
            </p:cNvSpPr>
            <p:nvPr/>
          </p:nvSpPr>
          <p:spPr bwMode="invGray">
            <a:xfrm>
              <a:off x="10899775" y="1550172"/>
              <a:ext cx="36512" cy="1231"/>
            </a:xfrm>
            <a:custGeom>
              <a:avLst/>
              <a:gdLst>
                <a:gd name="T0" fmla="*/ 0 w 38"/>
                <a:gd name="T1" fmla="*/ 1865409391 h 1"/>
                <a:gd name="T2" fmla="*/ 0 w 38"/>
                <a:gd name="T3" fmla="*/ 1865409391 h 1"/>
                <a:gd name="T4" fmla="*/ 2147483646 w 38"/>
                <a:gd name="T5" fmla="*/ 0 h 1"/>
                <a:gd name="T6" fmla="*/ 0 w 3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74">
              <a:extLst>
                <a:ext uri="{FF2B5EF4-FFF2-40B4-BE49-F238E27FC236}">
                  <a16:creationId xmlns:a16="http://schemas.microsoft.com/office/drawing/2014/main" id="{BAB8B05E-AFB7-99E0-30D4-29BACDF2293A}"/>
                </a:ext>
              </a:extLst>
            </p:cNvPr>
            <p:cNvSpPr>
              <a:spLocks/>
            </p:cNvSpPr>
            <p:nvPr/>
          </p:nvSpPr>
          <p:spPr bwMode="invGray">
            <a:xfrm>
              <a:off x="10958513" y="1555096"/>
              <a:ext cx="46037" cy="0"/>
            </a:xfrm>
            <a:custGeom>
              <a:avLst/>
              <a:gdLst>
                <a:gd name="T0" fmla="*/ 2147483646 w 47"/>
                <a:gd name="T1" fmla="*/ 1 h 1"/>
                <a:gd name="T2" fmla="*/ 2147483646 w 47"/>
                <a:gd name="T3" fmla="*/ 1 h 1"/>
                <a:gd name="T4" fmla="*/ 2147483646 w 47"/>
                <a:gd name="T5" fmla="*/ 0 h 1"/>
                <a:gd name="T6" fmla="*/ 0 w 47"/>
                <a:gd name="T7" fmla="*/ 0 h 1"/>
                <a:gd name="T8" fmla="*/ 2147483646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75">
              <a:extLst>
                <a:ext uri="{FF2B5EF4-FFF2-40B4-BE49-F238E27FC236}">
                  <a16:creationId xmlns:a16="http://schemas.microsoft.com/office/drawing/2014/main" id="{11622E99-99D4-6EB8-7305-D0109A280A83}"/>
                </a:ext>
              </a:extLst>
            </p:cNvPr>
            <p:cNvSpPr>
              <a:spLocks/>
            </p:cNvSpPr>
            <p:nvPr/>
          </p:nvSpPr>
          <p:spPr bwMode="invGray">
            <a:xfrm>
              <a:off x="10304463" y="1548941"/>
              <a:ext cx="61912" cy="3693"/>
            </a:xfrm>
            <a:custGeom>
              <a:avLst/>
              <a:gdLst>
                <a:gd name="T0" fmla="*/ 2147483646 w 65"/>
                <a:gd name="T1" fmla="*/ 0 h 4"/>
                <a:gd name="T2" fmla="*/ 2147483646 w 65"/>
                <a:gd name="T3" fmla="*/ 0 h 4"/>
                <a:gd name="T4" fmla="*/ 2147483646 w 65"/>
                <a:gd name="T5" fmla="*/ 786756720 h 4"/>
                <a:gd name="T6" fmla="*/ 2147483646 w 65"/>
                <a:gd name="T7" fmla="*/ 2147483646 h 4"/>
                <a:gd name="T8" fmla="*/ 2147483646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8" name="Freeform 76">
              <a:extLst>
                <a:ext uri="{FF2B5EF4-FFF2-40B4-BE49-F238E27FC236}">
                  <a16:creationId xmlns:a16="http://schemas.microsoft.com/office/drawing/2014/main" id="{0FE56AEA-1632-3338-D1AB-6FC07A3C0094}"/>
                </a:ext>
              </a:extLst>
            </p:cNvPr>
            <p:cNvSpPr>
              <a:spLocks/>
            </p:cNvSpPr>
            <p:nvPr/>
          </p:nvSpPr>
          <p:spPr bwMode="invGray">
            <a:xfrm>
              <a:off x="10483850" y="1557558"/>
              <a:ext cx="23812" cy="6155"/>
            </a:xfrm>
            <a:custGeom>
              <a:avLst/>
              <a:gdLst>
                <a:gd name="T0" fmla="*/ 2147483646 w 25"/>
                <a:gd name="T1" fmla="*/ 2147483646 h 7"/>
                <a:gd name="T2" fmla="*/ 2147483646 w 25"/>
                <a:gd name="T3" fmla="*/ 2147483646 h 7"/>
                <a:gd name="T4" fmla="*/ 1728250196 w 25"/>
                <a:gd name="T5" fmla="*/ 0 h 7"/>
                <a:gd name="T6" fmla="*/ 0 w 25"/>
                <a:gd name="T7" fmla="*/ 2147483646 h 7"/>
                <a:gd name="T8" fmla="*/ 2147483646 w 25"/>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77">
              <a:extLst>
                <a:ext uri="{FF2B5EF4-FFF2-40B4-BE49-F238E27FC236}">
                  <a16:creationId xmlns:a16="http://schemas.microsoft.com/office/drawing/2014/main" id="{5B488EB4-6365-A8FA-36BB-3630477C52E7}"/>
                </a:ext>
              </a:extLst>
            </p:cNvPr>
            <p:cNvSpPr>
              <a:spLocks/>
            </p:cNvSpPr>
            <p:nvPr/>
          </p:nvSpPr>
          <p:spPr bwMode="invGray">
            <a:xfrm>
              <a:off x="10291763" y="1563712"/>
              <a:ext cx="117475" cy="2462"/>
            </a:xfrm>
            <a:custGeom>
              <a:avLst/>
              <a:gdLst>
                <a:gd name="T0" fmla="*/ 2147483646 w 123"/>
                <a:gd name="T1" fmla="*/ 0 h 4"/>
                <a:gd name="T2" fmla="*/ 2147483646 w 123"/>
                <a:gd name="T3" fmla="*/ 0 h 4"/>
                <a:gd name="T4" fmla="*/ 2147483646 w 123"/>
                <a:gd name="T5" fmla="*/ 932704696 h 4"/>
                <a:gd name="T6" fmla="*/ 2147483646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78">
              <a:extLst>
                <a:ext uri="{FF2B5EF4-FFF2-40B4-BE49-F238E27FC236}">
                  <a16:creationId xmlns:a16="http://schemas.microsoft.com/office/drawing/2014/main" id="{020B1E1F-9047-115C-88BC-A4DEFB47B48F}"/>
                </a:ext>
              </a:extLst>
            </p:cNvPr>
            <p:cNvSpPr>
              <a:spLocks/>
            </p:cNvSpPr>
            <p:nvPr/>
          </p:nvSpPr>
          <p:spPr bwMode="invGray">
            <a:xfrm>
              <a:off x="9621838" y="1546479"/>
              <a:ext cx="11112" cy="8617"/>
            </a:xfrm>
            <a:custGeom>
              <a:avLst/>
              <a:gdLst>
                <a:gd name="T0" fmla="*/ 0 w 13"/>
                <a:gd name="T1" fmla="*/ 2147483646 h 10"/>
                <a:gd name="T2" fmla="*/ 0 w 13"/>
                <a:gd name="T3" fmla="*/ 2147483646 h 10"/>
                <a:gd name="T4" fmla="*/ 2147483646 w 13"/>
                <a:gd name="T5" fmla="*/ 2147483646 h 10"/>
                <a:gd name="T6" fmla="*/ 2147483646 w 13"/>
                <a:gd name="T7" fmla="*/ 0 h 10"/>
                <a:gd name="T8" fmla="*/ 0 w 1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79">
              <a:extLst>
                <a:ext uri="{FF2B5EF4-FFF2-40B4-BE49-F238E27FC236}">
                  <a16:creationId xmlns:a16="http://schemas.microsoft.com/office/drawing/2014/main" id="{742EA9AE-9971-24C3-5452-E1F879171A96}"/>
                </a:ext>
              </a:extLst>
            </p:cNvPr>
            <p:cNvSpPr>
              <a:spLocks/>
            </p:cNvSpPr>
            <p:nvPr/>
          </p:nvSpPr>
          <p:spPr bwMode="invGray">
            <a:xfrm>
              <a:off x="8951913" y="1568636"/>
              <a:ext cx="96837" cy="8617"/>
            </a:xfrm>
            <a:custGeom>
              <a:avLst/>
              <a:gdLst>
                <a:gd name="T0" fmla="*/ 2147483646 w 101"/>
                <a:gd name="T1" fmla="*/ 2147483646 h 10"/>
                <a:gd name="T2" fmla="*/ 2147483646 w 101"/>
                <a:gd name="T3" fmla="*/ 2147483646 h 10"/>
                <a:gd name="T4" fmla="*/ 2147483646 w 101"/>
                <a:gd name="T5" fmla="*/ 2147483646 h 10"/>
                <a:gd name="T6" fmla="*/ 2147483646 w 101"/>
                <a:gd name="T7" fmla="*/ 0 h 10"/>
                <a:gd name="T8" fmla="*/ 2147483646 w 101"/>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80">
              <a:extLst>
                <a:ext uri="{FF2B5EF4-FFF2-40B4-BE49-F238E27FC236}">
                  <a16:creationId xmlns:a16="http://schemas.microsoft.com/office/drawing/2014/main" id="{334232C9-C3FD-2B96-12EB-B80C992C89C8}"/>
                </a:ext>
              </a:extLst>
            </p:cNvPr>
            <p:cNvSpPr>
              <a:spLocks/>
            </p:cNvSpPr>
            <p:nvPr/>
          </p:nvSpPr>
          <p:spPr bwMode="invGray">
            <a:xfrm>
              <a:off x="9005888" y="1566174"/>
              <a:ext cx="17462" cy="2462"/>
            </a:xfrm>
            <a:custGeom>
              <a:avLst/>
              <a:gdLst>
                <a:gd name="T0" fmla="*/ 0 w 19"/>
                <a:gd name="T1" fmla="*/ 2147483646 h 2"/>
                <a:gd name="T2" fmla="*/ 0 w 19"/>
                <a:gd name="T3" fmla="*/ 2147483646 h 2"/>
                <a:gd name="T4" fmla="*/ 2147483646 w 19"/>
                <a:gd name="T5" fmla="*/ 0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81">
              <a:extLst>
                <a:ext uri="{FF2B5EF4-FFF2-40B4-BE49-F238E27FC236}">
                  <a16:creationId xmlns:a16="http://schemas.microsoft.com/office/drawing/2014/main" id="{C2059BC6-2057-9F99-35B6-7B5E8C934909}"/>
                </a:ext>
              </a:extLst>
            </p:cNvPr>
            <p:cNvSpPr>
              <a:spLocks/>
            </p:cNvSpPr>
            <p:nvPr/>
          </p:nvSpPr>
          <p:spPr bwMode="invGray">
            <a:xfrm>
              <a:off x="1587500" y="1516937"/>
              <a:ext cx="38100" cy="3693"/>
            </a:xfrm>
            <a:custGeom>
              <a:avLst/>
              <a:gdLst>
                <a:gd name="T0" fmla="*/ 2147483646 w 39"/>
                <a:gd name="T1" fmla="*/ 1574365600 h 4"/>
                <a:gd name="T2" fmla="*/ 2147483646 w 39"/>
                <a:gd name="T3" fmla="*/ 1574365600 h 4"/>
                <a:gd name="T4" fmla="*/ 0 w 39"/>
                <a:gd name="T5" fmla="*/ 0 h 4"/>
                <a:gd name="T6" fmla="*/ 2147483646 w 39"/>
                <a:gd name="T7" fmla="*/ 2147483646 h 4"/>
                <a:gd name="T8" fmla="*/ 2147483646 w 39"/>
                <a:gd name="T9" fmla="*/ 1574365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82">
              <a:extLst>
                <a:ext uri="{FF2B5EF4-FFF2-40B4-BE49-F238E27FC236}">
                  <a16:creationId xmlns:a16="http://schemas.microsoft.com/office/drawing/2014/main" id="{3E539ADB-1133-9747-5543-41F12F804137}"/>
                </a:ext>
              </a:extLst>
            </p:cNvPr>
            <p:cNvSpPr>
              <a:spLocks/>
            </p:cNvSpPr>
            <p:nvPr/>
          </p:nvSpPr>
          <p:spPr bwMode="invGray">
            <a:xfrm>
              <a:off x="1522413" y="1519399"/>
              <a:ext cx="30162" cy="4924"/>
            </a:xfrm>
            <a:custGeom>
              <a:avLst/>
              <a:gdLst>
                <a:gd name="T0" fmla="*/ 2147483646 w 32"/>
                <a:gd name="T1" fmla="*/ 2147483646 h 6"/>
                <a:gd name="T2" fmla="*/ 2147483646 w 32"/>
                <a:gd name="T3" fmla="*/ 2147483646 h 6"/>
                <a:gd name="T4" fmla="*/ 2147483646 w 32"/>
                <a:gd name="T5" fmla="*/ 0 h 6"/>
                <a:gd name="T6" fmla="*/ 0 w 32"/>
                <a:gd name="T7" fmla="*/ 2147483646 h 6"/>
                <a:gd name="T8" fmla="*/ 2147483646 w 32"/>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Freeform 83">
              <a:extLst>
                <a:ext uri="{FF2B5EF4-FFF2-40B4-BE49-F238E27FC236}">
                  <a16:creationId xmlns:a16="http://schemas.microsoft.com/office/drawing/2014/main" id="{CBEF5562-0D07-6DB2-FCBF-A98FE72219A9}"/>
                </a:ext>
              </a:extLst>
            </p:cNvPr>
            <p:cNvSpPr>
              <a:spLocks/>
            </p:cNvSpPr>
            <p:nvPr/>
          </p:nvSpPr>
          <p:spPr bwMode="invGray">
            <a:xfrm>
              <a:off x="6650038" y="1573559"/>
              <a:ext cx="33337" cy="3693"/>
            </a:xfrm>
            <a:custGeom>
              <a:avLst/>
              <a:gdLst>
                <a:gd name="T0" fmla="*/ 2147483646 w 34"/>
                <a:gd name="T1" fmla="*/ 2147483646 h 4"/>
                <a:gd name="T2" fmla="*/ 2147483646 w 34"/>
                <a:gd name="T3" fmla="*/ 2147483646 h 4"/>
                <a:gd name="T4" fmla="*/ 2147483646 w 34"/>
                <a:gd name="T5" fmla="*/ 1574365600 h 4"/>
                <a:gd name="T6" fmla="*/ 0 w 34"/>
                <a:gd name="T7" fmla="*/ 0 h 4"/>
                <a:gd name="T8" fmla="*/ 2147483646 w 3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6" name="Freeform 84">
              <a:extLst>
                <a:ext uri="{FF2B5EF4-FFF2-40B4-BE49-F238E27FC236}">
                  <a16:creationId xmlns:a16="http://schemas.microsoft.com/office/drawing/2014/main" id="{3297BDF0-4DFA-53F6-99EC-68C16CDE519C}"/>
                </a:ext>
              </a:extLst>
            </p:cNvPr>
            <p:cNvSpPr>
              <a:spLocks/>
            </p:cNvSpPr>
            <p:nvPr/>
          </p:nvSpPr>
          <p:spPr bwMode="invGray">
            <a:xfrm>
              <a:off x="6162675" y="1566174"/>
              <a:ext cx="15875" cy="4924"/>
            </a:xfrm>
            <a:custGeom>
              <a:avLst/>
              <a:gdLst>
                <a:gd name="T0" fmla="*/ 2147483646 w 17"/>
                <a:gd name="T1" fmla="*/ 2147483646 h 6"/>
                <a:gd name="T2" fmla="*/ 2147483646 w 17"/>
                <a:gd name="T3" fmla="*/ 2147483646 h 6"/>
                <a:gd name="T4" fmla="*/ 2147483646 w 17"/>
                <a:gd name="T5" fmla="*/ 2147483646 h 6"/>
                <a:gd name="T6" fmla="*/ 0 w 17"/>
                <a:gd name="T7" fmla="*/ 0 h 6"/>
                <a:gd name="T8" fmla="*/ 2147483646 w 1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85">
              <a:extLst>
                <a:ext uri="{FF2B5EF4-FFF2-40B4-BE49-F238E27FC236}">
                  <a16:creationId xmlns:a16="http://schemas.microsoft.com/office/drawing/2014/main" id="{59F13985-4131-B35C-5ED3-BA405DC68A36}"/>
                </a:ext>
              </a:extLst>
            </p:cNvPr>
            <p:cNvSpPr>
              <a:spLocks/>
            </p:cNvSpPr>
            <p:nvPr/>
          </p:nvSpPr>
          <p:spPr bwMode="invGray">
            <a:xfrm>
              <a:off x="5738813" y="1571097"/>
              <a:ext cx="60325" cy="6155"/>
            </a:xfrm>
            <a:custGeom>
              <a:avLst/>
              <a:gdLst>
                <a:gd name="T0" fmla="*/ 2147483646 w 63"/>
                <a:gd name="T1" fmla="*/ 2147483646 h 8"/>
                <a:gd name="T2" fmla="*/ 2147483646 w 63"/>
                <a:gd name="T3" fmla="*/ 2147483646 h 8"/>
                <a:gd name="T4" fmla="*/ 2147483646 w 63"/>
                <a:gd name="T5" fmla="*/ 2147483646 h 8"/>
                <a:gd name="T6" fmla="*/ 2147483646 w 6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2" name="Title 1"/>
          <p:cNvSpPr>
            <a:spLocks noGrp="1"/>
          </p:cNvSpPr>
          <p:nvPr>
            <p:ph type="title"/>
          </p:nvPr>
        </p:nvSpPr>
        <p:spPr/>
        <p:txBody>
          <a:bodyPr/>
          <a:lstStyle/>
          <a:p>
            <a:r>
              <a:rPr lang="en-US"/>
              <a:t>Click to edit Master title style</a:t>
            </a:r>
            <a:endParaRPr/>
          </a:p>
        </p:txBody>
      </p:sp>
      <p:sp>
        <p:nvSpPr>
          <p:cNvPr id="78" name="Footer Placeholder 3">
            <a:extLst>
              <a:ext uri="{FF2B5EF4-FFF2-40B4-BE49-F238E27FC236}">
                <a16:creationId xmlns:a16="http://schemas.microsoft.com/office/drawing/2014/main" id="{0754A333-E131-C1A9-5C81-3D1B19B16DB7}"/>
              </a:ext>
            </a:extLst>
          </p:cNvPr>
          <p:cNvSpPr>
            <a:spLocks noGrp="1"/>
          </p:cNvSpPr>
          <p:nvPr>
            <p:ph type="ftr" sz="quarter" idx="10"/>
          </p:nvPr>
        </p:nvSpPr>
        <p:spPr/>
        <p:txBody>
          <a:bodyPr/>
          <a:lstStyle>
            <a:lvl1pPr>
              <a:defRPr/>
            </a:lvl1pPr>
          </a:lstStyle>
          <a:p>
            <a:pPr>
              <a:defRPr/>
            </a:pPr>
            <a:endParaRPr lang="en-US"/>
          </a:p>
        </p:txBody>
      </p:sp>
      <p:sp>
        <p:nvSpPr>
          <p:cNvPr id="79" name="Date Placeholder 2">
            <a:extLst>
              <a:ext uri="{FF2B5EF4-FFF2-40B4-BE49-F238E27FC236}">
                <a16:creationId xmlns:a16="http://schemas.microsoft.com/office/drawing/2014/main" id="{5611B1F1-801B-45A9-B386-040B5D0EB702}"/>
              </a:ext>
            </a:extLst>
          </p:cNvPr>
          <p:cNvSpPr>
            <a:spLocks noGrp="1"/>
          </p:cNvSpPr>
          <p:nvPr>
            <p:ph type="dt" sz="half" idx="11"/>
          </p:nvPr>
        </p:nvSpPr>
        <p:spPr/>
        <p:txBody>
          <a:bodyPr/>
          <a:lstStyle>
            <a:lvl1pPr>
              <a:defRPr/>
            </a:lvl1pPr>
          </a:lstStyle>
          <a:p>
            <a:pPr>
              <a:defRPr/>
            </a:pPr>
            <a:fld id="{B956EA01-FA75-4AF5-9202-82AA101D932C}" type="datetimeFigureOut">
              <a:rPr lang="en-US"/>
              <a:pPr>
                <a:defRPr/>
              </a:pPr>
              <a:t>10/12/2022</a:t>
            </a:fld>
            <a:endParaRPr lang="en-US"/>
          </a:p>
        </p:txBody>
      </p:sp>
      <p:sp>
        <p:nvSpPr>
          <p:cNvPr id="80" name="Slide Number Placeholder 4">
            <a:extLst>
              <a:ext uri="{FF2B5EF4-FFF2-40B4-BE49-F238E27FC236}">
                <a16:creationId xmlns:a16="http://schemas.microsoft.com/office/drawing/2014/main" id="{810A7EA6-54A6-1422-D63F-AA4D89013ED0}"/>
              </a:ext>
            </a:extLst>
          </p:cNvPr>
          <p:cNvSpPr>
            <a:spLocks noGrp="1"/>
          </p:cNvSpPr>
          <p:nvPr>
            <p:ph type="sldNum" sz="quarter" idx="12"/>
          </p:nvPr>
        </p:nvSpPr>
        <p:spPr/>
        <p:txBody>
          <a:bodyPr/>
          <a:lstStyle>
            <a:lvl1pPr>
              <a:defRPr/>
            </a:lvl1pPr>
          </a:lstStyle>
          <a:p>
            <a:pPr>
              <a:defRPr/>
            </a:pPr>
            <a:fld id="{8B986B4A-14C6-457E-9680-AFCD2F00AAEC}" type="slidenum">
              <a:rPr lang="en-US"/>
              <a:pPr>
                <a:defRPr/>
              </a:pPr>
              <a:t>‹#›</a:t>
            </a:fld>
            <a:endParaRPr lang="en-US"/>
          </a:p>
        </p:txBody>
      </p:sp>
    </p:spTree>
    <p:extLst>
      <p:ext uri="{BB962C8B-B14F-4D97-AF65-F5344CB8AC3E}">
        <p14:creationId xmlns:p14="http://schemas.microsoft.com/office/powerpoint/2010/main" val="4273499559"/>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72AEB47-166D-F627-DFDB-35C103B4AA2A}"/>
              </a:ext>
            </a:extLst>
          </p:cNvPr>
          <p:cNvSpPr>
            <a:spLocks noGrp="1"/>
          </p:cNvSpPr>
          <p:nvPr>
            <p:ph type="ftr" sz="quarter" idx="10"/>
          </p:nvPr>
        </p:nvSpPr>
        <p:spPr/>
        <p:txBody>
          <a:bodyPr/>
          <a:lstStyle>
            <a:lvl1pPr>
              <a:defRPr/>
            </a:lvl1pPr>
          </a:lstStyle>
          <a:p>
            <a:pPr>
              <a:defRPr/>
            </a:pPr>
            <a:endParaRPr lang="en-US"/>
          </a:p>
        </p:txBody>
      </p:sp>
      <p:sp>
        <p:nvSpPr>
          <p:cNvPr id="3" name="Date Placeholder 3">
            <a:extLst>
              <a:ext uri="{FF2B5EF4-FFF2-40B4-BE49-F238E27FC236}">
                <a16:creationId xmlns:a16="http://schemas.microsoft.com/office/drawing/2014/main" id="{63AE2552-D694-A2B9-7487-108D31048731}"/>
              </a:ext>
            </a:extLst>
          </p:cNvPr>
          <p:cNvSpPr>
            <a:spLocks noGrp="1"/>
          </p:cNvSpPr>
          <p:nvPr>
            <p:ph type="dt" sz="half" idx="11"/>
          </p:nvPr>
        </p:nvSpPr>
        <p:spPr/>
        <p:txBody>
          <a:bodyPr/>
          <a:lstStyle>
            <a:lvl1pPr>
              <a:defRPr/>
            </a:lvl1pPr>
          </a:lstStyle>
          <a:p>
            <a:pPr>
              <a:defRPr/>
            </a:pPr>
            <a:fld id="{94079DEB-30B1-4769-AE22-EBBFDEAC9BD3}" type="datetimeFigureOut">
              <a:rPr lang="en-US"/>
              <a:pPr>
                <a:defRPr/>
              </a:pPr>
              <a:t>10/12/2022</a:t>
            </a:fld>
            <a:endParaRPr lang="en-US" dirty="0"/>
          </a:p>
        </p:txBody>
      </p:sp>
      <p:sp>
        <p:nvSpPr>
          <p:cNvPr id="4" name="Slide Number Placeholder 5">
            <a:extLst>
              <a:ext uri="{FF2B5EF4-FFF2-40B4-BE49-F238E27FC236}">
                <a16:creationId xmlns:a16="http://schemas.microsoft.com/office/drawing/2014/main" id="{463372F9-23C0-CEEC-DA46-F058A40936DD}"/>
              </a:ext>
            </a:extLst>
          </p:cNvPr>
          <p:cNvSpPr>
            <a:spLocks noGrp="1"/>
          </p:cNvSpPr>
          <p:nvPr>
            <p:ph type="sldNum" sz="quarter" idx="12"/>
          </p:nvPr>
        </p:nvSpPr>
        <p:spPr/>
        <p:txBody>
          <a:bodyPr/>
          <a:lstStyle>
            <a:lvl1pPr>
              <a:defRPr/>
            </a:lvl1pPr>
          </a:lstStyle>
          <a:p>
            <a:pPr>
              <a:defRPr/>
            </a:pPr>
            <a:fld id="{90995DF3-0932-430C-9E88-572CC102B79C}" type="slidenum">
              <a:rPr lang="en-US"/>
              <a:pPr>
                <a:defRPr/>
              </a:pPr>
              <a:t>‹#›</a:t>
            </a:fld>
            <a:endParaRPr lang="en-US" dirty="0"/>
          </a:p>
        </p:txBody>
      </p:sp>
    </p:spTree>
    <p:extLst>
      <p:ext uri="{BB962C8B-B14F-4D97-AF65-F5344CB8AC3E}">
        <p14:creationId xmlns:p14="http://schemas.microsoft.com/office/powerpoint/2010/main" val="3710280594"/>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frame" descr="Box graphic">
            <a:extLst>
              <a:ext uri="{FF2B5EF4-FFF2-40B4-BE49-F238E27FC236}">
                <a16:creationId xmlns:a16="http://schemas.microsoft.com/office/drawing/2014/main" id="{CE369EFF-44FB-C2F8-0698-25090014D9FC}"/>
              </a:ext>
            </a:extLst>
          </p:cNvPr>
          <p:cNvGrpSpPr>
            <a:grpSpLocks/>
          </p:cNvGrpSpPr>
          <p:nvPr/>
        </p:nvGrpSpPr>
        <p:grpSpPr bwMode="auto">
          <a:xfrm>
            <a:off x="4419600" y="1630363"/>
            <a:ext cx="6292850" cy="4576762"/>
            <a:chOff x="4417839" y="1630821"/>
            <a:chExt cx="6291028" cy="4575885"/>
          </a:xfrm>
        </p:grpSpPr>
        <p:grpSp>
          <p:nvGrpSpPr>
            <p:cNvPr id="6" name="Group 7">
              <a:extLst>
                <a:ext uri="{FF2B5EF4-FFF2-40B4-BE49-F238E27FC236}">
                  <a16:creationId xmlns:a16="http://schemas.microsoft.com/office/drawing/2014/main" id="{DCBC9FBF-E8DC-7D12-8F80-C88573F69823}"/>
                </a:ext>
              </a:extLst>
            </p:cNvPr>
            <p:cNvGrpSpPr>
              <a:grpSpLocks/>
            </p:cNvGrpSpPr>
            <p:nvPr/>
          </p:nvGrpSpPr>
          <p:grpSpPr bwMode="auto">
            <a:xfrm>
              <a:off x="5414491" y="1630821"/>
              <a:ext cx="5294376" cy="4114800"/>
              <a:chOff x="3310555" y="716546"/>
              <a:chExt cx="5294376" cy="4114800"/>
            </a:xfrm>
          </p:grpSpPr>
          <p:grpSp>
            <p:nvGrpSpPr>
              <p:cNvPr id="158" name="Group 157">
                <a:extLst>
                  <a:ext uri="{FF2B5EF4-FFF2-40B4-BE49-F238E27FC236}">
                    <a16:creationId xmlns:a16="http://schemas.microsoft.com/office/drawing/2014/main" id="{A4305D3C-E239-4053-E812-92410F668395}"/>
                  </a:ext>
                </a:extLst>
              </p:cNvPr>
              <p:cNvGrpSpPr/>
              <p:nvPr/>
            </p:nvGrpSpPr>
            <p:grpSpPr bwMode="invGray">
              <a:xfrm flipH="1">
                <a:off x="3310555" y="737968"/>
                <a:ext cx="5294376" cy="54864"/>
                <a:chOff x="1522413" y="1514475"/>
                <a:chExt cx="10569575" cy="64008"/>
              </a:xfrm>
              <a:solidFill>
                <a:schemeClr val="accent1"/>
              </a:solidFill>
            </p:grpSpPr>
            <p:sp>
              <p:nvSpPr>
                <p:cNvPr id="234" name="Freeform 843">
                  <a:extLst>
                    <a:ext uri="{FF2B5EF4-FFF2-40B4-BE49-F238E27FC236}">
                      <a16:creationId xmlns:a16="http://schemas.microsoft.com/office/drawing/2014/main" id="{25E3C1D3-5CCD-FD3E-31BB-C2669C839E8D}"/>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5" name="Freeform 844">
                  <a:extLst>
                    <a:ext uri="{FF2B5EF4-FFF2-40B4-BE49-F238E27FC236}">
                      <a16:creationId xmlns:a16="http://schemas.microsoft.com/office/drawing/2014/main" id="{1E60B12E-C4FE-3A86-1F65-44B5B90E8E0F}"/>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6" name="Freeform 845">
                  <a:extLst>
                    <a:ext uri="{FF2B5EF4-FFF2-40B4-BE49-F238E27FC236}">
                      <a16:creationId xmlns:a16="http://schemas.microsoft.com/office/drawing/2014/main" id="{9C480E0F-15B1-74D6-3266-C288E5BD5190}"/>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7" name="Freeform 15">
                  <a:extLst>
                    <a:ext uri="{FF2B5EF4-FFF2-40B4-BE49-F238E27FC236}">
                      <a16:creationId xmlns:a16="http://schemas.microsoft.com/office/drawing/2014/main" id="{2CAE1359-E23C-F273-61B4-C98BDC744646}"/>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8" name="Freeform 16">
                  <a:extLst>
                    <a:ext uri="{FF2B5EF4-FFF2-40B4-BE49-F238E27FC236}">
                      <a16:creationId xmlns:a16="http://schemas.microsoft.com/office/drawing/2014/main" id="{964C4BD0-763E-E332-0C7A-D0F40DCF75B8}"/>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9" name="Freeform 17">
                  <a:extLst>
                    <a:ext uri="{FF2B5EF4-FFF2-40B4-BE49-F238E27FC236}">
                      <a16:creationId xmlns:a16="http://schemas.microsoft.com/office/drawing/2014/main" id="{A3B00021-8976-65B1-E58B-0CADD9BA4461}"/>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0" name="Freeform 18">
                  <a:extLst>
                    <a:ext uri="{FF2B5EF4-FFF2-40B4-BE49-F238E27FC236}">
                      <a16:creationId xmlns:a16="http://schemas.microsoft.com/office/drawing/2014/main" id="{7DCD39EE-EE38-E423-20E9-10D797C61765}"/>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1" name="Freeform 19">
                  <a:extLst>
                    <a:ext uri="{FF2B5EF4-FFF2-40B4-BE49-F238E27FC236}">
                      <a16:creationId xmlns:a16="http://schemas.microsoft.com/office/drawing/2014/main" id="{65AC0B3A-FABE-90E8-B8EE-623816DB6D94}"/>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2" name="Freeform 20">
                  <a:extLst>
                    <a:ext uri="{FF2B5EF4-FFF2-40B4-BE49-F238E27FC236}">
                      <a16:creationId xmlns:a16="http://schemas.microsoft.com/office/drawing/2014/main" id="{D15243C8-4EB1-F1E9-F177-1BEB6136E3E3}"/>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3" name="Freeform 21">
                  <a:extLst>
                    <a:ext uri="{FF2B5EF4-FFF2-40B4-BE49-F238E27FC236}">
                      <a16:creationId xmlns:a16="http://schemas.microsoft.com/office/drawing/2014/main" id="{AF6C38D9-405A-0F8E-BB57-529C0C506B09}"/>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4" name="Freeform 22">
                  <a:extLst>
                    <a:ext uri="{FF2B5EF4-FFF2-40B4-BE49-F238E27FC236}">
                      <a16:creationId xmlns:a16="http://schemas.microsoft.com/office/drawing/2014/main" id="{86A5796A-B5BC-02FC-B08B-4E19D2B15D97}"/>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5" name="Freeform 23">
                  <a:extLst>
                    <a:ext uri="{FF2B5EF4-FFF2-40B4-BE49-F238E27FC236}">
                      <a16:creationId xmlns:a16="http://schemas.microsoft.com/office/drawing/2014/main" id="{44424032-F53D-3A4E-2384-4B7678B16C0D}"/>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6" name="Freeform 24">
                  <a:extLst>
                    <a:ext uri="{FF2B5EF4-FFF2-40B4-BE49-F238E27FC236}">
                      <a16:creationId xmlns:a16="http://schemas.microsoft.com/office/drawing/2014/main" id="{B08252AB-06B4-4E3A-4833-3B1E275C8921}"/>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7" name="Freeform 25">
                  <a:extLst>
                    <a:ext uri="{FF2B5EF4-FFF2-40B4-BE49-F238E27FC236}">
                      <a16:creationId xmlns:a16="http://schemas.microsoft.com/office/drawing/2014/main" id="{87922407-316B-2A14-A4F2-1A0D91F925B7}"/>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8" name="Freeform 26">
                  <a:extLst>
                    <a:ext uri="{FF2B5EF4-FFF2-40B4-BE49-F238E27FC236}">
                      <a16:creationId xmlns:a16="http://schemas.microsoft.com/office/drawing/2014/main" id="{160E8A4C-753D-A703-1CE8-AF93E9ED0D35}"/>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9" name="Freeform 27">
                  <a:extLst>
                    <a:ext uri="{FF2B5EF4-FFF2-40B4-BE49-F238E27FC236}">
                      <a16:creationId xmlns:a16="http://schemas.microsoft.com/office/drawing/2014/main" id="{E986DCD2-A7D8-E7B9-2178-03EFD5B18E4A}"/>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0" name="Freeform 28">
                  <a:extLst>
                    <a:ext uri="{FF2B5EF4-FFF2-40B4-BE49-F238E27FC236}">
                      <a16:creationId xmlns:a16="http://schemas.microsoft.com/office/drawing/2014/main" id="{1A466BAD-434C-AA2A-BF7B-63EEE831CC45}"/>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1" name="Freeform 29">
                  <a:extLst>
                    <a:ext uri="{FF2B5EF4-FFF2-40B4-BE49-F238E27FC236}">
                      <a16:creationId xmlns:a16="http://schemas.microsoft.com/office/drawing/2014/main" id="{1BB5F9FC-D1C8-62D2-E7D3-C4C0ED9FD892}"/>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2" name="Freeform 30">
                  <a:extLst>
                    <a:ext uri="{FF2B5EF4-FFF2-40B4-BE49-F238E27FC236}">
                      <a16:creationId xmlns:a16="http://schemas.microsoft.com/office/drawing/2014/main" id="{801A7D19-3CE7-41F7-B915-93DB14F1508E}"/>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3" name="Freeform 31">
                  <a:extLst>
                    <a:ext uri="{FF2B5EF4-FFF2-40B4-BE49-F238E27FC236}">
                      <a16:creationId xmlns:a16="http://schemas.microsoft.com/office/drawing/2014/main" id="{269C1A13-6ECA-3AF8-164F-43FA2E9780DF}"/>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4" name="Freeform 32">
                  <a:extLst>
                    <a:ext uri="{FF2B5EF4-FFF2-40B4-BE49-F238E27FC236}">
                      <a16:creationId xmlns:a16="http://schemas.microsoft.com/office/drawing/2014/main" id="{8DC8B19B-23E1-F6D5-55C7-6C9173FA3975}"/>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5" name="Freeform 33">
                  <a:extLst>
                    <a:ext uri="{FF2B5EF4-FFF2-40B4-BE49-F238E27FC236}">
                      <a16:creationId xmlns:a16="http://schemas.microsoft.com/office/drawing/2014/main" id="{405EC1A8-6CBC-C092-003A-EAFA40454425}"/>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6" name="Freeform 34">
                  <a:extLst>
                    <a:ext uri="{FF2B5EF4-FFF2-40B4-BE49-F238E27FC236}">
                      <a16:creationId xmlns:a16="http://schemas.microsoft.com/office/drawing/2014/main" id="{AF5C6E04-9E17-9CDD-B363-02ED48DB4E3B}"/>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7" name="Freeform 35">
                  <a:extLst>
                    <a:ext uri="{FF2B5EF4-FFF2-40B4-BE49-F238E27FC236}">
                      <a16:creationId xmlns:a16="http://schemas.microsoft.com/office/drawing/2014/main" id="{D8212439-A402-7163-E1CA-E8F34D7F686F}"/>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8" name="Freeform 36">
                  <a:extLst>
                    <a:ext uri="{FF2B5EF4-FFF2-40B4-BE49-F238E27FC236}">
                      <a16:creationId xmlns:a16="http://schemas.microsoft.com/office/drawing/2014/main" id="{A278C0B3-49D9-B3F3-4CF0-55C2E73A532F}"/>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9" name="Freeform 37">
                  <a:extLst>
                    <a:ext uri="{FF2B5EF4-FFF2-40B4-BE49-F238E27FC236}">
                      <a16:creationId xmlns:a16="http://schemas.microsoft.com/office/drawing/2014/main" id="{1467268D-B013-A146-0C05-B931288AE1F8}"/>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0" name="Freeform 38">
                  <a:extLst>
                    <a:ext uri="{FF2B5EF4-FFF2-40B4-BE49-F238E27FC236}">
                      <a16:creationId xmlns:a16="http://schemas.microsoft.com/office/drawing/2014/main" id="{8A745799-EE50-59EA-93CC-6C07B9279AB5}"/>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1" name="Freeform 39">
                  <a:extLst>
                    <a:ext uri="{FF2B5EF4-FFF2-40B4-BE49-F238E27FC236}">
                      <a16:creationId xmlns:a16="http://schemas.microsoft.com/office/drawing/2014/main" id="{521A82B0-3C81-2FA4-22A7-BCCAEE271492}"/>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2" name="Freeform 40">
                  <a:extLst>
                    <a:ext uri="{FF2B5EF4-FFF2-40B4-BE49-F238E27FC236}">
                      <a16:creationId xmlns:a16="http://schemas.microsoft.com/office/drawing/2014/main" id="{E1B7900B-90DB-7AB3-E8CA-CA0DE6851DDF}"/>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3" name="Freeform 41">
                  <a:extLst>
                    <a:ext uri="{FF2B5EF4-FFF2-40B4-BE49-F238E27FC236}">
                      <a16:creationId xmlns:a16="http://schemas.microsoft.com/office/drawing/2014/main" id="{53ABE34A-03DF-B01A-578D-E53CFF9AB2FA}"/>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4" name="Freeform 42">
                  <a:extLst>
                    <a:ext uri="{FF2B5EF4-FFF2-40B4-BE49-F238E27FC236}">
                      <a16:creationId xmlns:a16="http://schemas.microsoft.com/office/drawing/2014/main" id="{C5CC695E-B0B4-268F-4ACC-368F4D11B71C}"/>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5" name="Freeform 43">
                  <a:extLst>
                    <a:ext uri="{FF2B5EF4-FFF2-40B4-BE49-F238E27FC236}">
                      <a16:creationId xmlns:a16="http://schemas.microsoft.com/office/drawing/2014/main" id="{12E48AC8-23E7-FBAE-634D-A947E8BBCEC2}"/>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6" name="Freeform 44">
                  <a:extLst>
                    <a:ext uri="{FF2B5EF4-FFF2-40B4-BE49-F238E27FC236}">
                      <a16:creationId xmlns:a16="http://schemas.microsoft.com/office/drawing/2014/main" id="{6BE6C86E-5082-C3FB-758E-32BB4A85BC40}"/>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7" name="Freeform 45">
                  <a:extLst>
                    <a:ext uri="{FF2B5EF4-FFF2-40B4-BE49-F238E27FC236}">
                      <a16:creationId xmlns:a16="http://schemas.microsoft.com/office/drawing/2014/main" id="{29DD5742-F554-8D84-6233-9AC9B695C414}"/>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8" name="Freeform 46">
                  <a:extLst>
                    <a:ext uri="{FF2B5EF4-FFF2-40B4-BE49-F238E27FC236}">
                      <a16:creationId xmlns:a16="http://schemas.microsoft.com/office/drawing/2014/main" id="{67D1713E-DC0F-FBB5-7327-0D13930B34A2}"/>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9" name="Freeform 47">
                  <a:extLst>
                    <a:ext uri="{FF2B5EF4-FFF2-40B4-BE49-F238E27FC236}">
                      <a16:creationId xmlns:a16="http://schemas.microsoft.com/office/drawing/2014/main" id="{78DE8380-4443-6523-E5F1-95FE9F5EC6BB}"/>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0" name="Freeform 48">
                  <a:extLst>
                    <a:ext uri="{FF2B5EF4-FFF2-40B4-BE49-F238E27FC236}">
                      <a16:creationId xmlns:a16="http://schemas.microsoft.com/office/drawing/2014/main" id="{7A03ED9A-903C-3660-8064-B8D8A9593018}"/>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1" name="Freeform 49">
                  <a:extLst>
                    <a:ext uri="{FF2B5EF4-FFF2-40B4-BE49-F238E27FC236}">
                      <a16:creationId xmlns:a16="http://schemas.microsoft.com/office/drawing/2014/main" id="{71C774CD-4B65-B3D3-D5F7-375A951DDF19}"/>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2" name="Freeform 50">
                  <a:extLst>
                    <a:ext uri="{FF2B5EF4-FFF2-40B4-BE49-F238E27FC236}">
                      <a16:creationId xmlns:a16="http://schemas.microsoft.com/office/drawing/2014/main" id="{BCF72811-103A-07C4-34BA-F090130C7AFC}"/>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3" name="Freeform 51">
                  <a:extLst>
                    <a:ext uri="{FF2B5EF4-FFF2-40B4-BE49-F238E27FC236}">
                      <a16:creationId xmlns:a16="http://schemas.microsoft.com/office/drawing/2014/main" id="{905CF095-1F9D-726A-6247-4C08880D4941}"/>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4" name="Freeform 52">
                  <a:extLst>
                    <a:ext uri="{FF2B5EF4-FFF2-40B4-BE49-F238E27FC236}">
                      <a16:creationId xmlns:a16="http://schemas.microsoft.com/office/drawing/2014/main" id="{11C017DC-92E4-0AC8-AC6B-709AC3C07C33}"/>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5" name="Freeform 53">
                  <a:extLst>
                    <a:ext uri="{FF2B5EF4-FFF2-40B4-BE49-F238E27FC236}">
                      <a16:creationId xmlns:a16="http://schemas.microsoft.com/office/drawing/2014/main" id="{F8E7BE28-166C-F4A0-8A2B-6062B0D16B58}"/>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6" name="Freeform 54">
                  <a:extLst>
                    <a:ext uri="{FF2B5EF4-FFF2-40B4-BE49-F238E27FC236}">
                      <a16:creationId xmlns:a16="http://schemas.microsoft.com/office/drawing/2014/main" id="{ABADA1A4-237C-42CE-9D16-69D72EC4D222}"/>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7" name="Freeform 55">
                  <a:extLst>
                    <a:ext uri="{FF2B5EF4-FFF2-40B4-BE49-F238E27FC236}">
                      <a16:creationId xmlns:a16="http://schemas.microsoft.com/office/drawing/2014/main" id="{C9550E5F-BDF6-578A-1E84-5E02BAC2293A}"/>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8" name="Freeform 56">
                  <a:extLst>
                    <a:ext uri="{FF2B5EF4-FFF2-40B4-BE49-F238E27FC236}">
                      <a16:creationId xmlns:a16="http://schemas.microsoft.com/office/drawing/2014/main" id="{ECF5634D-052F-93C9-4C19-FE8D1BC39041}"/>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9" name="Freeform 57">
                  <a:extLst>
                    <a:ext uri="{FF2B5EF4-FFF2-40B4-BE49-F238E27FC236}">
                      <a16:creationId xmlns:a16="http://schemas.microsoft.com/office/drawing/2014/main" id="{EBA7C933-D716-BA21-0FE7-9E78330CB809}"/>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0" name="Freeform 58">
                  <a:extLst>
                    <a:ext uri="{FF2B5EF4-FFF2-40B4-BE49-F238E27FC236}">
                      <a16:creationId xmlns:a16="http://schemas.microsoft.com/office/drawing/2014/main" id="{1EE00AF5-960A-CD55-600B-A3C89634C12D}"/>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1" name="Freeform 59">
                  <a:extLst>
                    <a:ext uri="{FF2B5EF4-FFF2-40B4-BE49-F238E27FC236}">
                      <a16:creationId xmlns:a16="http://schemas.microsoft.com/office/drawing/2014/main" id="{10D96E5C-91BB-45FE-714A-78C6E3127F02}"/>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2" name="Freeform 60">
                  <a:extLst>
                    <a:ext uri="{FF2B5EF4-FFF2-40B4-BE49-F238E27FC236}">
                      <a16:creationId xmlns:a16="http://schemas.microsoft.com/office/drawing/2014/main" id="{B22B0B72-E684-0D04-F005-A3774B029E04}"/>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3" name="Freeform 61">
                  <a:extLst>
                    <a:ext uri="{FF2B5EF4-FFF2-40B4-BE49-F238E27FC236}">
                      <a16:creationId xmlns:a16="http://schemas.microsoft.com/office/drawing/2014/main" id="{BDDE3A7A-1870-4F88-5A1E-EE22364EFBFB}"/>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4" name="Freeform 62">
                  <a:extLst>
                    <a:ext uri="{FF2B5EF4-FFF2-40B4-BE49-F238E27FC236}">
                      <a16:creationId xmlns:a16="http://schemas.microsoft.com/office/drawing/2014/main" id="{014FB946-8450-5358-A594-19AA8C14CEE7}"/>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5" name="Freeform 63">
                  <a:extLst>
                    <a:ext uri="{FF2B5EF4-FFF2-40B4-BE49-F238E27FC236}">
                      <a16:creationId xmlns:a16="http://schemas.microsoft.com/office/drawing/2014/main" id="{2DCC8C5B-4FF4-75E6-DC33-C7D3D6E3CDD8}"/>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6" name="Freeform 64">
                  <a:extLst>
                    <a:ext uri="{FF2B5EF4-FFF2-40B4-BE49-F238E27FC236}">
                      <a16:creationId xmlns:a16="http://schemas.microsoft.com/office/drawing/2014/main" id="{7E99FAD5-4524-A2C7-BFA4-D106922D7B87}"/>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7" name="Freeform 65">
                  <a:extLst>
                    <a:ext uri="{FF2B5EF4-FFF2-40B4-BE49-F238E27FC236}">
                      <a16:creationId xmlns:a16="http://schemas.microsoft.com/office/drawing/2014/main" id="{3C49B5E0-3494-ABBE-DDE3-A49F84BA5376}"/>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8" name="Freeform 66">
                  <a:extLst>
                    <a:ext uri="{FF2B5EF4-FFF2-40B4-BE49-F238E27FC236}">
                      <a16:creationId xmlns:a16="http://schemas.microsoft.com/office/drawing/2014/main" id="{682D4578-6500-B2B9-FA81-F7FABBCC092B}"/>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9" name="Freeform 67">
                  <a:extLst>
                    <a:ext uri="{FF2B5EF4-FFF2-40B4-BE49-F238E27FC236}">
                      <a16:creationId xmlns:a16="http://schemas.microsoft.com/office/drawing/2014/main" id="{6E8DE50B-930B-44BC-1DF8-64863AB8BBF1}"/>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0" name="Freeform 68">
                  <a:extLst>
                    <a:ext uri="{FF2B5EF4-FFF2-40B4-BE49-F238E27FC236}">
                      <a16:creationId xmlns:a16="http://schemas.microsoft.com/office/drawing/2014/main" id="{BC637CEC-F527-86F5-FDAA-EC29BC5FEF41}"/>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1" name="Freeform 69">
                  <a:extLst>
                    <a:ext uri="{FF2B5EF4-FFF2-40B4-BE49-F238E27FC236}">
                      <a16:creationId xmlns:a16="http://schemas.microsoft.com/office/drawing/2014/main" id="{CCDB47CD-96FB-E6F5-9CCE-B5C81B4D1E9D}"/>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2" name="Freeform 70">
                  <a:extLst>
                    <a:ext uri="{FF2B5EF4-FFF2-40B4-BE49-F238E27FC236}">
                      <a16:creationId xmlns:a16="http://schemas.microsoft.com/office/drawing/2014/main" id="{7946054F-CD44-C10B-868D-D577CAF470FC}"/>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3" name="Freeform 71">
                  <a:extLst>
                    <a:ext uri="{FF2B5EF4-FFF2-40B4-BE49-F238E27FC236}">
                      <a16:creationId xmlns:a16="http://schemas.microsoft.com/office/drawing/2014/main" id="{3CAE901F-CF50-47B8-EE51-7BCAB60E36AD}"/>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4" name="Freeform 72">
                  <a:extLst>
                    <a:ext uri="{FF2B5EF4-FFF2-40B4-BE49-F238E27FC236}">
                      <a16:creationId xmlns:a16="http://schemas.microsoft.com/office/drawing/2014/main" id="{28DE28EC-5FB7-F6F6-8061-D6AB66D757FF}"/>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5" name="Freeform 73">
                  <a:extLst>
                    <a:ext uri="{FF2B5EF4-FFF2-40B4-BE49-F238E27FC236}">
                      <a16:creationId xmlns:a16="http://schemas.microsoft.com/office/drawing/2014/main" id="{AD9C1750-F0B5-549C-8DEC-7614401BF45A}"/>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6" name="Freeform 74">
                  <a:extLst>
                    <a:ext uri="{FF2B5EF4-FFF2-40B4-BE49-F238E27FC236}">
                      <a16:creationId xmlns:a16="http://schemas.microsoft.com/office/drawing/2014/main" id="{CE637DC1-E05D-B450-129B-44D890C5D64C}"/>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7" name="Freeform 75">
                  <a:extLst>
                    <a:ext uri="{FF2B5EF4-FFF2-40B4-BE49-F238E27FC236}">
                      <a16:creationId xmlns:a16="http://schemas.microsoft.com/office/drawing/2014/main" id="{604C2404-4FEB-88A7-E6DC-06436A5AF8EB}"/>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8" name="Freeform 76">
                  <a:extLst>
                    <a:ext uri="{FF2B5EF4-FFF2-40B4-BE49-F238E27FC236}">
                      <a16:creationId xmlns:a16="http://schemas.microsoft.com/office/drawing/2014/main" id="{831EB0D5-0F9C-67CB-9746-11348306E7A5}"/>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9" name="Freeform 77">
                  <a:extLst>
                    <a:ext uri="{FF2B5EF4-FFF2-40B4-BE49-F238E27FC236}">
                      <a16:creationId xmlns:a16="http://schemas.microsoft.com/office/drawing/2014/main" id="{ABF6D335-CF4E-F8C0-9128-57C79F2F26B4}"/>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0" name="Freeform 78">
                  <a:extLst>
                    <a:ext uri="{FF2B5EF4-FFF2-40B4-BE49-F238E27FC236}">
                      <a16:creationId xmlns:a16="http://schemas.microsoft.com/office/drawing/2014/main" id="{F9132ADF-B9A9-CD58-C334-5FA9B4D41618}"/>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1" name="Freeform 79">
                  <a:extLst>
                    <a:ext uri="{FF2B5EF4-FFF2-40B4-BE49-F238E27FC236}">
                      <a16:creationId xmlns:a16="http://schemas.microsoft.com/office/drawing/2014/main" id="{8E57CD85-D062-16B9-1D8A-47F7131008E9}"/>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2" name="Freeform 80">
                  <a:extLst>
                    <a:ext uri="{FF2B5EF4-FFF2-40B4-BE49-F238E27FC236}">
                      <a16:creationId xmlns:a16="http://schemas.microsoft.com/office/drawing/2014/main" id="{ACA9BA91-A4EE-1039-B3B3-61A6BE4B4255}"/>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3" name="Freeform 81">
                  <a:extLst>
                    <a:ext uri="{FF2B5EF4-FFF2-40B4-BE49-F238E27FC236}">
                      <a16:creationId xmlns:a16="http://schemas.microsoft.com/office/drawing/2014/main" id="{D6DDEA28-82DF-8253-BE14-83EB6CB9AEAE}"/>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4" name="Freeform 82">
                  <a:extLst>
                    <a:ext uri="{FF2B5EF4-FFF2-40B4-BE49-F238E27FC236}">
                      <a16:creationId xmlns:a16="http://schemas.microsoft.com/office/drawing/2014/main" id="{7C12D1D0-C857-C99C-7B4D-5B2E23A9F8A1}"/>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5" name="Freeform 83">
                  <a:extLst>
                    <a:ext uri="{FF2B5EF4-FFF2-40B4-BE49-F238E27FC236}">
                      <a16:creationId xmlns:a16="http://schemas.microsoft.com/office/drawing/2014/main" id="{FEE28214-BE31-ACC6-9E50-C94712BD3EF3}"/>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6" name="Freeform 84">
                  <a:extLst>
                    <a:ext uri="{FF2B5EF4-FFF2-40B4-BE49-F238E27FC236}">
                      <a16:creationId xmlns:a16="http://schemas.microsoft.com/office/drawing/2014/main" id="{7AA5256E-34CC-1569-51C1-B02CA5CAF951}"/>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7" name="Freeform 85">
                  <a:extLst>
                    <a:ext uri="{FF2B5EF4-FFF2-40B4-BE49-F238E27FC236}">
                      <a16:creationId xmlns:a16="http://schemas.microsoft.com/office/drawing/2014/main" id="{ED4256FB-E6DE-474E-2476-3E2A28369876}"/>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nvGrpSpPr>
              <p:cNvPr id="159" name="Group 158">
                <a:extLst>
                  <a:ext uri="{FF2B5EF4-FFF2-40B4-BE49-F238E27FC236}">
                    <a16:creationId xmlns:a16="http://schemas.microsoft.com/office/drawing/2014/main" id="{5022191F-4AD6-EEA9-1B46-B9A856A540B3}"/>
                  </a:ext>
                </a:extLst>
              </p:cNvPr>
              <p:cNvGrpSpPr/>
              <p:nvPr/>
            </p:nvGrpSpPr>
            <p:grpSpPr bwMode="invGray">
              <a:xfrm rot="16200000" flipH="1">
                <a:off x="6492229" y="2755658"/>
                <a:ext cx="4114800" cy="36576"/>
                <a:chOff x="1522413" y="1514475"/>
                <a:chExt cx="10569575" cy="64008"/>
              </a:xfrm>
              <a:solidFill>
                <a:schemeClr val="accent1"/>
              </a:solidFill>
            </p:grpSpPr>
            <p:sp>
              <p:nvSpPr>
                <p:cNvPr id="160" name="Freeform 769">
                  <a:extLst>
                    <a:ext uri="{FF2B5EF4-FFF2-40B4-BE49-F238E27FC236}">
                      <a16:creationId xmlns:a16="http://schemas.microsoft.com/office/drawing/2014/main" id="{2C4F6BDB-F623-EC26-EF7C-1BEAFE860030}"/>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1" name="Freeform 770">
                  <a:extLst>
                    <a:ext uri="{FF2B5EF4-FFF2-40B4-BE49-F238E27FC236}">
                      <a16:creationId xmlns:a16="http://schemas.microsoft.com/office/drawing/2014/main" id="{96A49C5A-7460-8921-D327-AEC90D2B44CF}"/>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2" name="Freeform 771">
                  <a:extLst>
                    <a:ext uri="{FF2B5EF4-FFF2-40B4-BE49-F238E27FC236}">
                      <a16:creationId xmlns:a16="http://schemas.microsoft.com/office/drawing/2014/main" id="{BD69596A-A504-311E-FBA3-5B06C739562F}"/>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3" name="Freeform 15">
                  <a:extLst>
                    <a:ext uri="{FF2B5EF4-FFF2-40B4-BE49-F238E27FC236}">
                      <a16:creationId xmlns:a16="http://schemas.microsoft.com/office/drawing/2014/main" id="{73777F09-5F0D-40AF-88AC-586BB0BCB2AF}"/>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4" name="Freeform 16">
                  <a:extLst>
                    <a:ext uri="{FF2B5EF4-FFF2-40B4-BE49-F238E27FC236}">
                      <a16:creationId xmlns:a16="http://schemas.microsoft.com/office/drawing/2014/main" id="{07527FD5-129C-6B29-9097-F3ECD71455F7}"/>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5" name="Freeform 17">
                  <a:extLst>
                    <a:ext uri="{FF2B5EF4-FFF2-40B4-BE49-F238E27FC236}">
                      <a16:creationId xmlns:a16="http://schemas.microsoft.com/office/drawing/2014/main" id="{C7E9E6F4-E314-FA32-A6F7-54FE14C9E692}"/>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6" name="Freeform 18">
                  <a:extLst>
                    <a:ext uri="{FF2B5EF4-FFF2-40B4-BE49-F238E27FC236}">
                      <a16:creationId xmlns:a16="http://schemas.microsoft.com/office/drawing/2014/main" id="{7464D5EC-65B1-8A8B-5A14-5C0AD35FEDCA}"/>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7" name="Freeform 19">
                  <a:extLst>
                    <a:ext uri="{FF2B5EF4-FFF2-40B4-BE49-F238E27FC236}">
                      <a16:creationId xmlns:a16="http://schemas.microsoft.com/office/drawing/2014/main" id="{490BA866-E467-3D9B-1759-16975B8FE1FE}"/>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8" name="Freeform 20">
                  <a:extLst>
                    <a:ext uri="{FF2B5EF4-FFF2-40B4-BE49-F238E27FC236}">
                      <a16:creationId xmlns:a16="http://schemas.microsoft.com/office/drawing/2014/main" id="{FD9C6E85-D253-C502-208D-9B1B0BFEB5D7}"/>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9" name="Freeform 21">
                  <a:extLst>
                    <a:ext uri="{FF2B5EF4-FFF2-40B4-BE49-F238E27FC236}">
                      <a16:creationId xmlns:a16="http://schemas.microsoft.com/office/drawing/2014/main" id="{7FD02D5A-1B2F-3368-4573-20D5484FD442}"/>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0" name="Freeform 22">
                  <a:extLst>
                    <a:ext uri="{FF2B5EF4-FFF2-40B4-BE49-F238E27FC236}">
                      <a16:creationId xmlns:a16="http://schemas.microsoft.com/office/drawing/2014/main" id="{AB68E9BB-105B-122A-5EB6-3CD6C94A88F6}"/>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1" name="Freeform 23">
                  <a:extLst>
                    <a:ext uri="{FF2B5EF4-FFF2-40B4-BE49-F238E27FC236}">
                      <a16:creationId xmlns:a16="http://schemas.microsoft.com/office/drawing/2014/main" id="{24F9ABA5-604B-28D8-26CD-D75BD8E75A3F}"/>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2" name="Freeform 24">
                  <a:extLst>
                    <a:ext uri="{FF2B5EF4-FFF2-40B4-BE49-F238E27FC236}">
                      <a16:creationId xmlns:a16="http://schemas.microsoft.com/office/drawing/2014/main" id="{93508C2A-307B-DFF4-E474-D290879422F1}"/>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3" name="Freeform 25">
                  <a:extLst>
                    <a:ext uri="{FF2B5EF4-FFF2-40B4-BE49-F238E27FC236}">
                      <a16:creationId xmlns:a16="http://schemas.microsoft.com/office/drawing/2014/main" id="{ECFF2D08-02F2-2026-996C-C89F7FD4FA66}"/>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4" name="Freeform 26">
                  <a:extLst>
                    <a:ext uri="{FF2B5EF4-FFF2-40B4-BE49-F238E27FC236}">
                      <a16:creationId xmlns:a16="http://schemas.microsoft.com/office/drawing/2014/main" id="{14345701-EBDD-DC6D-6611-5C9B4C26E97D}"/>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5" name="Freeform 27">
                  <a:extLst>
                    <a:ext uri="{FF2B5EF4-FFF2-40B4-BE49-F238E27FC236}">
                      <a16:creationId xmlns:a16="http://schemas.microsoft.com/office/drawing/2014/main" id="{E82B89BC-8998-D002-FD76-916D1369CEDC}"/>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6" name="Freeform 28">
                  <a:extLst>
                    <a:ext uri="{FF2B5EF4-FFF2-40B4-BE49-F238E27FC236}">
                      <a16:creationId xmlns:a16="http://schemas.microsoft.com/office/drawing/2014/main" id="{49047AD4-38C8-B456-9B0E-BF4C76C181E9}"/>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7" name="Freeform 29">
                  <a:extLst>
                    <a:ext uri="{FF2B5EF4-FFF2-40B4-BE49-F238E27FC236}">
                      <a16:creationId xmlns:a16="http://schemas.microsoft.com/office/drawing/2014/main" id="{423E9C8C-2CD8-9A68-A118-0BE611CDEF74}"/>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8" name="Freeform 30">
                  <a:extLst>
                    <a:ext uri="{FF2B5EF4-FFF2-40B4-BE49-F238E27FC236}">
                      <a16:creationId xmlns:a16="http://schemas.microsoft.com/office/drawing/2014/main" id="{A913BD87-847C-002C-2FDB-0F34F1C4E1CA}"/>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9" name="Freeform 31">
                  <a:extLst>
                    <a:ext uri="{FF2B5EF4-FFF2-40B4-BE49-F238E27FC236}">
                      <a16:creationId xmlns:a16="http://schemas.microsoft.com/office/drawing/2014/main" id="{7E9C76D8-255F-B3F5-4239-2D92C49A2A27}"/>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0" name="Freeform 32">
                  <a:extLst>
                    <a:ext uri="{FF2B5EF4-FFF2-40B4-BE49-F238E27FC236}">
                      <a16:creationId xmlns:a16="http://schemas.microsoft.com/office/drawing/2014/main" id="{853BE6FE-C590-BFFA-77D0-1C59C0B2E511}"/>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1" name="Freeform 33">
                  <a:extLst>
                    <a:ext uri="{FF2B5EF4-FFF2-40B4-BE49-F238E27FC236}">
                      <a16:creationId xmlns:a16="http://schemas.microsoft.com/office/drawing/2014/main" id="{6AF43908-FA4C-A2AD-ADD0-7BC18BCE543B}"/>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2" name="Freeform 34">
                  <a:extLst>
                    <a:ext uri="{FF2B5EF4-FFF2-40B4-BE49-F238E27FC236}">
                      <a16:creationId xmlns:a16="http://schemas.microsoft.com/office/drawing/2014/main" id="{78392F40-3FA2-CE3D-0B77-22A0B695BA57}"/>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3" name="Freeform 35">
                  <a:extLst>
                    <a:ext uri="{FF2B5EF4-FFF2-40B4-BE49-F238E27FC236}">
                      <a16:creationId xmlns:a16="http://schemas.microsoft.com/office/drawing/2014/main" id="{3B99C20C-F2E5-3F9C-EB41-1162FC6AE478}"/>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4" name="Freeform 36">
                  <a:extLst>
                    <a:ext uri="{FF2B5EF4-FFF2-40B4-BE49-F238E27FC236}">
                      <a16:creationId xmlns:a16="http://schemas.microsoft.com/office/drawing/2014/main" id="{560DC1A3-11ED-F4C9-AB2A-B21F4BDC2602}"/>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5" name="Freeform 37">
                  <a:extLst>
                    <a:ext uri="{FF2B5EF4-FFF2-40B4-BE49-F238E27FC236}">
                      <a16:creationId xmlns:a16="http://schemas.microsoft.com/office/drawing/2014/main" id="{5F78544D-DCD0-7301-DF87-9DC4C5206D18}"/>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6" name="Freeform 38">
                  <a:extLst>
                    <a:ext uri="{FF2B5EF4-FFF2-40B4-BE49-F238E27FC236}">
                      <a16:creationId xmlns:a16="http://schemas.microsoft.com/office/drawing/2014/main" id="{D134DC1A-0998-C89F-225E-5C6316D82741}"/>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7" name="Freeform 39">
                  <a:extLst>
                    <a:ext uri="{FF2B5EF4-FFF2-40B4-BE49-F238E27FC236}">
                      <a16:creationId xmlns:a16="http://schemas.microsoft.com/office/drawing/2014/main" id="{2A31E53E-2AEE-D852-06B2-66A0059B28E4}"/>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8" name="Freeform 40">
                  <a:extLst>
                    <a:ext uri="{FF2B5EF4-FFF2-40B4-BE49-F238E27FC236}">
                      <a16:creationId xmlns:a16="http://schemas.microsoft.com/office/drawing/2014/main" id="{6B9EB1E9-9B99-33E1-A2D5-7C1368EFEDBD}"/>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9" name="Freeform 41">
                  <a:extLst>
                    <a:ext uri="{FF2B5EF4-FFF2-40B4-BE49-F238E27FC236}">
                      <a16:creationId xmlns:a16="http://schemas.microsoft.com/office/drawing/2014/main" id="{A9D97A44-8703-DD1A-681A-FF52848260DE}"/>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0" name="Freeform 42">
                  <a:extLst>
                    <a:ext uri="{FF2B5EF4-FFF2-40B4-BE49-F238E27FC236}">
                      <a16:creationId xmlns:a16="http://schemas.microsoft.com/office/drawing/2014/main" id="{786ED3D6-AC34-538D-1566-66779F6A49FC}"/>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1" name="Freeform 43">
                  <a:extLst>
                    <a:ext uri="{FF2B5EF4-FFF2-40B4-BE49-F238E27FC236}">
                      <a16:creationId xmlns:a16="http://schemas.microsoft.com/office/drawing/2014/main" id="{9A1B1686-7096-05FA-847F-E09229CE7F5F}"/>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2" name="Freeform 44">
                  <a:extLst>
                    <a:ext uri="{FF2B5EF4-FFF2-40B4-BE49-F238E27FC236}">
                      <a16:creationId xmlns:a16="http://schemas.microsoft.com/office/drawing/2014/main" id="{6BC476C3-4138-D608-9286-056988A0D2E5}"/>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3" name="Freeform 45">
                  <a:extLst>
                    <a:ext uri="{FF2B5EF4-FFF2-40B4-BE49-F238E27FC236}">
                      <a16:creationId xmlns:a16="http://schemas.microsoft.com/office/drawing/2014/main" id="{471FC04F-9F3B-9646-6999-0D1E25AEA674}"/>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4" name="Freeform 46">
                  <a:extLst>
                    <a:ext uri="{FF2B5EF4-FFF2-40B4-BE49-F238E27FC236}">
                      <a16:creationId xmlns:a16="http://schemas.microsoft.com/office/drawing/2014/main" id="{72763CFC-244E-460F-AFE9-EEE5F18CC1FB}"/>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5" name="Freeform 47">
                  <a:extLst>
                    <a:ext uri="{FF2B5EF4-FFF2-40B4-BE49-F238E27FC236}">
                      <a16:creationId xmlns:a16="http://schemas.microsoft.com/office/drawing/2014/main" id="{3A11C172-7EED-32BE-96F6-0336DA40AF94}"/>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6" name="Freeform 48">
                  <a:extLst>
                    <a:ext uri="{FF2B5EF4-FFF2-40B4-BE49-F238E27FC236}">
                      <a16:creationId xmlns:a16="http://schemas.microsoft.com/office/drawing/2014/main" id="{3632824E-B240-B650-2115-5C7B008278FF}"/>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7" name="Freeform 49">
                  <a:extLst>
                    <a:ext uri="{FF2B5EF4-FFF2-40B4-BE49-F238E27FC236}">
                      <a16:creationId xmlns:a16="http://schemas.microsoft.com/office/drawing/2014/main" id="{313CAFA4-6BE1-015E-2CEB-95788D878B92}"/>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8" name="Freeform 50">
                  <a:extLst>
                    <a:ext uri="{FF2B5EF4-FFF2-40B4-BE49-F238E27FC236}">
                      <a16:creationId xmlns:a16="http://schemas.microsoft.com/office/drawing/2014/main" id="{3FAAED5C-B596-30C8-15CC-DFD4468375AA}"/>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9" name="Freeform 51">
                  <a:extLst>
                    <a:ext uri="{FF2B5EF4-FFF2-40B4-BE49-F238E27FC236}">
                      <a16:creationId xmlns:a16="http://schemas.microsoft.com/office/drawing/2014/main" id="{08D46009-99D7-B75F-D975-55B4FB06119A}"/>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0" name="Freeform 52">
                  <a:extLst>
                    <a:ext uri="{FF2B5EF4-FFF2-40B4-BE49-F238E27FC236}">
                      <a16:creationId xmlns:a16="http://schemas.microsoft.com/office/drawing/2014/main" id="{ADF811A6-381C-FC59-EACF-D151E080A30A}"/>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1" name="Freeform 53">
                  <a:extLst>
                    <a:ext uri="{FF2B5EF4-FFF2-40B4-BE49-F238E27FC236}">
                      <a16:creationId xmlns:a16="http://schemas.microsoft.com/office/drawing/2014/main" id="{71D2C73A-B871-B1FB-EEC9-669B54087E57}"/>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2" name="Freeform 54">
                  <a:extLst>
                    <a:ext uri="{FF2B5EF4-FFF2-40B4-BE49-F238E27FC236}">
                      <a16:creationId xmlns:a16="http://schemas.microsoft.com/office/drawing/2014/main" id="{E157D8CE-0D9A-0116-10A1-FD070F16AD89}"/>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3" name="Freeform 55">
                  <a:extLst>
                    <a:ext uri="{FF2B5EF4-FFF2-40B4-BE49-F238E27FC236}">
                      <a16:creationId xmlns:a16="http://schemas.microsoft.com/office/drawing/2014/main" id="{6B0FF5EB-0946-4DA7-B723-4BEE43EE1150}"/>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4" name="Freeform 56">
                  <a:extLst>
                    <a:ext uri="{FF2B5EF4-FFF2-40B4-BE49-F238E27FC236}">
                      <a16:creationId xmlns:a16="http://schemas.microsoft.com/office/drawing/2014/main" id="{8484D5E7-A31D-110A-E708-1E2F6802E641}"/>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5" name="Freeform 57">
                  <a:extLst>
                    <a:ext uri="{FF2B5EF4-FFF2-40B4-BE49-F238E27FC236}">
                      <a16:creationId xmlns:a16="http://schemas.microsoft.com/office/drawing/2014/main" id="{6C1214D8-20B5-CD03-7476-B28401505A1D}"/>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6" name="Freeform 58">
                  <a:extLst>
                    <a:ext uri="{FF2B5EF4-FFF2-40B4-BE49-F238E27FC236}">
                      <a16:creationId xmlns:a16="http://schemas.microsoft.com/office/drawing/2014/main" id="{202E4A0F-5B82-E872-47BC-5F01B3126001}"/>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7" name="Freeform 59">
                  <a:extLst>
                    <a:ext uri="{FF2B5EF4-FFF2-40B4-BE49-F238E27FC236}">
                      <a16:creationId xmlns:a16="http://schemas.microsoft.com/office/drawing/2014/main" id="{B65F802F-4006-8657-0BBC-80641527F7F9}"/>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8" name="Freeform 60">
                  <a:extLst>
                    <a:ext uri="{FF2B5EF4-FFF2-40B4-BE49-F238E27FC236}">
                      <a16:creationId xmlns:a16="http://schemas.microsoft.com/office/drawing/2014/main" id="{F0812F8D-CBD5-D9AC-D477-39BCA6C4C600}"/>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9" name="Freeform 61">
                  <a:extLst>
                    <a:ext uri="{FF2B5EF4-FFF2-40B4-BE49-F238E27FC236}">
                      <a16:creationId xmlns:a16="http://schemas.microsoft.com/office/drawing/2014/main" id="{B476D9B7-124E-0E57-3B66-561B9B38CB5A}"/>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0" name="Freeform 62">
                  <a:extLst>
                    <a:ext uri="{FF2B5EF4-FFF2-40B4-BE49-F238E27FC236}">
                      <a16:creationId xmlns:a16="http://schemas.microsoft.com/office/drawing/2014/main" id="{C56A080E-09C1-48A8-9EC5-BC0E5161504B}"/>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1" name="Freeform 63">
                  <a:extLst>
                    <a:ext uri="{FF2B5EF4-FFF2-40B4-BE49-F238E27FC236}">
                      <a16:creationId xmlns:a16="http://schemas.microsoft.com/office/drawing/2014/main" id="{20CB670A-54D1-DA8D-5645-46C28113E9FA}"/>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2" name="Freeform 64">
                  <a:extLst>
                    <a:ext uri="{FF2B5EF4-FFF2-40B4-BE49-F238E27FC236}">
                      <a16:creationId xmlns:a16="http://schemas.microsoft.com/office/drawing/2014/main" id="{F199D24E-C8E4-7B78-9855-418FF9F68E2E}"/>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3" name="Freeform 65">
                  <a:extLst>
                    <a:ext uri="{FF2B5EF4-FFF2-40B4-BE49-F238E27FC236}">
                      <a16:creationId xmlns:a16="http://schemas.microsoft.com/office/drawing/2014/main" id="{FC90FF18-DE62-7561-070A-FD6DC71F7EB1}"/>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4" name="Freeform 66">
                  <a:extLst>
                    <a:ext uri="{FF2B5EF4-FFF2-40B4-BE49-F238E27FC236}">
                      <a16:creationId xmlns:a16="http://schemas.microsoft.com/office/drawing/2014/main" id="{AF4C3BD6-94F6-618D-3FA8-A4D1AA2ECECE}"/>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5" name="Freeform 67">
                  <a:extLst>
                    <a:ext uri="{FF2B5EF4-FFF2-40B4-BE49-F238E27FC236}">
                      <a16:creationId xmlns:a16="http://schemas.microsoft.com/office/drawing/2014/main" id="{F71B4566-643A-BE3A-7250-6B080C0859BD}"/>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6" name="Freeform 68">
                  <a:extLst>
                    <a:ext uri="{FF2B5EF4-FFF2-40B4-BE49-F238E27FC236}">
                      <a16:creationId xmlns:a16="http://schemas.microsoft.com/office/drawing/2014/main" id="{BDC8035F-0C26-4DFA-206A-5979316F3249}"/>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7" name="Freeform 69">
                  <a:extLst>
                    <a:ext uri="{FF2B5EF4-FFF2-40B4-BE49-F238E27FC236}">
                      <a16:creationId xmlns:a16="http://schemas.microsoft.com/office/drawing/2014/main" id="{EFF10D1E-F234-6A52-1E5E-88C2B5BB530C}"/>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8" name="Freeform 70">
                  <a:extLst>
                    <a:ext uri="{FF2B5EF4-FFF2-40B4-BE49-F238E27FC236}">
                      <a16:creationId xmlns:a16="http://schemas.microsoft.com/office/drawing/2014/main" id="{71106FB7-24C2-19FB-6D7F-0051B9792173}"/>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9" name="Freeform 71">
                  <a:extLst>
                    <a:ext uri="{FF2B5EF4-FFF2-40B4-BE49-F238E27FC236}">
                      <a16:creationId xmlns:a16="http://schemas.microsoft.com/office/drawing/2014/main" id="{A13454FF-EB94-7A76-A0D7-366724F2E30A}"/>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0" name="Freeform 72">
                  <a:extLst>
                    <a:ext uri="{FF2B5EF4-FFF2-40B4-BE49-F238E27FC236}">
                      <a16:creationId xmlns:a16="http://schemas.microsoft.com/office/drawing/2014/main" id="{7A9DCCC7-C2AE-1B49-4E4B-A52C2F2D0E97}"/>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1" name="Freeform 73">
                  <a:extLst>
                    <a:ext uri="{FF2B5EF4-FFF2-40B4-BE49-F238E27FC236}">
                      <a16:creationId xmlns:a16="http://schemas.microsoft.com/office/drawing/2014/main" id="{E6B0BAB4-4581-9930-EEAF-B35EDF8A0EB8}"/>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2" name="Freeform 74">
                  <a:extLst>
                    <a:ext uri="{FF2B5EF4-FFF2-40B4-BE49-F238E27FC236}">
                      <a16:creationId xmlns:a16="http://schemas.microsoft.com/office/drawing/2014/main" id="{608C4451-ACBC-DB0C-E3D8-412E293499A2}"/>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3" name="Freeform 75">
                  <a:extLst>
                    <a:ext uri="{FF2B5EF4-FFF2-40B4-BE49-F238E27FC236}">
                      <a16:creationId xmlns:a16="http://schemas.microsoft.com/office/drawing/2014/main" id="{61B2873A-C327-1CBB-9664-DBC55BA63BEC}"/>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4" name="Freeform 76">
                  <a:extLst>
                    <a:ext uri="{FF2B5EF4-FFF2-40B4-BE49-F238E27FC236}">
                      <a16:creationId xmlns:a16="http://schemas.microsoft.com/office/drawing/2014/main" id="{7DF44BB6-1791-367E-9A90-54C915E32FA6}"/>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5" name="Freeform 77">
                  <a:extLst>
                    <a:ext uri="{FF2B5EF4-FFF2-40B4-BE49-F238E27FC236}">
                      <a16:creationId xmlns:a16="http://schemas.microsoft.com/office/drawing/2014/main" id="{C702D117-0BCD-F496-DDFE-91F644EB6005}"/>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6" name="Freeform 78">
                  <a:extLst>
                    <a:ext uri="{FF2B5EF4-FFF2-40B4-BE49-F238E27FC236}">
                      <a16:creationId xmlns:a16="http://schemas.microsoft.com/office/drawing/2014/main" id="{474AB371-8CEB-B5FC-859F-7EC974D6D47B}"/>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7" name="Freeform 79">
                  <a:extLst>
                    <a:ext uri="{FF2B5EF4-FFF2-40B4-BE49-F238E27FC236}">
                      <a16:creationId xmlns:a16="http://schemas.microsoft.com/office/drawing/2014/main" id="{A7708B50-7692-B5A9-21BF-2B46F715CEF5}"/>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8" name="Freeform 80">
                  <a:extLst>
                    <a:ext uri="{FF2B5EF4-FFF2-40B4-BE49-F238E27FC236}">
                      <a16:creationId xmlns:a16="http://schemas.microsoft.com/office/drawing/2014/main" id="{4BBD8D39-B8E7-D0CB-6E24-0AA61D2A484F}"/>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9" name="Freeform 81">
                  <a:extLst>
                    <a:ext uri="{FF2B5EF4-FFF2-40B4-BE49-F238E27FC236}">
                      <a16:creationId xmlns:a16="http://schemas.microsoft.com/office/drawing/2014/main" id="{847B5C34-7235-44FC-F84F-4D01A911FC72}"/>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0" name="Freeform 82">
                  <a:extLst>
                    <a:ext uri="{FF2B5EF4-FFF2-40B4-BE49-F238E27FC236}">
                      <a16:creationId xmlns:a16="http://schemas.microsoft.com/office/drawing/2014/main" id="{0FA61E9E-7310-7F9B-3B50-618B4C202C51}"/>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1" name="Freeform 83">
                  <a:extLst>
                    <a:ext uri="{FF2B5EF4-FFF2-40B4-BE49-F238E27FC236}">
                      <a16:creationId xmlns:a16="http://schemas.microsoft.com/office/drawing/2014/main" id="{8B960802-A882-8AD8-827C-BE1C1E75EE7A}"/>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2" name="Freeform 84">
                  <a:extLst>
                    <a:ext uri="{FF2B5EF4-FFF2-40B4-BE49-F238E27FC236}">
                      <a16:creationId xmlns:a16="http://schemas.microsoft.com/office/drawing/2014/main" id="{F11D87B4-4134-5727-B378-AEE38CA29B1F}"/>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3" name="Freeform 85">
                  <a:extLst>
                    <a:ext uri="{FF2B5EF4-FFF2-40B4-BE49-F238E27FC236}">
                      <a16:creationId xmlns:a16="http://schemas.microsoft.com/office/drawing/2014/main" id="{C0DF7474-85C1-F5D4-E534-40DC65E7F9D0}"/>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grpSp>
          <p:nvGrpSpPr>
            <p:cNvPr id="7" name="Group 8">
              <a:extLst>
                <a:ext uri="{FF2B5EF4-FFF2-40B4-BE49-F238E27FC236}">
                  <a16:creationId xmlns:a16="http://schemas.microsoft.com/office/drawing/2014/main" id="{81781D98-80B5-8ACA-E4E1-7C7DE4922B8D}"/>
                </a:ext>
              </a:extLst>
            </p:cNvPr>
            <p:cNvGrpSpPr>
              <a:grpSpLocks/>
            </p:cNvGrpSpPr>
            <p:nvPr/>
          </p:nvGrpSpPr>
          <p:grpSpPr bwMode="auto">
            <a:xfrm rot="10800000">
              <a:off x="4417839" y="2091906"/>
              <a:ext cx="5294376" cy="4114800"/>
              <a:chOff x="3310555" y="716546"/>
              <a:chExt cx="5294376" cy="4114800"/>
            </a:xfrm>
          </p:grpSpPr>
          <p:grpSp>
            <p:nvGrpSpPr>
              <p:cNvPr id="8" name="Group 7">
                <a:extLst>
                  <a:ext uri="{FF2B5EF4-FFF2-40B4-BE49-F238E27FC236}">
                    <a16:creationId xmlns:a16="http://schemas.microsoft.com/office/drawing/2014/main" id="{E2412353-711F-AE0F-90C5-F691782CF4F7}"/>
                  </a:ext>
                </a:extLst>
              </p:cNvPr>
              <p:cNvGrpSpPr/>
              <p:nvPr/>
            </p:nvGrpSpPr>
            <p:grpSpPr bwMode="invGray">
              <a:xfrm flipH="1">
                <a:off x="3310555" y="737968"/>
                <a:ext cx="5294376" cy="54864"/>
                <a:chOff x="1522413" y="1514475"/>
                <a:chExt cx="10569575" cy="64008"/>
              </a:xfrm>
              <a:solidFill>
                <a:schemeClr val="accent1"/>
              </a:solidFill>
            </p:grpSpPr>
            <p:sp>
              <p:nvSpPr>
                <p:cNvPr id="84" name="Freeform 693">
                  <a:extLst>
                    <a:ext uri="{FF2B5EF4-FFF2-40B4-BE49-F238E27FC236}">
                      <a16:creationId xmlns:a16="http://schemas.microsoft.com/office/drawing/2014/main" id="{C6378F6C-E6AC-448A-7842-CAE832AAA1D1}"/>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5" name="Freeform 694">
                  <a:extLst>
                    <a:ext uri="{FF2B5EF4-FFF2-40B4-BE49-F238E27FC236}">
                      <a16:creationId xmlns:a16="http://schemas.microsoft.com/office/drawing/2014/main" id="{C8C1EA0F-712C-200C-05C4-A4D26E780B66}"/>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6" name="Freeform 695">
                  <a:extLst>
                    <a:ext uri="{FF2B5EF4-FFF2-40B4-BE49-F238E27FC236}">
                      <a16:creationId xmlns:a16="http://schemas.microsoft.com/office/drawing/2014/main" id="{21D4848A-5B77-BC09-D6CF-2EF0883D3F83}"/>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7" name="Freeform 15">
                  <a:extLst>
                    <a:ext uri="{FF2B5EF4-FFF2-40B4-BE49-F238E27FC236}">
                      <a16:creationId xmlns:a16="http://schemas.microsoft.com/office/drawing/2014/main" id="{73347E67-AE8E-9BC7-BB22-8404C47A2A4A}"/>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8" name="Freeform 16">
                  <a:extLst>
                    <a:ext uri="{FF2B5EF4-FFF2-40B4-BE49-F238E27FC236}">
                      <a16:creationId xmlns:a16="http://schemas.microsoft.com/office/drawing/2014/main" id="{D272E994-FCDC-8497-6427-BA89C82290D5}"/>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9" name="Freeform 17">
                  <a:extLst>
                    <a:ext uri="{FF2B5EF4-FFF2-40B4-BE49-F238E27FC236}">
                      <a16:creationId xmlns:a16="http://schemas.microsoft.com/office/drawing/2014/main" id="{B34DA85F-8E3A-1F8F-BFBC-DA558715D13E}"/>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0" name="Freeform 18">
                  <a:extLst>
                    <a:ext uri="{FF2B5EF4-FFF2-40B4-BE49-F238E27FC236}">
                      <a16:creationId xmlns:a16="http://schemas.microsoft.com/office/drawing/2014/main" id="{5D2BE3D8-6186-BCD3-5F91-F59D0713ED09}"/>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1" name="Freeform 19">
                  <a:extLst>
                    <a:ext uri="{FF2B5EF4-FFF2-40B4-BE49-F238E27FC236}">
                      <a16:creationId xmlns:a16="http://schemas.microsoft.com/office/drawing/2014/main" id="{AD9E9ACC-19FA-4D93-E3D9-D114BE9B45DF}"/>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2" name="Freeform 20">
                  <a:extLst>
                    <a:ext uri="{FF2B5EF4-FFF2-40B4-BE49-F238E27FC236}">
                      <a16:creationId xmlns:a16="http://schemas.microsoft.com/office/drawing/2014/main" id="{0B1C08A6-4A53-318A-9021-C627F8A4AD42}"/>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3" name="Freeform 21">
                  <a:extLst>
                    <a:ext uri="{FF2B5EF4-FFF2-40B4-BE49-F238E27FC236}">
                      <a16:creationId xmlns:a16="http://schemas.microsoft.com/office/drawing/2014/main" id="{1EF90932-9146-954C-BF54-8E587AB9E3B5}"/>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4" name="Freeform 22">
                  <a:extLst>
                    <a:ext uri="{FF2B5EF4-FFF2-40B4-BE49-F238E27FC236}">
                      <a16:creationId xmlns:a16="http://schemas.microsoft.com/office/drawing/2014/main" id="{AD9607CA-A383-80AC-A47E-CB0C90E973D8}"/>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5" name="Freeform 23">
                  <a:extLst>
                    <a:ext uri="{FF2B5EF4-FFF2-40B4-BE49-F238E27FC236}">
                      <a16:creationId xmlns:a16="http://schemas.microsoft.com/office/drawing/2014/main" id="{2BB6E8AB-A904-BCE2-D730-E9EFF286FD91}"/>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6" name="Freeform 24">
                  <a:extLst>
                    <a:ext uri="{FF2B5EF4-FFF2-40B4-BE49-F238E27FC236}">
                      <a16:creationId xmlns:a16="http://schemas.microsoft.com/office/drawing/2014/main" id="{397DB695-5B0C-E89E-1E5D-EEA60C24C2BD}"/>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7" name="Freeform 25">
                  <a:extLst>
                    <a:ext uri="{FF2B5EF4-FFF2-40B4-BE49-F238E27FC236}">
                      <a16:creationId xmlns:a16="http://schemas.microsoft.com/office/drawing/2014/main" id="{0A460C91-DEB6-BE3A-450E-7F4BCC3112EC}"/>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8" name="Freeform 26">
                  <a:extLst>
                    <a:ext uri="{FF2B5EF4-FFF2-40B4-BE49-F238E27FC236}">
                      <a16:creationId xmlns:a16="http://schemas.microsoft.com/office/drawing/2014/main" id="{5364111C-1321-426E-B28F-72804A54284E}"/>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9" name="Freeform 27">
                  <a:extLst>
                    <a:ext uri="{FF2B5EF4-FFF2-40B4-BE49-F238E27FC236}">
                      <a16:creationId xmlns:a16="http://schemas.microsoft.com/office/drawing/2014/main" id="{C0969F44-DD28-EADD-A0AD-F2564F7F6B2C}"/>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0" name="Freeform 28">
                  <a:extLst>
                    <a:ext uri="{FF2B5EF4-FFF2-40B4-BE49-F238E27FC236}">
                      <a16:creationId xmlns:a16="http://schemas.microsoft.com/office/drawing/2014/main" id="{C8A9B53B-30F2-3EDA-A0AF-AF4EC024D152}"/>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1" name="Freeform 29">
                  <a:extLst>
                    <a:ext uri="{FF2B5EF4-FFF2-40B4-BE49-F238E27FC236}">
                      <a16:creationId xmlns:a16="http://schemas.microsoft.com/office/drawing/2014/main" id="{89FCD56B-D443-B665-57E4-F86B9F6489B4}"/>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2" name="Freeform 30">
                  <a:extLst>
                    <a:ext uri="{FF2B5EF4-FFF2-40B4-BE49-F238E27FC236}">
                      <a16:creationId xmlns:a16="http://schemas.microsoft.com/office/drawing/2014/main" id="{0BB5A5AA-7E38-9BA0-EE3C-723C6D97C7AF}"/>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3" name="Freeform 31">
                  <a:extLst>
                    <a:ext uri="{FF2B5EF4-FFF2-40B4-BE49-F238E27FC236}">
                      <a16:creationId xmlns:a16="http://schemas.microsoft.com/office/drawing/2014/main" id="{1BC02D23-0259-0848-92A8-BD577B62D683}"/>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4" name="Freeform 32">
                  <a:extLst>
                    <a:ext uri="{FF2B5EF4-FFF2-40B4-BE49-F238E27FC236}">
                      <a16:creationId xmlns:a16="http://schemas.microsoft.com/office/drawing/2014/main" id="{E3F87F29-86B6-EE84-A24A-21651BD3DA94}"/>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5" name="Freeform 33">
                  <a:extLst>
                    <a:ext uri="{FF2B5EF4-FFF2-40B4-BE49-F238E27FC236}">
                      <a16:creationId xmlns:a16="http://schemas.microsoft.com/office/drawing/2014/main" id="{915DA6FC-2FC8-9739-7BB5-6E145332DAED}"/>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6" name="Freeform 34">
                  <a:extLst>
                    <a:ext uri="{FF2B5EF4-FFF2-40B4-BE49-F238E27FC236}">
                      <a16:creationId xmlns:a16="http://schemas.microsoft.com/office/drawing/2014/main" id="{7A4CB788-1F50-8935-A41A-79D39D8E5D00}"/>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7" name="Freeform 35">
                  <a:extLst>
                    <a:ext uri="{FF2B5EF4-FFF2-40B4-BE49-F238E27FC236}">
                      <a16:creationId xmlns:a16="http://schemas.microsoft.com/office/drawing/2014/main" id="{FC0F87F3-29B6-69B7-D609-602E586451C3}"/>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8" name="Freeform 36">
                  <a:extLst>
                    <a:ext uri="{FF2B5EF4-FFF2-40B4-BE49-F238E27FC236}">
                      <a16:creationId xmlns:a16="http://schemas.microsoft.com/office/drawing/2014/main" id="{316C26F7-C039-64E7-E5BA-C76B0CA569DD}"/>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9" name="Freeform 37">
                  <a:extLst>
                    <a:ext uri="{FF2B5EF4-FFF2-40B4-BE49-F238E27FC236}">
                      <a16:creationId xmlns:a16="http://schemas.microsoft.com/office/drawing/2014/main" id="{28FA5D5B-9EAD-0F21-FD46-9D5F8C063E18}"/>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0" name="Freeform 38">
                  <a:extLst>
                    <a:ext uri="{FF2B5EF4-FFF2-40B4-BE49-F238E27FC236}">
                      <a16:creationId xmlns:a16="http://schemas.microsoft.com/office/drawing/2014/main" id="{C26857D8-7C23-8C6F-B45A-BCF6FCB8EF3E}"/>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1" name="Freeform 39">
                  <a:extLst>
                    <a:ext uri="{FF2B5EF4-FFF2-40B4-BE49-F238E27FC236}">
                      <a16:creationId xmlns:a16="http://schemas.microsoft.com/office/drawing/2014/main" id="{344D5FA9-AD15-4BC2-400E-A13F7AFC1DA0}"/>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2" name="Freeform 40">
                  <a:extLst>
                    <a:ext uri="{FF2B5EF4-FFF2-40B4-BE49-F238E27FC236}">
                      <a16:creationId xmlns:a16="http://schemas.microsoft.com/office/drawing/2014/main" id="{885DAB89-60E6-D72E-664D-191E61F41D19}"/>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3" name="Freeform 41">
                  <a:extLst>
                    <a:ext uri="{FF2B5EF4-FFF2-40B4-BE49-F238E27FC236}">
                      <a16:creationId xmlns:a16="http://schemas.microsoft.com/office/drawing/2014/main" id="{FAAB81EC-2AFA-D9A5-895A-EE97F7841FFB}"/>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4" name="Freeform 42">
                  <a:extLst>
                    <a:ext uri="{FF2B5EF4-FFF2-40B4-BE49-F238E27FC236}">
                      <a16:creationId xmlns:a16="http://schemas.microsoft.com/office/drawing/2014/main" id="{8F154CAD-8042-9894-D7A4-CFAC5B5B03DB}"/>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5" name="Freeform 43">
                  <a:extLst>
                    <a:ext uri="{FF2B5EF4-FFF2-40B4-BE49-F238E27FC236}">
                      <a16:creationId xmlns:a16="http://schemas.microsoft.com/office/drawing/2014/main" id="{1AE591F1-B3B0-C42E-CC18-7D5AA5FA48D5}"/>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6" name="Freeform 44">
                  <a:extLst>
                    <a:ext uri="{FF2B5EF4-FFF2-40B4-BE49-F238E27FC236}">
                      <a16:creationId xmlns:a16="http://schemas.microsoft.com/office/drawing/2014/main" id="{963DC574-A0F2-3837-C478-69AD920DB94E}"/>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7" name="Freeform 45">
                  <a:extLst>
                    <a:ext uri="{FF2B5EF4-FFF2-40B4-BE49-F238E27FC236}">
                      <a16:creationId xmlns:a16="http://schemas.microsoft.com/office/drawing/2014/main" id="{9330BF85-B2C7-9B95-43AB-4171B8A6F561}"/>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8" name="Freeform 46">
                  <a:extLst>
                    <a:ext uri="{FF2B5EF4-FFF2-40B4-BE49-F238E27FC236}">
                      <a16:creationId xmlns:a16="http://schemas.microsoft.com/office/drawing/2014/main" id="{C35AB3F1-941A-B8B0-48EF-9D4B0DA6447E}"/>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9" name="Freeform 47">
                  <a:extLst>
                    <a:ext uri="{FF2B5EF4-FFF2-40B4-BE49-F238E27FC236}">
                      <a16:creationId xmlns:a16="http://schemas.microsoft.com/office/drawing/2014/main" id="{D71D0A46-7904-F389-2FBC-26B1677AA39E}"/>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0" name="Freeform 48">
                  <a:extLst>
                    <a:ext uri="{FF2B5EF4-FFF2-40B4-BE49-F238E27FC236}">
                      <a16:creationId xmlns:a16="http://schemas.microsoft.com/office/drawing/2014/main" id="{5FB794AA-BB64-57CA-4C93-330BD2389B8A}"/>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1" name="Freeform 49">
                  <a:extLst>
                    <a:ext uri="{FF2B5EF4-FFF2-40B4-BE49-F238E27FC236}">
                      <a16:creationId xmlns:a16="http://schemas.microsoft.com/office/drawing/2014/main" id="{82274256-0314-9328-A684-64009B0CD401}"/>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2" name="Freeform 50">
                  <a:extLst>
                    <a:ext uri="{FF2B5EF4-FFF2-40B4-BE49-F238E27FC236}">
                      <a16:creationId xmlns:a16="http://schemas.microsoft.com/office/drawing/2014/main" id="{89A07608-4B0B-298B-368F-351802F52EA8}"/>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3" name="Freeform 51">
                  <a:extLst>
                    <a:ext uri="{FF2B5EF4-FFF2-40B4-BE49-F238E27FC236}">
                      <a16:creationId xmlns:a16="http://schemas.microsoft.com/office/drawing/2014/main" id="{1FA8D171-6085-FDBD-CC3C-E40FC3F5D1D1}"/>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4" name="Freeform 52">
                  <a:extLst>
                    <a:ext uri="{FF2B5EF4-FFF2-40B4-BE49-F238E27FC236}">
                      <a16:creationId xmlns:a16="http://schemas.microsoft.com/office/drawing/2014/main" id="{5F02B554-13CF-0268-607D-7807AF378001}"/>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5" name="Freeform 53">
                  <a:extLst>
                    <a:ext uri="{FF2B5EF4-FFF2-40B4-BE49-F238E27FC236}">
                      <a16:creationId xmlns:a16="http://schemas.microsoft.com/office/drawing/2014/main" id="{DC9FE1F8-E877-321D-0917-49C13256685C}"/>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6" name="Freeform 54">
                  <a:extLst>
                    <a:ext uri="{FF2B5EF4-FFF2-40B4-BE49-F238E27FC236}">
                      <a16:creationId xmlns:a16="http://schemas.microsoft.com/office/drawing/2014/main" id="{0A3F5328-4FE0-7CFB-FA95-E9490F24B051}"/>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7" name="Freeform 55">
                  <a:extLst>
                    <a:ext uri="{FF2B5EF4-FFF2-40B4-BE49-F238E27FC236}">
                      <a16:creationId xmlns:a16="http://schemas.microsoft.com/office/drawing/2014/main" id="{9077121E-0B84-DA3E-1A50-E81150F4BA39}"/>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8" name="Freeform 56">
                  <a:extLst>
                    <a:ext uri="{FF2B5EF4-FFF2-40B4-BE49-F238E27FC236}">
                      <a16:creationId xmlns:a16="http://schemas.microsoft.com/office/drawing/2014/main" id="{B75033A2-EA58-AF9A-5F1E-CA2949536C31}"/>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9" name="Freeform 57">
                  <a:extLst>
                    <a:ext uri="{FF2B5EF4-FFF2-40B4-BE49-F238E27FC236}">
                      <a16:creationId xmlns:a16="http://schemas.microsoft.com/office/drawing/2014/main" id="{52842E0C-8564-1DAD-48BB-8CB5CC572A10}"/>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0" name="Freeform 58">
                  <a:extLst>
                    <a:ext uri="{FF2B5EF4-FFF2-40B4-BE49-F238E27FC236}">
                      <a16:creationId xmlns:a16="http://schemas.microsoft.com/office/drawing/2014/main" id="{D5A7FD88-5486-9FE0-DC58-8F05F809B685}"/>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1" name="Freeform 59">
                  <a:extLst>
                    <a:ext uri="{FF2B5EF4-FFF2-40B4-BE49-F238E27FC236}">
                      <a16:creationId xmlns:a16="http://schemas.microsoft.com/office/drawing/2014/main" id="{749BBE07-48D2-6848-EFEC-784531300566}"/>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2" name="Freeform 60">
                  <a:extLst>
                    <a:ext uri="{FF2B5EF4-FFF2-40B4-BE49-F238E27FC236}">
                      <a16:creationId xmlns:a16="http://schemas.microsoft.com/office/drawing/2014/main" id="{F274CBEF-39FC-7B5E-3387-C84D7438DF14}"/>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3" name="Freeform 61">
                  <a:extLst>
                    <a:ext uri="{FF2B5EF4-FFF2-40B4-BE49-F238E27FC236}">
                      <a16:creationId xmlns:a16="http://schemas.microsoft.com/office/drawing/2014/main" id="{742ED4FC-330D-F350-B091-B0F3DDAF150D}"/>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4" name="Freeform 62">
                  <a:extLst>
                    <a:ext uri="{FF2B5EF4-FFF2-40B4-BE49-F238E27FC236}">
                      <a16:creationId xmlns:a16="http://schemas.microsoft.com/office/drawing/2014/main" id="{57F30A0F-F6FB-6B26-D29C-E1466A7EDE08}"/>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5" name="Freeform 63">
                  <a:extLst>
                    <a:ext uri="{FF2B5EF4-FFF2-40B4-BE49-F238E27FC236}">
                      <a16:creationId xmlns:a16="http://schemas.microsoft.com/office/drawing/2014/main" id="{05F6C3BC-E3AC-4AD5-7300-8A4C2C90E7D6}"/>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6" name="Freeform 64">
                  <a:extLst>
                    <a:ext uri="{FF2B5EF4-FFF2-40B4-BE49-F238E27FC236}">
                      <a16:creationId xmlns:a16="http://schemas.microsoft.com/office/drawing/2014/main" id="{A7991623-B2C2-C1F2-8B5A-696B35D5BDB0}"/>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7" name="Freeform 65">
                  <a:extLst>
                    <a:ext uri="{FF2B5EF4-FFF2-40B4-BE49-F238E27FC236}">
                      <a16:creationId xmlns:a16="http://schemas.microsoft.com/office/drawing/2014/main" id="{9E93FD11-387D-04A3-5F70-7D3D66542681}"/>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8" name="Freeform 66">
                  <a:extLst>
                    <a:ext uri="{FF2B5EF4-FFF2-40B4-BE49-F238E27FC236}">
                      <a16:creationId xmlns:a16="http://schemas.microsoft.com/office/drawing/2014/main" id="{7A2CC88D-CAFA-5C55-3031-37DFE078B76E}"/>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9" name="Freeform 67">
                  <a:extLst>
                    <a:ext uri="{FF2B5EF4-FFF2-40B4-BE49-F238E27FC236}">
                      <a16:creationId xmlns:a16="http://schemas.microsoft.com/office/drawing/2014/main" id="{4AB725AB-681B-5990-1999-3C6227AB4324}"/>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0" name="Freeform 68">
                  <a:extLst>
                    <a:ext uri="{FF2B5EF4-FFF2-40B4-BE49-F238E27FC236}">
                      <a16:creationId xmlns:a16="http://schemas.microsoft.com/office/drawing/2014/main" id="{E6254EE5-1117-E3AB-BCE5-F3F4CDD64A35}"/>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1" name="Freeform 69">
                  <a:extLst>
                    <a:ext uri="{FF2B5EF4-FFF2-40B4-BE49-F238E27FC236}">
                      <a16:creationId xmlns:a16="http://schemas.microsoft.com/office/drawing/2014/main" id="{59B88ACF-9137-F89C-65E8-994D66D11FF3}"/>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2" name="Freeform 70">
                  <a:extLst>
                    <a:ext uri="{FF2B5EF4-FFF2-40B4-BE49-F238E27FC236}">
                      <a16:creationId xmlns:a16="http://schemas.microsoft.com/office/drawing/2014/main" id="{980FBD41-3136-F454-A5AC-BEB2237D7C7F}"/>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3" name="Freeform 71">
                  <a:extLst>
                    <a:ext uri="{FF2B5EF4-FFF2-40B4-BE49-F238E27FC236}">
                      <a16:creationId xmlns:a16="http://schemas.microsoft.com/office/drawing/2014/main" id="{CD77EA1C-8D18-0314-74EE-39EE320F87DD}"/>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4" name="Freeform 72">
                  <a:extLst>
                    <a:ext uri="{FF2B5EF4-FFF2-40B4-BE49-F238E27FC236}">
                      <a16:creationId xmlns:a16="http://schemas.microsoft.com/office/drawing/2014/main" id="{10CC838E-BABE-EDD4-2886-74F9FA33397E}"/>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5" name="Freeform 73">
                  <a:extLst>
                    <a:ext uri="{FF2B5EF4-FFF2-40B4-BE49-F238E27FC236}">
                      <a16:creationId xmlns:a16="http://schemas.microsoft.com/office/drawing/2014/main" id="{F6F57639-70DC-40FF-0240-DED4A8CCD43D}"/>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6" name="Freeform 74">
                  <a:extLst>
                    <a:ext uri="{FF2B5EF4-FFF2-40B4-BE49-F238E27FC236}">
                      <a16:creationId xmlns:a16="http://schemas.microsoft.com/office/drawing/2014/main" id="{19FA9D8E-6FD3-FDF3-4B8E-29FE4D31C11B}"/>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7" name="Freeform 75">
                  <a:extLst>
                    <a:ext uri="{FF2B5EF4-FFF2-40B4-BE49-F238E27FC236}">
                      <a16:creationId xmlns:a16="http://schemas.microsoft.com/office/drawing/2014/main" id="{79739FC2-64FF-9F21-EF65-E4EAD9B9A36F}"/>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8" name="Freeform 76">
                  <a:extLst>
                    <a:ext uri="{FF2B5EF4-FFF2-40B4-BE49-F238E27FC236}">
                      <a16:creationId xmlns:a16="http://schemas.microsoft.com/office/drawing/2014/main" id="{389213EC-1C17-A810-125B-C739BB6651F4}"/>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9" name="Freeform 77">
                  <a:extLst>
                    <a:ext uri="{FF2B5EF4-FFF2-40B4-BE49-F238E27FC236}">
                      <a16:creationId xmlns:a16="http://schemas.microsoft.com/office/drawing/2014/main" id="{6A12777B-6D3B-1CA7-0FB9-7646CAE9E2B9}"/>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0" name="Freeform 78">
                  <a:extLst>
                    <a:ext uri="{FF2B5EF4-FFF2-40B4-BE49-F238E27FC236}">
                      <a16:creationId xmlns:a16="http://schemas.microsoft.com/office/drawing/2014/main" id="{7DE42A7E-0B22-91CE-399C-C45D30862899}"/>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1" name="Freeform 79">
                  <a:extLst>
                    <a:ext uri="{FF2B5EF4-FFF2-40B4-BE49-F238E27FC236}">
                      <a16:creationId xmlns:a16="http://schemas.microsoft.com/office/drawing/2014/main" id="{3AF9D34E-5DC7-31AC-7057-D4946454A3F2}"/>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2" name="Freeform 80">
                  <a:extLst>
                    <a:ext uri="{FF2B5EF4-FFF2-40B4-BE49-F238E27FC236}">
                      <a16:creationId xmlns:a16="http://schemas.microsoft.com/office/drawing/2014/main" id="{75AF796A-1152-C9DC-AA23-CF7155D20F07}"/>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3" name="Freeform 81">
                  <a:extLst>
                    <a:ext uri="{FF2B5EF4-FFF2-40B4-BE49-F238E27FC236}">
                      <a16:creationId xmlns:a16="http://schemas.microsoft.com/office/drawing/2014/main" id="{718DE644-433F-F17D-F331-44473559DC74}"/>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4" name="Freeform 82">
                  <a:extLst>
                    <a:ext uri="{FF2B5EF4-FFF2-40B4-BE49-F238E27FC236}">
                      <a16:creationId xmlns:a16="http://schemas.microsoft.com/office/drawing/2014/main" id="{802E2141-5575-DF77-B223-24B2908FB9A3}"/>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5" name="Freeform 83">
                  <a:extLst>
                    <a:ext uri="{FF2B5EF4-FFF2-40B4-BE49-F238E27FC236}">
                      <a16:creationId xmlns:a16="http://schemas.microsoft.com/office/drawing/2014/main" id="{25228789-72E9-4601-2274-BA092CC2AD60}"/>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6" name="Freeform 84">
                  <a:extLst>
                    <a:ext uri="{FF2B5EF4-FFF2-40B4-BE49-F238E27FC236}">
                      <a16:creationId xmlns:a16="http://schemas.microsoft.com/office/drawing/2014/main" id="{18D9124D-4C34-104F-FA0B-24ACDC49EF5B}"/>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7" name="Freeform 85">
                  <a:extLst>
                    <a:ext uri="{FF2B5EF4-FFF2-40B4-BE49-F238E27FC236}">
                      <a16:creationId xmlns:a16="http://schemas.microsoft.com/office/drawing/2014/main" id="{E300B4C1-C1AB-418F-52FA-1EBE752CAC5E}"/>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nvGrpSpPr>
              <p:cNvPr id="9" name="Group 8">
                <a:extLst>
                  <a:ext uri="{FF2B5EF4-FFF2-40B4-BE49-F238E27FC236}">
                    <a16:creationId xmlns:a16="http://schemas.microsoft.com/office/drawing/2014/main" id="{D69EA955-3B5C-B0AD-3F4E-EB7DF57E9093}"/>
                  </a:ext>
                </a:extLst>
              </p:cNvPr>
              <p:cNvGrpSpPr/>
              <p:nvPr/>
            </p:nvGrpSpPr>
            <p:grpSpPr bwMode="invGray">
              <a:xfrm rot="16200000" flipH="1">
                <a:off x="6492229" y="2755658"/>
                <a:ext cx="4114800" cy="36576"/>
                <a:chOff x="1522413" y="1514475"/>
                <a:chExt cx="10569575" cy="64008"/>
              </a:xfrm>
              <a:solidFill>
                <a:schemeClr val="accent1"/>
              </a:solidFill>
            </p:grpSpPr>
            <p:sp>
              <p:nvSpPr>
                <p:cNvPr id="10" name="Freeform 619">
                  <a:extLst>
                    <a:ext uri="{FF2B5EF4-FFF2-40B4-BE49-F238E27FC236}">
                      <a16:creationId xmlns:a16="http://schemas.microsoft.com/office/drawing/2014/main" id="{F3B4D6EA-419C-E779-9351-AEF1811B63BA}"/>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 name="Freeform 620">
                  <a:extLst>
                    <a:ext uri="{FF2B5EF4-FFF2-40B4-BE49-F238E27FC236}">
                      <a16:creationId xmlns:a16="http://schemas.microsoft.com/office/drawing/2014/main" id="{7B42AE3B-2893-73D7-AE8C-8B26D5987749}"/>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 name="Freeform 621">
                  <a:extLst>
                    <a:ext uri="{FF2B5EF4-FFF2-40B4-BE49-F238E27FC236}">
                      <a16:creationId xmlns:a16="http://schemas.microsoft.com/office/drawing/2014/main" id="{AADD9F02-0AEF-D35C-9CB7-1D4B3E6A60AF}"/>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 name="Freeform 15">
                  <a:extLst>
                    <a:ext uri="{FF2B5EF4-FFF2-40B4-BE49-F238E27FC236}">
                      <a16:creationId xmlns:a16="http://schemas.microsoft.com/office/drawing/2014/main" id="{8D565B89-AADB-1461-E0F2-2FDBF909298C}"/>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 name="Freeform 16">
                  <a:extLst>
                    <a:ext uri="{FF2B5EF4-FFF2-40B4-BE49-F238E27FC236}">
                      <a16:creationId xmlns:a16="http://schemas.microsoft.com/office/drawing/2014/main" id="{8DCDEEF5-AE0E-9130-94FC-AFA7D75F0965}"/>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 name="Freeform 17">
                  <a:extLst>
                    <a:ext uri="{FF2B5EF4-FFF2-40B4-BE49-F238E27FC236}">
                      <a16:creationId xmlns:a16="http://schemas.microsoft.com/office/drawing/2014/main" id="{7153F40F-5DFD-2465-1C0E-B257F8B12C1E}"/>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 name="Freeform 18">
                  <a:extLst>
                    <a:ext uri="{FF2B5EF4-FFF2-40B4-BE49-F238E27FC236}">
                      <a16:creationId xmlns:a16="http://schemas.microsoft.com/office/drawing/2014/main" id="{66089405-5C0A-F92B-32FD-6366F3F1A840}"/>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 name="Freeform 19">
                  <a:extLst>
                    <a:ext uri="{FF2B5EF4-FFF2-40B4-BE49-F238E27FC236}">
                      <a16:creationId xmlns:a16="http://schemas.microsoft.com/office/drawing/2014/main" id="{87B6D7A8-DD12-4154-A64F-5CDD08ED6D70}"/>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 name="Freeform 20">
                  <a:extLst>
                    <a:ext uri="{FF2B5EF4-FFF2-40B4-BE49-F238E27FC236}">
                      <a16:creationId xmlns:a16="http://schemas.microsoft.com/office/drawing/2014/main" id="{877BB607-7E75-527B-04E3-DA71A44E9C0D}"/>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 name="Freeform 21">
                  <a:extLst>
                    <a:ext uri="{FF2B5EF4-FFF2-40B4-BE49-F238E27FC236}">
                      <a16:creationId xmlns:a16="http://schemas.microsoft.com/office/drawing/2014/main" id="{1F341BCF-762B-EB8B-945E-0CFA6323B8A2}"/>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 name="Freeform 22">
                  <a:extLst>
                    <a:ext uri="{FF2B5EF4-FFF2-40B4-BE49-F238E27FC236}">
                      <a16:creationId xmlns:a16="http://schemas.microsoft.com/office/drawing/2014/main" id="{D8C73168-F766-3C29-7FCC-B351B8FA1F1B}"/>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 name="Freeform 23">
                  <a:extLst>
                    <a:ext uri="{FF2B5EF4-FFF2-40B4-BE49-F238E27FC236}">
                      <a16:creationId xmlns:a16="http://schemas.microsoft.com/office/drawing/2014/main" id="{61667EF8-61C8-45F9-6B9A-C8268E5037E9}"/>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 name="Freeform 24">
                  <a:extLst>
                    <a:ext uri="{FF2B5EF4-FFF2-40B4-BE49-F238E27FC236}">
                      <a16:creationId xmlns:a16="http://schemas.microsoft.com/office/drawing/2014/main" id="{EFE8EB9F-39AF-D9E3-5C8E-521AF4D0767A}"/>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 name="Freeform 25">
                  <a:extLst>
                    <a:ext uri="{FF2B5EF4-FFF2-40B4-BE49-F238E27FC236}">
                      <a16:creationId xmlns:a16="http://schemas.microsoft.com/office/drawing/2014/main" id="{999538A0-BEDA-41F2-DC17-9192481801CD}"/>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 name="Freeform 26">
                  <a:extLst>
                    <a:ext uri="{FF2B5EF4-FFF2-40B4-BE49-F238E27FC236}">
                      <a16:creationId xmlns:a16="http://schemas.microsoft.com/office/drawing/2014/main" id="{AB3D7E51-9256-2BEF-AF1C-3DCE82974C39}"/>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 name="Freeform 27">
                  <a:extLst>
                    <a:ext uri="{FF2B5EF4-FFF2-40B4-BE49-F238E27FC236}">
                      <a16:creationId xmlns:a16="http://schemas.microsoft.com/office/drawing/2014/main" id="{35D313FA-36D2-534E-6E08-ED77F112C27E}"/>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 name="Freeform 28">
                  <a:extLst>
                    <a:ext uri="{FF2B5EF4-FFF2-40B4-BE49-F238E27FC236}">
                      <a16:creationId xmlns:a16="http://schemas.microsoft.com/office/drawing/2014/main" id="{0D02CCDD-4907-4463-3767-03150E0F3E23}"/>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 name="Freeform 29">
                  <a:extLst>
                    <a:ext uri="{FF2B5EF4-FFF2-40B4-BE49-F238E27FC236}">
                      <a16:creationId xmlns:a16="http://schemas.microsoft.com/office/drawing/2014/main" id="{353AAEB9-1824-3CBB-2D3C-754455EC9785}"/>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 name="Freeform 30">
                  <a:extLst>
                    <a:ext uri="{FF2B5EF4-FFF2-40B4-BE49-F238E27FC236}">
                      <a16:creationId xmlns:a16="http://schemas.microsoft.com/office/drawing/2014/main" id="{97CF5796-35B8-7EBF-120A-5AA27600BE66}"/>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 name="Freeform 31">
                  <a:extLst>
                    <a:ext uri="{FF2B5EF4-FFF2-40B4-BE49-F238E27FC236}">
                      <a16:creationId xmlns:a16="http://schemas.microsoft.com/office/drawing/2014/main" id="{5616BF00-97A1-97AC-81E7-838C9910A430}"/>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 name="Freeform 32">
                  <a:extLst>
                    <a:ext uri="{FF2B5EF4-FFF2-40B4-BE49-F238E27FC236}">
                      <a16:creationId xmlns:a16="http://schemas.microsoft.com/office/drawing/2014/main" id="{C1E2F4BD-398A-4CA2-D6AE-7CDCDB32D6C7}"/>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1" name="Freeform 33">
                  <a:extLst>
                    <a:ext uri="{FF2B5EF4-FFF2-40B4-BE49-F238E27FC236}">
                      <a16:creationId xmlns:a16="http://schemas.microsoft.com/office/drawing/2014/main" id="{4B53B0AD-096D-1CCB-5892-33BED8911936}"/>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2" name="Freeform 34">
                  <a:extLst>
                    <a:ext uri="{FF2B5EF4-FFF2-40B4-BE49-F238E27FC236}">
                      <a16:creationId xmlns:a16="http://schemas.microsoft.com/office/drawing/2014/main" id="{84E6DE92-65CF-F850-B0AD-9BB40B587963}"/>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3" name="Freeform 35">
                  <a:extLst>
                    <a:ext uri="{FF2B5EF4-FFF2-40B4-BE49-F238E27FC236}">
                      <a16:creationId xmlns:a16="http://schemas.microsoft.com/office/drawing/2014/main" id="{8C24A3DA-9D7F-F7B4-2C5D-5381E57FEE67}"/>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4" name="Freeform 36">
                  <a:extLst>
                    <a:ext uri="{FF2B5EF4-FFF2-40B4-BE49-F238E27FC236}">
                      <a16:creationId xmlns:a16="http://schemas.microsoft.com/office/drawing/2014/main" id="{7952E597-9F80-07DB-8C5D-C8CE76AF8572}"/>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5" name="Freeform 37">
                  <a:extLst>
                    <a:ext uri="{FF2B5EF4-FFF2-40B4-BE49-F238E27FC236}">
                      <a16:creationId xmlns:a16="http://schemas.microsoft.com/office/drawing/2014/main" id="{C7F490E7-CFFB-F812-49AE-105154F5C5AA}"/>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6" name="Freeform 38">
                  <a:extLst>
                    <a:ext uri="{FF2B5EF4-FFF2-40B4-BE49-F238E27FC236}">
                      <a16:creationId xmlns:a16="http://schemas.microsoft.com/office/drawing/2014/main" id="{DC46B071-E519-BBA4-0AA8-CF7E49EAFE7C}"/>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7" name="Freeform 39">
                  <a:extLst>
                    <a:ext uri="{FF2B5EF4-FFF2-40B4-BE49-F238E27FC236}">
                      <a16:creationId xmlns:a16="http://schemas.microsoft.com/office/drawing/2014/main" id="{C606B1D9-6F81-0380-DF5E-4ADBCD56BACD}"/>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8" name="Freeform 40">
                  <a:extLst>
                    <a:ext uri="{FF2B5EF4-FFF2-40B4-BE49-F238E27FC236}">
                      <a16:creationId xmlns:a16="http://schemas.microsoft.com/office/drawing/2014/main" id="{CBDB350B-E6A3-2FF5-0E71-68E9F524EE6F}"/>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9" name="Freeform 41">
                  <a:extLst>
                    <a:ext uri="{FF2B5EF4-FFF2-40B4-BE49-F238E27FC236}">
                      <a16:creationId xmlns:a16="http://schemas.microsoft.com/office/drawing/2014/main" id="{BDC00CE6-7D86-24A0-2002-AA8D94179D3C}"/>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0" name="Freeform 42">
                  <a:extLst>
                    <a:ext uri="{FF2B5EF4-FFF2-40B4-BE49-F238E27FC236}">
                      <a16:creationId xmlns:a16="http://schemas.microsoft.com/office/drawing/2014/main" id="{CBE49B5D-96EA-1135-01F5-C1222C054DA6}"/>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1" name="Freeform 43">
                  <a:extLst>
                    <a:ext uri="{FF2B5EF4-FFF2-40B4-BE49-F238E27FC236}">
                      <a16:creationId xmlns:a16="http://schemas.microsoft.com/office/drawing/2014/main" id="{9E071D30-E6EE-33CC-E3F5-D33FF7FA249C}"/>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2" name="Freeform 44">
                  <a:extLst>
                    <a:ext uri="{FF2B5EF4-FFF2-40B4-BE49-F238E27FC236}">
                      <a16:creationId xmlns:a16="http://schemas.microsoft.com/office/drawing/2014/main" id="{16ACB47B-BFC2-E620-9D41-4074D008F4D3}"/>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3" name="Freeform 45">
                  <a:extLst>
                    <a:ext uri="{FF2B5EF4-FFF2-40B4-BE49-F238E27FC236}">
                      <a16:creationId xmlns:a16="http://schemas.microsoft.com/office/drawing/2014/main" id="{9FD62044-2FCA-54BE-F811-2AA2B8D792D9}"/>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4" name="Freeform 46">
                  <a:extLst>
                    <a:ext uri="{FF2B5EF4-FFF2-40B4-BE49-F238E27FC236}">
                      <a16:creationId xmlns:a16="http://schemas.microsoft.com/office/drawing/2014/main" id="{E398091D-04DC-2E61-B830-A635DA20CB65}"/>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5" name="Freeform 47">
                  <a:extLst>
                    <a:ext uri="{FF2B5EF4-FFF2-40B4-BE49-F238E27FC236}">
                      <a16:creationId xmlns:a16="http://schemas.microsoft.com/office/drawing/2014/main" id="{C3ADDBB9-B792-60DB-FF83-D37D5A418349}"/>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6" name="Freeform 48">
                  <a:extLst>
                    <a:ext uri="{FF2B5EF4-FFF2-40B4-BE49-F238E27FC236}">
                      <a16:creationId xmlns:a16="http://schemas.microsoft.com/office/drawing/2014/main" id="{72794A4F-50EB-6DCD-2694-DEE0C192A20B}"/>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7" name="Freeform 49">
                  <a:extLst>
                    <a:ext uri="{FF2B5EF4-FFF2-40B4-BE49-F238E27FC236}">
                      <a16:creationId xmlns:a16="http://schemas.microsoft.com/office/drawing/2014/main" id="{6A7B3B43-7041-1CB8-A46D-76666C0DF13A}"/>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8" name="Freeform 50">
                  <a:extLst>
                    <a:ext uri="{FF2B5EF4-FFF2-40B4-BE49-F238E27FC236}">
                      <a16:creationId xmlns:a16="http://schemas.microsoft.com/office/drawing/2014/main" id="{9AD5145F-6522-37AE-73EE-ECC5EAB91C69}"/>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9" name="Freeform 51">
                  <a:extLst>
                    <a:ext uri="{FF2B5EF4-FFF2-40B4-BE49-F238E27FC236}">
                      <a16:creationId xmlns:a16="http://schemas.microsoft.com/office/drawing/2014/main" id="{BEA278CF-7573-2778-8184-7F7DA50315A2}"/>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0" name="Freeform 52">
                  <a:extLst>
                    <a:ext uri="{FF2B5EF4-FFF2-40B4-BE49-F238E27FC236}">
                      <a16:creationId xmlns:a16="http://schemas.microsoft.com/office/drawing/2014/main" id="{E6BEA28C-4BAD-E288-06D4-8F3D59B76964}"/>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1" name="Freeform 53">
                  <a:extLst>
                    <a:ext uri="{FF2B5EF4-FFF2-40B4-BE49-F238E27FC236}">
                      <a16:creationId xmlns:a16="http://schemas.microsoft.com/office/drawing/2014/main" id="{C9C6E891-AAE9-E9B3-C4ED-E517C7B29A79}"/>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2" name="Freeform 54">
                  <a:extLst>
                    <a:ext uri="{FF2B5EF4-FFF2-40B4-BE49-F238E27FC236}">
                      <a16:creationId xmlns:a16="http://schemas.microsoft.com/office/drawing/2014/main" id="{6948A4F3-4BE7-87AC-CD8D-4545ECCA4936}"/>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3" name="Freeform 55">
                  <a:extLst>
                    <a:ext uri="{FF2B5EF4-FFF2-40B4-BE49-F238E27FC236}">
                      <a16:creationId xmlns:a16="http://schemas.microsoft.com/office/drawing/2014/main" id="{30BD0507-3E05-3909-1B53-7B607682731A}"/>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4" name="Freeform 56">
                  <a:extLst>
                    <a:ext uri="{FF2B5EF4-FFF2-40B4-BE49-F238E27FC236}">
                      <a16:creationId xmlns:a16="http://schemas.microsoft.com/office/drawing/2014/main" id="{A329E251-4614-0143-3A74-88C1885BA576}"/>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5" name="Freeform 57">
                  <a:extLst>
                    <a:ext uri="{FF2B5EF4-FFF2-40B4-BE49-F238E27FC236}">
                      <a16:creationId xmlns:a16="http://schemas.microsoft.com/office/drawing/2014/main" id="{4C806224-39C9-3036-DFB6-E21A90410C1D}"/>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6" name="Freeform 58">
                  <a:extLst>
                    <a:ext uri="{FF2B5EF4-FFF2-40B4-BE49-F238E27FC236}">
                      <a16:creationId xmlns:a16="http://schemas.microsoft.com/office/drawing/2014/main" id="{208080C7-6720-BD1F-2399-66FBCB21B80B}"/>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7" name="Freeform 59">
                  <a:extLst>
                    <a:ext uri="{FF2B5EF4-FFF2-40B4-BE49-F238E27FC236}">
                      <a16:creationId xmlns:a16="http://schemas.microsoft.com/office/drawing/2014/main" id="{7BAE0190-1216-3795-9DFD-5CEEE90BB991}"/>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8" name="Freeform 60">
                  <a:extLst>
                    <a:ext uri="{FF2B5EF4-FFF2-40B4-BE49-F238E27FC236}">
                      <a16:creationId xmlns:a16="http://schemas.microsoft.com/office/drawing/2014/main" id="{B37C48E7-26CA-9920-3E1C-E5F7DE01A6CB}"/>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9" name="Freeform 61">
                  <a:extLst>
                    <a:ext uri="{FF2B5EF4-FFF2-40B4-BE49-F238E27FC236}">
                      <a16:creationId xmlns:a16="http://schemas.microsoft.com/office/drawing/2014/main" id="{83836194-19C6-216A-1AB5-8875DC5592BF}"/>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0" name="Freeform 62">
                  <a:extLst>
                    <a:ext uri="{FF2B5EF4-FFF2-40B4-BE49-F238E27FC236}">
                      <a16:creationId xmlns:a16="http://schemas.microsoft.com/office/drawing/2014/main" id="{13F64E1C-2C3D-0A16-CEC7-9E7BA70C8EE2}"/>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1" name="Freeform 63">
                  <a:extLst>
                    <a:ext uri="{FF2B5EF4-FFF2-40B4-BE49-F238E27FC236}">
                      <a16:creationId xmlns:a16="http://schemas.microsoft.com/office/drawing/2014/main" id="{C755BD0C-3B0C-D0EB-68F7-A4D92105E5EC}"/>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2" name="Freeform 64">
                  <a:extLst>
                    <a:ext uri="{FF2B5EF4-FFF2-40B4-BE49-F238E27FC236}">
                      <a16:creationId xmlns:a16="http://schemas.microsoft.com/office/drawing/2014/main" id="{5E8F0118-A7D8-1306-9B21-E949EB70F864}"/>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3" name="Freeform 65">
                  <a:extLst>
                    <a:ext uri="{FF2B5EF4-FFF2-40B4-BE49-F238E27FC236}">
                      <a16:creationId xmlns:a16="http://schemas.microsoft.com/office/drawing/2014/main" id="{DB7D017E-7B46-D6CD-795D-67AECF6B0DAE}"/>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4" name="Freeform 66">
                  <a:extLst>
                    <a:ext uri="{FF2B5EF4-FFF2-40B4-BE49-F238E27FC236}">
                      <a16:creationId xmlns:a16="http://schemas.microsoft.com/office/drawing/2014/main" id="{FC6558EF-0739-3DA7-5044-4ECBA769E512}"/>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5" name="Freeform 67">
                  <a:extLst>
                    <a:ext uri="{FF2B5EF4-FFF2-40B4-BE49-F238E27FC236}">
                      <a16:creationId xmlns:a16="http://schemas.microsoft.com/office/drawing/2014/main" id="{444368BE-60B0-1932-54A2-E3769A758954}"/>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6" name="Freeform 68">
                  <a:extLst>
                    <a:ext uri="{FF2B5EF4-FFF2-40B4-BE49-F238E27FC236}">
                      <a16:creationId xmlns:a16="http://schemas.microsoft.com/office/drawing/2014/main" id="{432B1F53-4D9A-C0C3-9F3C-BD23CC102CA2}"/>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7" name="Freeform 69">
                  <a:extLst>
                    <a:ext uri="{FF2B5EF4-FFF2-40B4-BE49-F238E27FC236}">
                      <a16:creationId xmlns:a16="http://schemas.microsoft.com/office/drawing/2014/main" id="{3AEE09AD-0BD8-4AFC-C6D3-418679B81DE7}"/>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8" name="Freeform 70">
                  <a:extLst>
                    <a:ext uri="{FF2B5EF4-FFF2-40B4-BE49-F238E27FC236}">
                      <a16:creationId xmlns:a16="http://schemas.microsoft.com/office/drawing/2014/main" id="{6F058600-9D7A-D0A0-7AB0-49935D47D091}"/>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9" name="Freeform 71">
                  <a:extLst>
                    <a:ext uri="{FF2B5EF4-FFF2-40B4-BE49-F238E27FC236}">
                      <a16:creationId xmlns:a16="http://schemas.microsoft.com/office/drawing/2014/main" id="{2BC1D5AE-177C-EED6-146A-B89D499E3306}"/>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0" name="Freeform 72">
                  <a:extLst>
                    <a:ext uri="{FF2B5EF4-FFF2-40B4-BE49-F238E27FC236}">
                      <a16:creationId xmlns:a16="http://schemas.microsoft.com/office/drawing/2014/main" id="{81E623A7-423B-3DE0-6E34-12C922A24A7A}"/>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1" name="Freeform 73">
                  <a:extLst>
                    <a:ext uri="{FF2B5EF4-FFF2-40B4-BE49-F238E27FC236}">
                      <a16:creationId xmlns:a16="http://schemas.microsoft.com/office/drawing/2014/main" id="{4F34859B-A5B2-2F7C-1AD5-84C7E918B7C2}"/>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2" name="Freeform 74">
                  <a:extLst>
                    <a:ext uri="{FF2B5EF4-FFF2-40B4-BE49-F238E27FC236}">
                      <a16:creationId xmlns:a16="http://schemas.microsoft.com/office/drawing/2014/main" id="{5E3BB501-6C5D-BACE-6F3C-75C4CD2A4B43}"/>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3" name="Freeform 75">
                  <a:extLst>
                    <a:ext uri="{FF2B5EF4-FFF2-40B4-BE49-F238E27FC236}">
                      <a16:creationId xmlns:a16="http://schemas.microsoft.com/office/drawing/2014/main" id="{C696D9B5-F239-3812-C6BD-D35DD2BE810E}"/>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4" name="Freeform 76">
                  <a:extLst>
                    <a:ext uri="{FF2B5EF4-FFF2-40B4-BE49-F238E27FC236}">
                      <a16:creationId xmlns:a16="http://schemas.microsoft.com/office/drawing/2014/main" id="{36390A61-A9EC-117A-0824-5384EB6EA048}"/>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5" name="Freeform 77">
                  <a:extLst>
                    <a:ext uri="{FF2B5EF4-FFF2-40B4-BE49-F238E27FC236}">
                      <a16:creationId xmlns:a16="http://schemas.microsoft.com/office/drawing/2014/main" id="{BB00B64E-E833-33EF-FB54-6E1A2D48B65D}"/>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6" name="Freeform 78">
                  <a:extLst>
                    <a:ext uri="{FF2B5EF4-FFF2-40B4-BE49-F238E27FC236}">
                      <a16:creationId xmlns:a16="http://schemas.microsoft.com/office/drawing/2014/main" id="{CA8D6218-A321-96AA-AA89-A6BB477FCB3D}"/>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7" name="Freeform 79">
                  <a:extLst>
                    <a:ext uri="{FF2B5EF4-FFF2-40B4-BE49-F238E27FC236}">
                      <a16:creationId xmlns:a16="http://schemas.microsoft.com/office/drawing/2014/main" id="{3558E3EC-D11A-567C-BE5F-70BBD3CD620C}"/>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8" name="Freeform 80">
                  <a:extLst>
                    <a:ext uri="{FF2B5EF4-FFF2-40B4-BE49-F238E27FC236}">
                      <a16:creationId xmlns:a16="http://schemas.microsoft.com/office/drawing/2014/main" id="{2B1F51B0-8831-EC33-8925-F20D550C8CF8}"/>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9" name="Freeform 81">
                  <a:extLst>
                    <a:ext uri="{FF2B5EF4-FFF2-40B4-BE49-F238E27FC236}">
                      <a16:creationId xmlns:a16="http://schemas.microsoft.com/office/drawing/2014/main" id="{413A8E94-DE1D-D9BC-0A1B-B7596C49C8E4}"/>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0" name="Freeform 82">
                  <a:extLst>
                    <a:ext uri="{FF2B5EF4-FFF2-40B4-BE49-F238E27FC236}">
                      <a16:creationId xmlns:a16="http://schemas.microsoft.com/office/drawing/2014/main" id="{5C925D75-10FC-6221-E775-8F15A240D702}"/>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1" name="Freeform 83">
                  <a:extLst>
                    <a:ext uri="{FF2B5EF4-FFF2-40B4-BE49-F238E27FC236}">
                      <a16:creationId xmlns:a16="http://schemas.microsoft.com/office/drawing/2014/main" id="{AE934AC0-6541-AF7C-D1D1-24B3A8594FD4}"/>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2" name="Freeform 84">
                  <a:extLst>
                    <a:ext uri="{FF2B5EF4-FFF2-40B4-BE49-F238E27FC236}">
                      <a16:creationId xmlns:a16="http://schemas.microsoft.com/office/drawing/2014/main" id="{B85175FE-4F6A-80DE-32D8-5FB9E162BD30}"/>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3" name="Freeform 85">
                  <a:extLst>
                    <a:ext uri="{FF2B5EF4-FFF2-40B4-BE49-F238E27FC236}">
                      <a16:creationId xmlns:a16="http://schemas.microsoft.com/office/drawing/2014/main" id="{A8CEF609-E837-2639-1DC2-BC8799F2652D}"/>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grpSp>
      <p:sp>
        <p:nvSpPr>
          <p:cNvPr id="2" name="Title 1"/>
          <p:cNvSpPr>
            <a:spLocks noGrp="1"/>
          </p:cNvSpPr>
          <p:nvPr>
            <p:ph type="title"/>
          </p:nvPr>
        </p:nvSpPr>
        <p:spPr>
          <a:xfrm>
            <a:off x="1522811" y="274638"/>
            <a:ext cx="9146380" cy="1020762"/>
          </a:xfrm>
        </p:spPr>
        <p:txBody>
          <a:bodyPr>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809" y="3429000"/>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1249" y="1905000"/>
            <a:ext cx="5670757"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08" name="Footer Placeholder 5">
            <a:extLst>
              <a:ext uri="{FF2B5EF4-FFF2-40B4-BE49-F238E27FC236}">
                <a16:creationId xmlns:a16="http://schemas.microsoft.com/office/drawing/2014/main" id="{AF767E19-E3EE-7B45-2FE5-9344244F059E}"/>
              </a:ext>
            </a:extLst>
          </p:cNvPr>
          <p:cNvSpPr>
            <a:spLocks noGrp="1"/>
          </p:cNvSpPr>
          <p:nvPr>
            <p:ph type="ftr" sz="quarter" idx="10"/>
          </p:nvPr>
        </p:nvSpPr>
        <p:spPr/>
        <p:txBody>
          <a:bodyPr/>
          <a:lstStyle>
            <a:lvl1pPr>
              <a:defRPr/>
            </a:lvl1pPr>
          </a:lstStyle>
          <a:p>
            <a:pPr>
              <a:defRPr/>
            </a:pPr>
            <a:endParaRPr lang="en-US"/>
          </a:p>
        </p:txBody>
      </p:sp>
      <p:sp>
        <p:nvSpPr>
          <p:cNvPr id="309" name="Date Placeholder 4">
            <a:extLst>
              <a:ext uri="{FF2B5EF4-FFF2-40B4-BE49-F238E27FC236}">
                <a16:creationId xmlns:a16="http://schemas.microsoft.com/office/drawing/2014/main" id="{12EF3005-4269-FE19-2746-18071CF62A2B}"/>
              </a:ext>
            </a:extLst>
          </p:cNvPr>
          <p:cNvSpPr>
            <a:spLocks noGrp="1"/>
          </p:cNvSpPr>
          <p:nvPr>
            <p:ph type="dt" sz="half" idx="11"/>
          </p:nvPr>
        </p:nvSpPr>
        <p:spPr/>
        <p:txBody>
          <a:bodyPr/>
          <a:lstStyle>
            <a:lvl1pPr>
              <a:defRPr/>
            </a:lvl1pPr>
          </a:lstStyle>
          <a:p>
            <a:pPr>
              <a:defRPr/>
            </a:pPr>
            <a:fld id="{AB40DCB1-F59E-47AE-A88E-94DACAF7FBE4}" type="datetimeFigureOut">
              <a:rPr lang="en-US"/>
              <a:pPr>
                <a:defRPr/>
              </a:pPr>
              <a:t>10/12/2022</a:t>
            </a:fld>
            <a:endParaRPr lang="en-US"/>
          </a:p>
        </p:txBody>
      </p:sp>
      <p:sp>
        <p:nvSpPr>
          <p:cNvPr id="310" name="Slide Number Placeholder 6">
            <a:extLst>
              <a:ext uri="{FF2B5EF4-FFF2-40B4-BE49-F238E27FC236}">
                <a16:creationId xmlns:a16="http://schemas.microsoft.com/office/drawing/2014/main" id="{004442EB-7C03-C824-0FFF-1664B6E33DB7}"/>
              </a:ext>
            </a:extLst>
          </p:cNvPr>
          <p:cNvSpPr>
            <a:spLocks noGrp="1"/>
          </p:cNvSpPr>
          <p:nvPr>
            <p:ph type="sldNum" sz="quarter" idx="12"/>
          </p:nvPr>
        </p:nvSpPr>
        <p:spPr/>
        <p:txBody>
          <a:bodyPr/>
          <a:lstStyle>
            <a:lvl1pPr>
              <a:defRPr/>
            </a:lvl1pPr>
          </a:lstStyle>
          <a:p>
            <a:pPr>
              <a:defRPr/>
            </a:pPr>
            <a:fld id="{4D392206-2E69-42F6-9443-82C0FDF3A9CD}" type="slidenum">
              <a:rPr lang="en-US"/>
              <a:pPr>
                <a:defRPr/>
              </a:pPr>
              <a:t>‹#›</a:t>
            </a:fld>
            <a:endParaRPr lang="en-US"/>
          </a:p>
        </p:txBody>
      </p:sp>
    </p:spTree>
    <p:extLst>
      <p:ext uri="{BB962C8B-B14F-4D97-AF65-F5344CB8AC3E}">
        <p14:creationId xmlns:p14="http://schemas.microsoft.com/office/powerpoint/2010/main" val="4118280620"/>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frame" descr="Box graphic">
            <a:extLst>
              <a:ext uri="{FF2B5EF4-FFF2-40B4-BE49-F238E27FC236}">
                <a16:creationId xmlns:a16="http://schemas.microsoft.com/office/drawing/2014/main" id="{C0ECA14F-9CB8-B970-D96E-193FA5A683FC}"/>
              </a:ext>
            </a:extLst>
          </p:cNvPr>
          <p:cNvGrpSpPr>
            <a:grpSpLocks/>
          </p:cNvGrpSpPr>
          <p:nvPr/>
        </p:nvGrpSpPr>
        <p:grpSpPr bwMode="auto">
          <a:xfrm flipH="1">
            <a:off x="1447800" y="1630363"/>
            <a:ext cx="6292850" cy="4576762"/>
            <a:chOff x="4417839" y="1630821"/>
            <a:chExt cx="6291028" cy="4575885"/>
          </a:xfrm>
        </p:grpSpPr>
        <p:grpSp>
          <p:nvGrpSpPr>
            <p:cNvPr id="6" name="Group 7">
              <a:extLst>
                <a:ext uri="{FF2B5EF4-FFF2-40B4-BE49-F238E27FC236}">
                  <a16:creationId xmlns:a16="http://schemas.microsoft.com/office/drawing/2014/main" id="{2DB86C01-E9A5-B305-D698-174860F45F7E}"/>
                </a:ext>
              </a:extLst>
            </p:cNvPr>
            <p:cNvGrpSpPr>
              <a:grpSpLocks/>
            </p:cNvGrpSpPr>
            <p:nvPr/>
          </p:nvGrpSpPr>
          <p:grpSpPr bwMode="auto">
            <a:xfrm>
              <a:off x="5414491" y="1630821"/>
              <a:ext cx="5294376" cy="4114800"/>
              <a:chOff x="3310555" y="716546"/>
              <a:chExt cx="5294376" cy="4114800"/>
            </a:xfrm>
          </p:grpSpPr>
          <p:grpSp>
            <p:nvGrpSpPr>
              <p:cNvPr id="158" name="Group 157">
                <a:extLst>
                  <a:ext uri="{FF2B5EF4-FFF2-40B4-BE49-F238E27FC236}">
                    <a16:creationId xmlns:a16="http://schemas.microsoft.com/office/drawing/2014/main" id="{FC9AD2E2-AD7B-2007-516A-1F06FAFA1ABB}"/>
                  </a:ext>
                </a:extLst>
              </p:cNvPr>
              <p:cNvGrpSpPr/>
              <p:nvPr/>
            </p:nvGrpSpPr>
            <p:grpSpPr bwMode="invGray">
              <a:xfrm flipH="1">
                <a:off x="3310555" y="737968"/>
                <a:ext cx="5294376" cy="54864"/>
                <a:chOff x="1522413" y="1514475"/>
                <a:chExt cx="10569575" cy="64008"/>
              </a:xfrm>
              <a:solidFill>
                <a:schemeClr val="accent1"/>
              </a:solidFill>
            </p:grpSpPr>
            <p:sp>
              <p:nvSpPr>
                <p:cNvPr id="234" name="Freeform 842">
                  <a:extLst>
                    <a:ext uri="{FF2B5EF4-FFF2-40B4-BE49-F238E27FC236}">
                      <a16:creationId xmlns:a16="http://schemas.microsoft.com/office/drawing/2014/main" id="{7162E1B8-0229-2E0B-2603-5D8AA49B60B9}"/>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5" name="Freeform 843">
                  <a:extLst>
                    <a:ext uri="{FF2B5EF4-FFF2-40B4-BE49-F238E27FC236}">
                      <a16:creationId xmlns:a16="http://schemas.microsoft.com/office/drawing/2014/main" id="{A3C8E1CD-9EB0-7DDB-F397-2E52C0639BDD}"/>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6" name="Freeform 844">
                  <a:extLst>
                    <a:ext uri="{FF2B5EF4-FFF2-40B4-BE49-F238E27FC236}">
                      <a16:creationId xmlns:a16="http://schemas.microsoft.com/office/drawing/2014/main" id="{19358E45-0DAE-9AC8-3335-5FE3C6F8884C}"/>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7" name="Freeform 15">
                  <a:extLst>
                    <a:ext uri="{FF2B5EF4-FFF2-40B4-BE49-F238E27FC236}">
                      <a16:creationId xmlns:a16="http://schemas.microsoft.com/office/drawing/2014/main" id="{FED0F1D3-9583-030A-B1EC-14A3318A4CB2}"/>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8" name="Freeform 16">
                  <a:extLst>
                    <a:ext uri="{FF2B5EF4-FFF2-40B4-BE49-F238E27FC236}">
                      <a16:creationId xmlns:a16="http://schemas.microsoft.com/office/drawing/2014/main" id="{08A7ECAB-9649-E45C-8AC9-310C722FD7E2}"/>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9" name="Freeform 17">
                  <a:extLst>
                    <a:ext uri="{FF2B5EF4-FFF2-40B4-BE49-F238E27FC236}">
                      <a16:creationId xmlns:a16="http://schemas.microsoft.com/office/drawing/2014/main" id="{566CD91C-4ED2-12D8-BB72-0D5F1BF4138C}"/>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0" name="Freeform 18">
                  <a:extLst>
                    <a:ext uri="{FF2B5EF4-FFF2-40B4-BE49-F238E27FC236}">
                      <a16:creationId xmlns:a16="http://schemas.microsoft.com/office/drawing/2014/main" id="{259EA633-B2DF-CD09-9FB6-10D82E90607A}"/>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1" name="Freeform 19">
                  <a:extLst>
                    <a:ext uri="{FF2B5EF4-FFF2-40B4-BE49-F238E27FC236}">
                      <a16:creationId xmlns:a16="http://schemas.microsoft.com/office/drawing/2014/main" id="{9DAE2774-C249-0128-DE45-63D4E3A4FC9B}"/>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2" name="Freeform 20">
                  <a:extLst>
                    <a:ext uri="{FF2B5EF4-FFF2-40B4-BE49-F238E27FC236}">
                      <a16:creationId xmlns:a16="http://schemas.microsoft.com/office/drawing/2014/main" id="{D5281118-B85F-56BE-010C-78C832891866}"/>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3" name="Freeform 21">
                  <a:extLst>
                    <a:ext uri="{FF2B5EF4-FFF2-40B4-BE49-F238E27FC236}">
                      <a16:creationId xmlns:a16="http://schemas.microsoft.com/office/drawing/2014/main" id="{9A4378CF-3B95-E40D-3A59-B84AB52CED2B}"/>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4" name="Freeform 22">
                  <a:extLst>
                    <a:ext uri="{FF2B5EF4-FFF2-40B4-BE49-F238E27FC236}">
                      <a16:creationId xmlns:a16="http://schemas.microsoft.com/office/drawing/2014/main" id="{4AC3E417-323D-9831-FE73-347A30CA4CC4}"/>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5" name="Freeform 23">
                  <a:extLst>
                    <a:ext uri="{FF2B5EF4-FFF2-40B4-BE49-F238E27FC236}">
                      <a16:creationId xmlns:a16="http://schemas.microsoft.com/office/drawing/2014/main" id="{0F864E7D-107F-A0FA-BD89-2DEEDC4AAA6F}"/>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6" name="Freeform 24">
                  <a:extLst>
                    <a:ext uri="{FF2B5EF4-FFF2-40B4-BE49-F238E27FC236}">
                      <a16:creationId xmlns:a16="http://schemas.microsoft.com/office/drawing/2014/main" id="{F202842E-45DE-3818-1225-81BAA4D72165}"/>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7" name="Freeform 25">
                  <a:extLst>
                    <a:ext uri="{FF2B5EF4-FFF2-40B4-BE49-F238E27FC236}">
                      <a16:creationId xmlns:a16="http://schemas.microsoft.com/office/drawing/2014/main" id="{DC774439-B292-3573-81B5-87A76F7AE108}"/>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8" name="Freeform 26">
                  <a:extLst>
                    <a:ext uri="{FF2B5EF4-FFF2-40B4-BE49-F238E27FC236}">
                      <a16:creationId xmlns:a16="http://schemas.microsoft.com/office/drawing/2014/main" id="{BDBBB044-373A-5C4A-EA41-63055E6EAFA9}"/>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9" name="Freeform 27">
                  <a:extLst>
                    <a:ext uri="{FF2B5EF4-FFF2-40B4-BE49-F238E27FC236}">
                      <a16:creationId xmlns:a16="http://schemas.microsoft.com/office/drawing/2014/main" id="{E97C09F1-9000-CF98-5362-D8707690A19E}"/>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0" name="Freeform 28">
                  <a:extLst>
                    <a:ext uri="{FF2B5EF4-FFF2-40B4-BE49-F238E27FC236}">
                      <a16:creationId xmlns:a16="http://schemas.microsoft.com/office/drawing/2014/main" id="{B9178ACF-7634-C9FD-832D-3BEBF8D7B9FC}"/>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1" name="Freeform 29">
                  <a:extLst>
                    <a:ext uri="{FF2B5EF4-FFF2-40B4-BE49-F238E27FC236}">
                      <a16:creationId xmlns:a16="http://schemas.microsoft.com/office/drawing/2014/main" id="{2B7EB7F5-DB72-0F2B-E675-CE1B9BDC7414}"/>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2" name="Freeform 30">
                  <a:extLst>
                    <a:ext uri="{FF2B5EF4-FFF2-40B4-BE49-F238E27FC236}">
                      <a16:creationId xmlns:a16="http://schemas.microsoft.com/office/drawing/2014/main" id="{57AA2B1E-F5D4-7D9B-1DEE-2DE9FC164EAD}"/>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3" name="Freeform 31">
                  <a:extLst>
                    <a:ext uri="{FF2B5EF4-FFF2-40B4-BE49-F238E27FC236}">
                      <a16:creationId xmlns:a16="http://schemas.microsoft.com/office/drawing/2014/main" id="{925B9A5C-1A9D-3A72-622D-1AA7716AB0BA}"/>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4" name="Freeform 32">
                  <a:extLst>
                    <a:ext uri="{FF2B5EF4-FFF2-40B4-BE49-F238E27FC236}">
                      <a16:creationId xmlns:a16="http://schemas.microsoft.com/office/drawing/2014/main" id="{1D350C0F-D185-02BE-7CDD-739D3E9D2943}"/>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5" name="Freeform 33">
                  <a:extLst>
                    <a:ext uri="{FF2B5EF4-FFF2-40B4-BE49-F238E27FC236}">
                      <a16:creationId xmlns:a16="http://schemas.microsoft.com/office/drawing/2014/main" id="{45EA0D95-F021-513D-3873-20A9339D0464}"/>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6" name="Freeform 34">
                  <a:extLst>
                    <a:ext uri="{FF2B5EF4-FFF2-40B4-BE49-F238E27FC236}">
                      <a16:creationId xmlns:a16="http://schemas.microsoft.com/office/drawing/2014/main" id="{8E648288-C294-6E8A-CF85-0293C25DB959}"/>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7" name="Freeform 35">
                  <a:extLst>
                    <a:ext uri="{FF2B5EF4-FFF2-40B4-BE49-F238E27FC236}">
                      <a16:creationId xmlns:a16="http://schemas.microsoft.com/office/drawing/2014/main" id="{FCF6497B-BB04-D7C7-3891-EB3D7F067CF8}"/>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8" name="Freeform 36">
                  <a:extLst>
                    <a:ext uri="{FF2B5EF4-FFF2-40B4-BE49-F238E27FC236}">
                      <a16:creationId xmlns:a16="http://schemas.microsoft.com/office/drawing/2014/main" id="{8B8CE90B-FA2C-F60C-45FA-49FA85B126DB}"/>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9" name="Freeform 37">
                  <a:extLst>
                    <a:ext uri="{FF2B5EF4-FFF2-40B4-BE49-F238E27FC236}">
                      <a16:creationId xmlns:a16="http://schemas.microsoft.com/office/drawing/2014/main" id="{D757A17B-5779-DDEB-C106-15EC533A8721}"/>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0" name="Freeform 38">
                  <a:extLst>
                    <a:ext uri="{FF2B5EF4-FFF2-40B4-BE49-F238E27FC236}">
                      <a16:creationId xmlns:a16="http://schemas.microsoft.com/office/drawing/2014/main" id="{27435744-45B2-1DC0-F99D-C9300E0D4B68}"/>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1" name="Freeform 39">
                  <a:extLst>
                    <a:ext uri="{FF2B5EF4-FFF2-40B4-BE49-F238E27FC236}">
                      <a16:creationId xmlns:a16="http://schemas.microsoft.com/office/drawing/2014/main" id="{17060D6F-7EF2-5086-7512-32703FD2F0CB}"/>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2" name="Freeform 40">
                  <a:extLst>
                    <a:ext uri="{FF2B5EF4-FFF2-40B4-BE49-F238E27FC236}">
                      <a16:creationId xmlns:a16="http://schemas.microsoft.com/office/drawing/2014/main" id="{3B5F8EA9-9404-71BB-B246-D50A9C6EE88E}"/>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3" name="Freeform 41">
                  <a:extLst>
                    <a:ext uri="{FF2B5EF4-FFF2-40B4-BE49-F238E27FC236}">
                      <a16:creationId xmlns:a16="http://schemas.microsoft.com/office/drawing/2014/main" id="{372E117A-0670-54AA-6E8F-A5E5A94C7B20}"/>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4" name="Freeform 42">
                  <a:extLst>
                    <a:ext uri="{FF2B5EF4-FFF2-40B4-BE49-F238E27FC236}">
                      <a16:creationId xmlns:a16="http://schemas.microsoft.com/office/drawing/2014/main" id="{343645C5-43F4-CE4D-23F7-CD66723EFDE3}"/>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5" name="Freeform 43">
                  <a:extLst>
                    <a:ext uri="{FF2B5EF4-FFF2-40B4-BE49-F238E27FC236}">
                      <a16:creationId xmlns:a16="http://schemas.microsoft.com/office/drawing/2014/main" id="{FE493873-591A-009E-9060-AEDF5ABB5FB4}"/>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6" name="Freeform 44">
                  <a:extLst>
                    <a:ext uri="{FF2B5EF4-FFF2-40B4-BE49-F238E27FC236}">
                      <a16:creationId xmlns:a16="http://schemas.microsoft.com/office/drawing/2014/main" id="{8CA85AFA-2A15-D7AC-369E-34F4C6BC16A7}"/>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7" name="Freeform 45">
                  <a:extLst>
                    <a:ext uri="{FF2B5EF4-FFF2-40B4-BE49-F238E27FC236}">
                      <a16:creationId xmlns:a16="http://schemas.microsoft.com/office/drawing/2014/main" id="{0AB4FC4F-7EE4-8450-42E0-E5948E1A95E6}"/>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8" name="Freeform 46">
                  <a:extLst>
                    <a:ext uri="{FF2B5EF4-FFF2-40B4-BE49-F238E27FC236}">
                      <a16:creationId xmlns:a16="http://schemas.microsoft.com/office/drawing/2014/main" id="{4E4519CC-CAF9-3A5D-6E59-0D96090EEF80}"/>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9" name="Freeform 47">
                  <a:extLst>
                    <a:ext uri="{FF2B5EF4-FFF2-40B4-BE49-F238E27FC236}">
                      <a16:creationId xmlns:a16="http://schemas.microsoft.com/office/drawing/2014/main" id="{52485D2A-A9FB-77DC-EC7C-3D2C621C46D9}"/>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0" name="Freeform 48">
                  <a:extLst>
                    <a:ext uri="{FF2B5EF4-FFF2-40B4-BE49-F238E27FC236}">
                      <a16:creationId xmlns:a16="http://schemas.microsoft.com/office/drawing/2014/main" id="{56896820-9041-FF52-00F4-CD22EE835C95}"/>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1" name="Freeform 49">
                  <a:extLst>
                    <a:ext uri="{FF2B5EF4-FFF2-40B4-BE49-F238E27FC236}">
                      <a16:creationId xmlns:a16="http://schemas.microsoft.com/office/drawing/2014/main" id="{1B46CD9D-BCA9-B978-17F3-2200277098B7}"/>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2" name="Freeform 50">
                  <a:extLst>
                    <a:ext uri="{FF2B5EF4-FFF2-40B4-BE49-F238E27FC236}">
                      <a16:creationId xmlns:a16="http://schemas.microsoft.com/office/drawing/2014/main" id="{D35F3548-9924-A9A0-AB3E-A391C3607DB8}"/>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3" name="Freeform 51">
                  <a:extLst>
                    <a:ext uri="{FF2B5EF4-FFF2-40B4-BE49-F238E27FC236}">
                      <a16:creationId xmlns:a16="http://schemas.microsoft.com/office/drawing/2014/main" id="{625FCC38-D84B-BD16-14F7-999B2BF27B6D}"/>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4" name="Freeform 52">
                  <a:extLst>
                    <a:ext uri="{FF2B5EF4-FFF2-40B4-BE49-F238E27FC236}">
                      <a16:creationId xmlns:a16="http://schemas.microsoft.com/office/drawing/2014/main" id="{B5A8EFF2-47ED-11DB-CC1A-EC614184FEB2}"/>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5" name="Freeform 53">
                  <a:extLst>
                    <a:ext uri="{FF2B5EF4-FFF2-40B4-BE49-F238E27FC236}">
                      <a16:creationId xmlns:a16="http://schemas.microsoft.com/office/drawing/2014/main" id="{7D6D821F-F60E-E9E1-52D1-12575240E419}"/>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6" name="Freeform 54">
                  <a:extLst>
                    <a:ext uri="{FF2B5EF4-FFF2-40B4-BE49-F238E27FC236}">
                      <a16:creationId xmlns:a16="http://schemas.microsoft.com/office/drawing/2014/main" id="{EC458A96-8AD1-D7AA-DCF9-5EFC0C03896B}"/>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7" name="Freeform 55">
                  <a:extLst>
                    <a:ext uri="{FF2B5EF4-FFF2-40B4-BE49-F238E27FC236}">
                      <a16:creationId xmlns:a16="http://schemas.microsoft.com/office/drawing/2014/main" id="{C59D87D9-A2CC-9C97-53B5-4E0EDEF71C6B}"/>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8" name="Freeform 56">
                  <a:extLst>
                    <a:ext uri="{FF2B5EF4-FFF2-40B4-BE49-F238E27FC236}">
                      <a16:creationId xmlns:a16="http://schemas.microsoft.com/office/drawing/2014/main" id="{E69159E2-14AF-AACF-7519-BDB493E60FF3}"/>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9" name="Freeform 57">
                  <a:extLst>
                    <a:ext uri="{FF2B5EF4-FFF2-40B4-BE49-F238E27FC236}">
                      <a16:creationId xmlns:a16="http://schemas.microsoft.com/office/drawing/2014/main" id="{FDF5A1D2-6A5B-8F96-C6A2-624FA0564A96}"/>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0" name="Freeform 58">
                  <a:extLst>
                    <a:ext uri="{FF2B5EF4-FFF2-40B4-BE49-F238E27FC236}">
                      <a16:creationId xmlns:a16="http://schemas.microsoft.com/office/drawing/2014/main" id="{A1EB527E-F26C-27A8-EA7B-39C6DA465987}"/>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1" name="Freeform 59">
                  <a:extLst>
                    <a:ext uri="{FF2B5EF4-FFF2-40B4-BE49-F238E27FC236}">
                      <a16:creationId xmlns:a16="http://schemas.microsoft.com/office/drawing/2014/main" id="{8BFCCF95-8DFC-C6C7-B83C-4760FBD03DC2}"/>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2" name="Freeform 60">
                  <a:extLst>
                    <a:ext uri="{FF2B5EF4-FFF2-40B4-BE49-F238E27FC236}">
                      <a16:creationId xmlns:a16="http://schemas.microsoft.com/office/drawing/2014/main" id="{815A5F05-1CA5-57F7-87CE-2817FFAE43EB}"/>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3" name="Freeform 61">
                  <a:extLst>
                    <a:ext uri="{FF2B5EF4-FFF2-40B4-BE49-F238E27FC236}">
                      <a16:creationId xmlns:a16="http://schemas.microsoft.com/office/drawing/2014/main" id="{A3A36415-F8EA-D4D9-7076-0D2169E9C4AD}"/>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4" name="Freeform 62">
                  <a:extLst>
                    <a:ext uri="{FF2B5EF4-FFF2-40B4-BE49-F238E27FC236}">
                      <a16:creationId xmlns:a16="http://schemas.microsoft.com/office/drawing/2014/main" id="{EDC3859C-902E-B222-BEC1-4BCE8171F946}"/>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5" name="Freeform 63">
                  <a:extLst>
                    <a:ext uri="{FF2B5EF4-FFF2-40B4-BE49-F238E27FC236}">
                      <a16:creationId xmlns:a16="http://schemas.microsoft.com/office/drawing/2014/main" id="{C4710FD8-A82F-B454-6FC3-D881B9BDA1BF}"/>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6" name="Freeform 64">
                  <a:extLst>
                    <a:ext uri="{FF2B5EF4-FFF2-40B4-BE49-F238E27FC236}">
                      <a16:creationId xmlns:a16="http://schemas.microsoft.com/office/drawing/2014/main" id="{7031D019-F902-8379-A643-8D5A3741D44B}"/>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7" name="Freeform 65">
                  <a:extLst>
                    <a:ext uri="{FF2B5EF4-FFF2-40B4-BE49-F238E27FC236}">
                      <a16:creationId xmlns:a16="http://schemas.microsoft.com/office/drawing/2014/main" id="{FE2A65B6-0189-DD63-9F16-BA9202084541}"/>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8" name="Freeform 66">
                  <a:extLst>
                    <a:ext uri="{FF2B5EF4-FFF2-40B4-BE49-F238E27FC236}">
                      <a16:creationId xmlns:a16="http://schemas.microsoft.com/office/drawing/2014/main" id="{88DF5CB8-6403-075D-5266-BEA2FDE7C9EC}"/>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9" name="Freeform 67">
                  <a:extLst>
                    <a:ext uri="{FF2B5EF4-FFF2-40B4-BE49-F238E27FC236}">
                      <a16:creationId xmlns:a16="http://schemas.microsoft.com/office/drawing/2014/main" id="{BA95CA3C-64E3-EC23-B3F7-09E022CBDF0B}"/>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0" name="Freeform 68">
                  <a:extLst>
                    <a:ext uri="{FF2B5EF4-FFF2-40B4-BE49-F238E27FC236}">
                      <a16:creationId xmlns:a16="http://schemas.microsoft.com/office/drawing/2014/main" id="{557298F3-51D6-A7B7-985D-B8869D7E5ACC}"/>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1" name="Freeform 69">
                  <a:extLst>
                    <a:ext uri="{FF2B5EF4-FFF2-40B4-BE49-F238E27FC236}">
                      <a16:creationId xmlns:a16="http://schemas.microsoft.com/office/drawing/2014/main" id="{3D0E2896-56EC-F447-07F8-986B5B093E19}"/>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2" name="Freeform 70">
                  <a:extLst>
                    <a:ext uri="{FF2B5EF4-FFF2-40B4-BE49-F238E27FC236}">
                      <a16:creationId xmlns:a16="http://schemas.microsoft.com/office/drawing/2014/main" id="{FEF2C9C0-A74E-2FD4-7FD5-1D73EA5F976B}"/>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3" name="Freeform 71">
                  <a:extLst>
                    <a:ext uri="{FF2B5EF4-FFF2-40B4-BE49-F238E27FC236}">
                      <a16:creationId xmlns:a16="http://schemas.microsoft.com/office/drawing/2014/main" id="{8FC4DD28-A35C-FB48-AA82-3F44CE3B4739}"/>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4" name="Freeform 72">
                  <a:extLst>
                    <a:ext uri="{FF2B5EF4-FFF2-40B4-BE49-F238E27FC236}">
                      <a16:creationId xmlns:a16="http://schemas.microsoft.com/office/drawing/2014/main" id="{F7FE5851-F832-99E4-E8C7-81D11805E2F8}"/>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5" name="Freeform 73">
                  <a:extLst>
                    <a:ext uri="{FF2B5EF4-FFF2-40B4-BE49-F238E27FC236}">
                      <a16:creationId xmlns:a16="http://schemas.microsoft.com/office/drawing/2014/main" id="{3D3225E4-56B3-C8D4-1F4D-4AAF85B8A9AE}"/>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6" name="Freeform 74">
                  <a:extLst>
                    <a:ext uri="{FF2B5EF4-FFF2-40B4-BE49-F238E27FC236}">
                      <a16:creationId xmlns:a16="http://schemas.microsoft.com/office/drawing/2014/main" id="{4BA6187E-D21C-883C-CA70-DC9FACF6B99F}"/>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7" name="Freeform 75">
                  <a:extLst>
                    <a:ext uri="{FF2B5EF4-FFF2-40B4-BE49-F238E27FC236}">
                      <a16:creationId xmlns:a16="http://schemas.microsoft.com/office/drawing/2014/main" id="{ACF1CD93-669F-8A26-063F-FE571AA17BD3}"/>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8" name="Freeform 76">
                  <a:extLst>
                    <a:ext uri="{FF2B5EF4-FFF2-40B4-BE49-F238E27FC236}">
                      <a16:creationId xmlns:a16="http://schemas.microsoft.com/office/drawing/2014/main" id="{88E54833-9EDA-1767-38FF-2E42ED640FA4}"/>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9" name="Freeform 77">
                  <a:extLst>
                    <a:ext uri="{FF2B5EF4-FFF2-40B4-BE49-F238E27FC236}">
                      <a16:creationId xmlns:a16="http://schemas.microsoft.com/office/drawing/2014/main" id="{A24B2F60-E534-5111-F501-1E7A20035660}"/>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0" name="Freeform 78">
                  <a:extLst>
                    <a:ext uri="{FF2B5EF4-FFF2-40B4-BE49-F238E27FC236}">
                      <a16:creationId xmlns:a16="http://schemas.microsoft.com/office/drawing/2014/main" id="{1B3E5A35-FCD0-365A-994A-45AAF81FD7A0}"/>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1" name="Freeform 79">
                  <a:extLst>
                    <a:ext uri="{FF2B5EF4-FFF2-40B4-BE49-F238E27FC236}">
                      <a16:creationId xmlns:a16="http://schemas.microsoft.com/office/drawing/2014/main" id="{342F0D1E-78C7-9BFB-25C5-F5D3D1E26B9F}"/>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2" name="Freeform 80">
                  <a:extLst>
                    <a:ext uri="{FF2B5EF4-FFF2-40B4-BE49-F238E27FC236}">
                      <a16:creationId xmlns:a16="http://schemas.microsoft.com/office/drawing/2014/main" id="{C59B8848-F326-04A3-2B0F-C4121FB6A896}"/>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3" name="Freeform 81">
                  <a:extLst>
                    <a:ext uri="{FF2B5EF4-FFF2-40B4-BE49-F238E27FC236}">
                      <a16:creationId xmlns:a16="http://schemas.microsoft.com/office/drawing/2014/main" id="{27ACA87B-C6BA-EAF0-8831-4E0C7D04CE79}"/>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4" name="Freeform 82">
                  <a:extLst>
                    <a:ext uri="{FF2B5EF4-FFF2-40B4-BE49-F238E27FC236}">
                      <a16:creationId xmlns:a16="http://schemas.microsoft.com/office/drawing/2014/main" id="{224AF9AF-9B50-B8A8-A414-D40FECE00883}"/>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5" name="Freeform 83">
                  <a:extLst>
                    <a:ext uri="{FF2B5EF4-FFF2-40B4-BE49-F238E27FC236}">
                      <a16:creationId xmlns:a16="http://schemas.microsoft.com/office/drawing/2014/main" id="{57BE0276-12A7-8330-6ABA-26349E51CF3D}"/>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6" name="Freeform 84">
                  <a:extLst>
                    <a:ext uri="{FF2B5EF4-FFF2-40B4-BE49-F238E27FC236}">
                      <a16:creationId xmlns:a16="http://schemas.microsoft.com/office/drawing/2014/main" id="{753E6597-BAD6-83F7-BEF0-3456C02DFA8C}"/>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7" name="Freeform 85">
                  <a:extLst>
                    <a:ext uri="{FF2B5EF4-FFF2-40B4-BE49-F238E27FC236}">
                      <a16:creationId xmlns:a16="http://schemas.microsoft.com/office/drawing/2014/main" id="{4BE429B6-06E6-E6F6-AD3F-564D1374E422}"/>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nvGrpSpPr>
              <p:cNvPr id="159" name="Group 158">
                <a:extLst>
                  <a:ext uri="{FF2B5EF4-FFF2-40B4-BE49-F238E27FC236}">
                    <a16:creationId xmlns:a16="http://schemas.microsoft.com/office/drawing/2014/main" id="{D6334C93-AE46-D1DD-B2B0-724EE90662F5}"/>
                  </a:ext>
                </a:extLst>
              </p:cNvPr>
              <p:cNvGrpSpPr/>
              <p:nvPr/>
            </p:nvGrpSpPr>
            <p:grpSpPr bwMode="invGray">
              <a:xfrm rot="16200000" flipH="1">
                <a:off x="6492229" y="2755658"/>
                <a:ext cx="4114800" cy="36576"/>
                <a:chOff x="1522413" y="1514475"/>
                <a:chExt cx="10569575" cy="64008"/>
              </a:xfrm>
              <a:solidFill>
                <a:schemeClr val="accent1"/>
              </a:solidFill>
            </p:grpSpPr>
            <p:sp>
              <p:nvSpPr>
                <p:cNvPr id="160" name="Freeform 768">
                  <a:extLst>
                    <a:ext uri="{FF2B5EF4-FFF2-40B4-BE49-F238E27FC236}">
                      <a16:creationId xmlns:a16="http://schemas.microsoft.com/office/drawing/2014/main" id="{38EC3F20-DF87-A0DE-526C-CF87BE4CEDEC}"/>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1" name="Freeform 769">
                  <a:extLst>
                    <a:ext uri="{FF2B5EF4-FFF2-40B4-BE49-F238E27FC236}">
                      <a16:creationId xmlns:a16="http://schemas.microsoft.com/office/drawing/2014/main" id="{87D076AD-EFD7-6211-A473-9697C7822147}"/>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2" name="Freeform 770">
                  <a:extLst>
                    <a:ext uri="{FF2B5EF4-FFF2-40B4-BE49-F238E27FC236}">
                      <a16:creationId xmlns:a16="http://schemas.microsoft.com/office/drawing/2014/main" id="{2ACCE0C5-3F52-4D69-574E-6AFC9712CE9B}"/>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3" name="Freeform 15">
                  <a:extLst>
                    <a:ext uri="{FF2B5EF4-FFF2-40B4-BE49-F238E27FC236}">
                      <a16:creationId xmlns:a16="http://schemas.microsoft.com/office/drawing/2014/main" id="{8E880FD9-DEC0-FC9D-96FF-566E5418B947}"/>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4" name="Freeform 16">
                  <a:extLst>
                    <a:ext uri="{FF2B5EF4-FFF2-40B4-BE49-F238E27FC236}">
                      <a16:creationId xmlns:a16="http://schemas.microsoft.com/office/drawing/2014/main" id="{7C65DFFB-5EC5-9946-D6E8-744039B8526B}"/>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5" name="Freeform 17">
                  <a:extLst>
                    <a:ext uri="{FF2B5EF4-FFF2-40B4-BE49-F238E27FC236}">
                      <a16:creationId xmlns:a16="http://schemas.microsoft.com/office/drawing/2014/main" id="{263812CA-E13F-0E7C-7A71-62584EC975AC}"/>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6" name="Freeform 18">
                  <a:extLst>
                    <a:ext uri="{FF2B5EF4-FFF2-40B4-BE49-F238E27FC236}">
                      <a16:creationId xmlns:a16="http://schemas.microsoft.com/office/drawing/2014/main" id="{B5A81D5D-DE24-5A34-FA52-3BD66B66ED00}"/>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7" name="Freeform 19">
                  <a:extLst>
                    <a:ext uri="{FF2B5EF4-FFF2-40B4-BE49-F238E27FC236}">
                      <a16:creationId xmlns:a16="http://schemas.microsoft.com/office/drawing/2014/main" id="{C32CB7E7-2E83-91B0-84AC-EF5BD160DECA}"/>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8" name="Freeform 20">
                  <a:extLst>
                    <a:ext uri="{FF2B5EF4-FFF2-40B4-BE49-F238E27FC236}">
                      <a16:creationId xmlns:a16="http://schemas.microsoft.com/office/drawing/2014/main" id="{69B9A165-F0B1-3934-3CF5-B040014D63C9}"/>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9" name="Freeform 21">
                  <a:extLst>
                    <a:ext uri="{FF2B5EF4-FFF2-40B4-BE49-F238E27FC236}">
                      <a16:creationId xmlns:a16="http://schemas.microsoft.com/office/drawing/2014/main" id="{1A581EF8-8B5A-956F-E9CD-BFE2CD2CA820}"/>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0" name="Freeform 22">
                  <a:extLst>
                    <a:ext uri="{FF2B5EF4-FFF2-40B4-BE49-F238E27FC236}">
                      <a16:creationId xmlns:a16="http://schemas.microsoft.com/office/drawing/2014/main" id="{7D8002FC-943B-1A44-326E-F1CC5E8BD1CB}"/>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1" name="Freeform 23">
                  <a:extLst>
                    <a:ext uri="{FF2B5EF4-FFF2-40B4-BE49-F238E27FC236}">
                      <a16:creationId xmlns:a16="http://schemas.microsoft.com/office/drawing/2014/main" id="{310AA763-601A-C4A1-7649-C0A2F57D6908}"/>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2" name="Freeform 24">
                  <a:extLst>
                    <a:ext uri="{FF2B5EF4-FFF2-40B4-BE49-F238E27FC236}">
                      <a16:creationId xmlns:a16="http://schemas.microsoft.com/office/drawing/2014/main" id="{1A211228-5ACE-143A-E128-C332235F1083}"/>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3" name="Freeform 25">
                  <a:extLst>
                    <a:ext uri="{FF2B5EF4-FFF2-40B4-BE49-F238E27FC236}">
                      <a16:creationId xmlns:a16="http://schemas.microsoft.com/office/drawing/2014/main" id="{BFB828F8-00FB-5DDA-DE9A-F31E207C9018}"/>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4" name="Freeform 26">
                  <a:extLst>
                    <a:ext uri="{FF2B5EF4-FFF2-40B4-BE49-F238E27FC236}">
                      <a16:creationId xmlns:a16="http://schemas.microsoft.com/office/drawing/2014/main" id="{65773BB3-CD01-499C-10A7-90EBB1CB4428}"/>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5" name="Freeform 27">
                  <a:extLst>
                    <a:ext uri="{FF2B5EF4-FFF2-40B4-BE49-F238E27FC236}">
                      <a16:creationId xmlns:a16="http://schemas.microsoft.com/office/drawing/2014/main" id="{387BA623-4F3E-F00F-9915-B5A7A042890A}"/>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6" name="Freeform 28">
                  <a:extLst>
                    <a:ext uri="{FF2B5EF4-FFF2-40B4-BE49-F238E27FC236}">
                      <a16:creationId xmlns:a16="http://schemas.microsoft.com/office/drawing/2014/main" id="{A07C1922-9E43-D781-0D2E-F584C405C4B0}"/>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7" name="Freeform 29">
                  <a:extLst>
                    <a:ext uri="{FF2B5EF4-FFF2-40B4-BE49-F238E27FC236}">
                      <a16:creationId xmlns:a16="http://schemas.microsoft.com/office/drawing/2014/main" id="{6DE78625-80B2-7884-8BA3-03D52E5EA125}"/>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8" name="Freeform 30">
                  <a:extLst>
                    <a:ext uri="{FF2B5EF4-FFF2-40B4-BE49-F238E27FC236}">
                      <a16:creationId xmlns:a16="http://schemas.microsoft.com/office/drawing/2014/main" id="{4E741E00-D109-D9C2-F73C-46A1A5FEC252}"/>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9" name="Freeform 31">
                  <a:extLst>
                    <a:ext uri="{FF2B5EF4-FFF2-40B4-BE49-F238E27FC236}">
                      <a16:creationId xmlns:a16="http://schemas.microsoft.com/office/drawing/2014/main" id="{41226656-F45A-4F76-B203-A77CE5EAA46B}"/>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0" name="Freeform 32">
                  <a:extLst>
                    <a:ext uri="{FF2B5EF4-FFF2-40B4-BE49-F238E27FC236}">
                      <a16:creationId xmlns:a16="http://schemas.microsoft.com/office/drawing/2014/main" id="{270F182F-303E-7CE4-4064-8455D2DD9C19}"/>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1" name="Freeform 33">
                  <a:extLst>
                    <a:ext uri="{FF2B5EF4-FFF2-40B4-BE49-F238E27FC236}">
                      <a16:creationId xmlns:a16="http://schemas.microsoft.com/office/drawing/2014/main" id="{ECF3521F-E912-51B8-D8DB-46AD155142A7}"/>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2" name="Freeform 34">
                  <a:extLst>
                    <a:ext uri="{FF2B5EF4-FFF2-40B4-BE49-F238E27FC236}">
                      <a16:creationId xmlns:a16="http://schemas.microsoft.com/office/drawing/2014/main" id="{694F3FC2-8E9F-2ACD-3C3E-019486AA7446}"/>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3" name="Freeform 35">
                  <a:extLst>
                    <a:ext uri="{FF2B5EF4-FFF2-40B4-BE49-F238E27FC236}">
                      <a16:creationId xmlns:a16="http://schemas.microsoft.com/office/drawing/2014/main" id="{402DB799-852C-C2A8-EFED-B2E37DA7E55F}"/>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4" name="Freeform 36">
                  <a:extLst>
                    <a:ext uri="{FF2B5EF4-FFF2-40B4-BE49-F238E27FC236}">
                      <a16:creationId xmlns:a16="http://schemas.microsoft.com/office/drawing/2014/main" id="{A41A2702-6B11-F14B-492D-6C4ED55B53B7}"/>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5" name="Freeform 37">
                  <a:extLst>
                    <a:ext uri="{FF2B5EF4-FFF2-40B4-BE49-F238E27FC236}">
                      <a16:creationId xmlns:a16="http://schemas.microsoft.com/office/drawing/2014/main" id="{28177148-2353-C972-2B97-810202E7F5C3}"/>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6" name="Freeform 38">
                  <a:extLst>
                    <a:ext uri="{FF2B5EF4-FFF2-40B4-BE49-F238E27FC236}">
                      <a16:creationId xmlns:a16="http://schemas.microsoft.com/office/drawing/2014/main" id="{BE7AED09-B44C-0F48-71AD-1FFBB985C832}"/>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7" name="Freeform 39">
                  <a:extLst>
                    <a:ext uri="{FF2B5EF4-FFF2-40B4-BE49-F238E27FC236}">
                      <a16:creationId xmlns:a16="http://schemas.microsoft.com/office/drawing/2014/main" id="{9171B262-0244-334B-FFC1-750A6021AADA}"/>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8" name="Freeform 40">
                  <a:extLst>
                    <a:ext uri="{FF2B5EF4-FFF2-40B4-BE49-F238E27FC236}">
                      <a16:creationId xmlns:a16="http://schemas.microsoft.com/office/drawing/2014/main" id="{9978730A-BD90-9919-BB19-0F1495C66E3C}"/>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9" name="Freeform 41">
                  <a:extLst>
                    <a:ext uri="{FF2B5EF4-FFF2-40B4-BE49-F238E27FC236}">
                      <a16:creationId xmlns:a16="http://schemas.microsoft.com/office/drawing/2014/main" id="{773B74BF-F2E1-51D2-95F8-22BF2A35FD98}"/>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0" name="Freeform 42">
                  <a:extLst>
                    <a:ext uri="{FF2B5EF4-FFF2-40B4-BE49-F238E27FC236}">
                      <a16:creationId xmlns:a16="http://schemas.microsoft.com/office/drawing/2014/main" id="{0AF685B3-DD8F-0BED-AC13-8866B5464B23}"/>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1" name="Freeform 43">
                  <a:extLst>
                    <a:ext uri="{FF2B5EF4-FFF2-40B4-BE49-F238E27FC236}">
                      <a16:creationId xmlns:a16="http://schemas.microsoft.com/office/drawing/2014/main" id="{1E124A98-A296-127B-977D-1B82C0333921}"/>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2" name="Freeform 44">
                  <a:extLst>
                    <a:ext uri="{FF2B5EF4-FFF2-40B4-BE49-F238E27FC236}">
                      <a16:creationId xmlns:a16="http://schemas.microsoft.com/office/drawing/2014/main" id="{66C9A4FD-E3D3-503B-ABB5-09558EDB9C4A}"/>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3" name="Freeform 45">
                  <a:extLst>
                    <a:ext uri="{FF2B5EF4-FFF2-40B4-BE49-F238E27FC236}">
                      <a16:creationId xmlns:a16="http://schemas.microsoft.com/office/drawing/2014/main" id="{4F94EBC5-216A-CA3E-23B8-7992E2D50753}"/>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4" name="Freeform 46">
                  <a:extLst>
                    <a:ext uri="{FF2B5EF4-FFF2-40B4-BE49-F238E27FC236}">
                      <a16:creationId xmlns:a16="http://schemas.microsoft.com/office/drawing/2014/main" id="{BC8C9D89-7ADB-D7FA-D2C0-08186CBA181F}"/>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5" name="Freeform 47">
                  <a:extLst>
                    <a:ext uri="{FF2B5EF4-FFF2-40B4-BE49-F238E27FC236}">
                      <a16:creationId xmlns:a16="http://schemas.microsoft.com/office/drawing/2014/main" id="{BDCEB50C-C99B-28DC-1B07-F7D7482CBCE1}"/>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6" name="Freeform 48">
                  <a:extLst>
                    <a:ext uri="{FF2B5EF4-FFF2-40B4-BE49-F238E27FC236}">
                      <a16:creationId xmlns:a16="http://schemas.microsoft.com/office/drawing/2014/main" id="{97AF3DC2-9CB7-F984-7561-D89EF46651F5}"/>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7" name="Freeform 49">
                  <a:extLst>
                    <a:ext uri="{FF2B5EF4-FFF2-40B4-BE49-F238E27FC236}">
                      <a16:creationId xmlns:a16="http://schemas.microsoft.com/office/drawing/2014/main" id="{06AD165A-69AA-3E86-24A0-CBE09F47C85C}"/>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8" name="Freeform 50">
                  <a:extLst>
                    <a:ext uri="{FF2B5EF4-FFF2-40B4-BE49-F238E27FC236}">
                      <a16:creationId xmlns:a16="http://schemas.microsoft.com/office/drawing/2014/main" id="{DCAC4DFD-8388-71CA-8866-6DE599AB2FBC}"/>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9" name="Freeform 51">
                  <a:extLst>
                    <a:ext uri="{FF2B5EF4-FFF2-40B4-BE49-F238E27FC236}">
                      <a16:creationId xmlns:a16="http://schemas.microsoft.com/office/drawing/2014/main" id="{7BC28810-4CAF-EA48-83E9-6AB70F2C89B5}"/>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0" name="Freeform 52">
                  <a:extLst>
                    <a:ext uri="{FF2B5EF4-FFF2-40B4-BE49-F238E27FC236}">
                      <a16:creationId xmlns:a16="http://schemas.microsoft.com/office/drawing/2014/main" id="{4C0C1FCD-38AF-0851-E6D3-F2F83C32C2A5}"/>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1" name="Freeform 53">
                  <a:extLst>
                    <a:ext uri="{FF2B5EF4-FFF2-40B4-BE49-F238E27FC236}">
                      <a16:creationId xmlns:a16="http://schemas.microsoft.com/office/drawing/2014/main" id="{E9381114-6CB7-1738-6980-9FB61EA16744}"/>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2" name="Freeform 54">
                  <a:extLst>
                    <a:ext uri="{FF2B5EF4-FFF2-40B4-BE49-F238E27FC236}">
                      <a16:creationId xmlns:a16="http://schemas.microsoft.com/office/drawing/2014/main" id="{4C86C2A3-6521-1BEF-76BE-3F4E01749D49}"/>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3" name="Freeform 55">
                  <a:extLst>
                    <a:ext uri="{FF2B5EF4-FFF2-40B4-BE49-F238E27FC236}">
                      <a16:creationId xmlns:a16="http://schemas.microsoft.com/office/drawing/2014/main" id="{CB2C6B22-34D7-0A69-FE45-EBFA3DF431FD}"/>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4" name="Freeform 56">
                  <a:extLst>
                    <a:ext uri="{FF2B5EF4-FFF2-40B4-BE49-F238E27FC236}">
                      <a16:creationId xmlns:a16="http://schemas.microsoft.com/office/drawing/2014/main" id="{231E067B-E0B2-79E2-3003-5660C64A48CC}"/>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5" name="Freeform 57">
                  <a:extLst>
                    <a:ext uri="{FF2B5EF4-FFF2-40B4-BE49-F238E27FC236}">
                      <a16:creationId xmlns:a16="http://schemas.microsoft.com/office/drawing/2014/main" id="{60490B8D-C2CD-3FBE-8B69-CB20D607E226}"/>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6" name="Freeform 58">
                  <a:extLst>
                    <a:ext uri="{FF2B5EF4-FFF2-40B4-BE49-F238E27FC236}">
                      <a16:creationId xmlns:a16="http://schemas.microsoft.com/office/drawing/2014/main" id="{E31BF4C0-6363-D755-A56A-BE6EF798DAC9}"/>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7" name="Freeform 59">
                  <a:extLst>
                    <a:ext uri="{FF2B5EF4-FFF2-40B4-BE49-F238E27FC236}">
                      <a16:creationId xmlns:a16="http://schemas.microsoft.com/office/drawing/2014/main" id="{8ACD080D-170A-E7A5-0985-78263C1288CE}"/>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8" name="Freeform 60">
                  <a:extLst>
                    <a:ext uri="{FF2B5EF4-FFF2-40B4-BE49-F238E27FC236}">
                      <a16:creationId xmlns:a16="http://schemas.microsoft.com/office/drawing/2014/main" id="{CAF663B4-7F69-795F-7374-0F0C2466EB2D}"/>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9" name="Freeform 61">
                  <a:extLst>
                    <a:ext uri="{FF2B5EF4-FFF2-40B4-BE49-F238E27FC236}">
                      <a16:creationId xmlns:a16="http://schemas.microsoft.com/office/drawing/2014/main" id="{45FFF827-1842-6854-AF3E-C856D743D2BD}"/>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0" name="Freeform 62">
                  <a:extLst>
                    <a:ext uri="{FF2B5EF4-FFF2-40B4-BE49-F238E27FC236}">
                      <a16:creationId xmlns:a16="http://schemas.microsoft.com/office/drawing/2014/main" id="{2A8ED3FE-32D9-0D56-6C1B-5AFA3DE50FED}"/>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1" name="Freeform 63">
                  <a:extLst>
                    <a:ext uri="{FF2B5EF4-FFF2-40B4-BE49-F238E27FC236}">
                      <a16:creationId xmlns:a16="http://schemas.microsoft.com/office/drawing/2014/main" id="{3240ABC5-E052-AEC3-C609-3C312A78FBF8}"/>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2" name="Freeform 64">
                  <a:extLst>
                    <a:ext uri="{FF2B5EF4-FFF2-40B4-BE49-F238E27FC236}">
                      <a16:creationId xmlns:a16="http://schemas.microsoft.com/office/drawing/2014/main" id="{D9942BC2-FA4C-148D-9FF4-A4142D384028}"/>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3" name="Freeform 65">
                  <a:extLst>
                    <a:ext uri="{FF2B5EF4-FFF2-40B4-BE49-F238E27FC236}">
                      <a16:creationId xmlns:a16="http://schemas.microsoft.com/office/drawing/2014/main" id="{01456417-106A-C79C-7AE7-1D8A25A3D9D4}"/>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4" name="Freeform 66">
                  <a:extLst>
                    <a:ext uri="{FF2B5EF4-FFF2-40B4-BE49-F238E27FC236}">
                      <a16:creationId xmlns:a16="http://schemas.microsoft.com/office/drawing/2014/main" id="{65579AB0-E15E-E829-5143-7B22087E174E}"/>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5" name="Freeform 67">
                  <a:extLst>
                    <a:ext uri="{FF2B5EF4-FFF2-40B4-BE49-F238E27FC236}">
                      <a16:creationId xmlns:a16="http://schemas.microsoft.com/office/drawing/2014/main" id="{FB80703C-BC03-6FC5-A601-415DF53D1F42}"/>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6" name="Freeform 68">
                  <a:extLst>
                    <a:ext uri="{FF2B5EF4-FFF2-40B4-BE49-F238E27FC236}">
                      <a16:creationId xmlns:a16="http://schemas.microsoft.com/office/drawing/2014/main" id="{87C9CF8E-2231-7B22-58F5-2FCCC44CACDC}"/>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7" name="Freeform 69">
                  <a:extLst>
                    <a:ext uri="{FF2B5EF4-FFF2-40B4-BE49-F238E27FC236}">
                      <a16:creationId xmlns:a16="http://schemas.microsoft.com/office/drawing/2014/main" id="{107820E2-3E59-7E33-3B4D-5D4E9D1A7298}"/>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8" name="Freeform 70">
                  <a:extLst>
                    <a:ext uri="{FF2B5EF4-FFF2-40B4-BE49-F238E27FC236}">
                      <a16:creationId xmlns:a16="http://schemas.microsoft.com/office/drawing/2014/main" id="{99E64159-B359-0271-8B12-7408CFACCC07}"/>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9" name="Freeform 71">
                  <a:extLst>
                    <a:ext uri="{FF2B5EF4-FFF2-40B4-BE49-F238E27FC236}">
                      <a16:creationId xmlns:a16="http://schemas.microsoft.com/office/drawing/2014/main" id="{403FA339-DCE1-D8A9-EB36-9D950B4A0DC8}"/>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0" name="Freeform 72">
                  <a:extLst>
                    <a:ext uri="{FF2B5EF4-FFF2-40B4-BE49-F238E27FC236}">
                      <a16:creationId xmlns:a16="http://schemas.microsoft.com/office/drawing/2014/main" id="{9E54B583-D83F-0EF8-D8C0-456D759D9B02}"/>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1" name="Freeform 73">
                  <a:extLst>
                    <a:ext uri="{FF2B5EF4-FFF2-40B4-BE49-F238E27FC236}">
                      <a16:creationId xmlns:a16="http://schemas.microsoft.com/office/drawing/2014/main" id="{256ABF59-F40C-D910-7708-F1FDEDF7231D}"/>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2" name="Freeform 74">
                  <a:extLst>
                    <a:ext uri="{FF2B5EF4-FFF2-40B4-BE49-F238E27FC236}">
                      <a16:creationId xmlns:a16="http://schemas.microsoft.com/office/drawing/2014/main" id="{65517F82-8C12-7A9E-7C2B-10C95BB5DD6C}"/>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3" name="Freeform 75">
                  <a:extLst>
                    <a:ext uri="{FF2B5EF4-FFF2-40B4-BE49-F238E27FC236}">
                      <a16:creationId xmlns:a16="http://schemas.microsoft.com/office/drawing/2014/main" id="{09584D4A-4903-2E91-ED38-3FBD35CE1017}"/>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4" name="Freeform 76">
                  <a:extLst>
                    <a:ext uri="{FF2B5EF4-FFF2-40B4-BE49-F238E27FC236}">
                      <a16:creationId xmlns:a16="http://schemas.microsoft.com/office/drawing/2014/main" id="{930F2289-7090-FF07-599D-7CA334614641}"/>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5" name="Freeform 77">
                  <a:extLst>
                    <a:ext uri="{FF2B5EF4-FFF2-40B4-BE49-F238E27FC236}">
                      <a16:creationId xmlns:a16="http://schemas.microsoft.com/office/drawing/2014/main" id="{0E72D105-6DBC-EA06-698C-706B78BE727C}"/>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6" name="Freeform 78">
                  <a:extLst>
                    <a:ext uri="{FF2B5EF4-FFF2-40B4-BE49-F238E27FC236}">
                      <a16:creationId xmlns:a16="http://schemas.microsoft.com/office/drawing/2014/main" id="{D5EF6ABC-F26E-0D64-8D5E-CC0F079A4E99}"/>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7" name="Freeform 79">
                  <a:extLst>
                    <a:ext uri="{FF2B5EF4-FFF2-40B4-BE49-F238E27FC236}">
                      <a16:creationId xmlns:a16="http://schemas.microsoft.com/office/drawing/2014/main" id="{8F01335C-B31E-4D55-5419-8E18113EA889}"/>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8" name="Freeform 80">
                  <a:extLst>
                    <a:ext uri="{FF2B5EF4-FFF2-40B4-BE49-F238E27FC236}">
                      <a16:creationId xmlns:a16="http://schemas.microsoft.com/office/drawing/2014/main" id="{54CE9246-9F32-7F93-C7DC-B16CB38935D8}"/>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9" name="Freeform 81">
                  <a:extLst>
                    <a:ext uri="{FF2B5EF4-FFF2-40B4-BE49-F238E27FC236}">
                      <a16:creationId xmlns:a16="http://schemas.microsoft.com/office/drawing/2014/main" id="{F6B5F6CB-F3B8-1441-C3C4-2FC5F27A1CC4}"/>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0" name="Freeform 82">
                  <a:extLst>
                    <a:ext uri="{FF2B5EF4-FFF2-40B4-BE49-F238E27FC236}">
                      <a16:creationId xmlns:a16="http://schemas.microsoft.com/office/drawing/2014/main" id="{29D75ED5-4EB2-015D-78D9-F1F7EF757BCE}"/>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1" name="Freeform 83">
                  <a:extLst>
                    <a:ext uri="{FF2B5EF4-FFF2-40B4-BE49-F238E27FC236}">
                      <a16:creationId xmlns:a16="http://schemas.microsoft.com/office/drawing/2014/main" id="{D51BABFE-BEC0-E7BB-36D5-054758FC4C6B}"/>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2" name="Freeform 84">
                  <a:extLst>
                    <a:ext uri="{FF2B5EF4-FFF2-40B4-BE49-F238E27FC236}">
                      <a16:creationId xmlns:a16="http://schemas.microsoft.com/office/drawing/2014/main" id="{EF79FFB7-A7FF-4FAC-7B56-9BED3F253F1D}"/>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3" name="Freeform 85">
                  <a:extLst>
                    <a:ext uri="{FF2B5EF4-FFF2-40B4-BE49-F238E27FC236}">
                      <a16:creationId xmlns:a16="http://schemas.microsoft.com/office/drawing/2014/main" id="{E7CB5BB2-2F1C-FA4F-3036-7E54E0F93265}"/>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grpSp>
          <p:nvGrpSpPr>
            <p:cNvPr id="7" name="Group 8">
              <a:extLst>
                <a:ext uri="{FF2B5EF4-FFF2-40B4-BE49-F238E27FC236}">
                  <a16:creationId xmlns:a16="http://schemas.microsoft.com/office/drawing/2014/main" id="{D00ED9C1-93B6-EA27-0575-1CF45B0A21BC}"/>
                </a:ext>
              </a:extLst>
            </p:cNvPr>
            <p:cNvGrpSpPr>
              <a:grpSpLocks/>
            </p:cNvGrpSpPr>
            <p:nvPr/>
          </p:nvGrpSpPr>
          <p:grpSpPr bwMode="auto">
            <a:xfrm rot="10800000">
              <a:off x="4417839" y="2091906"/>
              <a:ext cx="5294376" cy="4114800"/>
              <a:chOff x="3310555" y="716546"/>
              <a:chExt cx="5294376" cy="4114800"/>
            </a:xfrm>
          </p:grpSpPr>
          <p:grpSp>
            <p:nvGrpSpPr>
              <p:cNvPr id="8" name="Group 7">
                <a:extLst>
                  <a:ext uri="{FF2B5EF4-FFF2-40B4-BE49-F238E27FC236}">
                    <a16:creationId xmlns:a16="http://schemas.microsoft.com/office/drawing/2014/main" id="{90E3A5A6-4A93-39DC-FD78-1C93605CE0EA}"/>
                  </a:ext>
                </a:extLst>
              </p:cNvPr>
              <p:cNvGrpSpPr/>
              <p:nvPr/>
            </p:nvGrpSpPr>
            <p:grpSpPr bwMode="invGray">
              <a:xfrm flipH="1">
                <a:off x="3310555" y="737968"/>
                <a:ext cx="5294376" cy="54864"/>
                <a:chOff x="1522413" y="1514475"/>
                <a:chExt cx="10569575" cy="64008"/>
              </a:xfrm>
              <a:solidFill>
                <a:schemeClr val="accent1"/>
              </a:solidFill>
            </p:grpSpPr>
            <p:sp>
              <p:nvSpPr>
                <p:cNvPr id="84" name="Freeform 692">
                  <a:extLst>
                    <a:ext uri="{FF2B5EF4-FFF2-40B4-BE49-F238E27FC236}">
                      <a16:creationId xmlns:a16="http://schemas.microsoft.com/office/drawing/2014/main" id="{6BC00FBC-CC74-FCB9-4AE5-AEBD75D3CA30}"/>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5" name="Freeform 693">
                  <a:extLst>
                    <a:ext uri="{FF2B5EF4-FFF2-40B4-BE49-F238E27FC236}">
                      <a16:creationId xmlns:a16="http://schemas.microsoft.com/office/drawing/2014/main" id="{F1CF83F3-D22F-3481-ABEC-A88C7EFFFFCB}"/>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6" name="Freeform 694">
                  <a:extLst>
                    <a:ext uri="{FF2B5EF4-FFF2-40B4-BE49-F238E27FC236}">
                      <a16:creationId xmlns:a16="http://schemas.microsoft.com/office/drawing/2014/main" id="{0BB183A2-95FA-CE0B-7C18-2602B0826400}"/>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7" name="Freeform 15">
                  <a:extLst>
                    <a:ext uri="{FF2B5EF4-FFF2-40B4-BE49-F238E27FC236}">
                      <a16:creationId xmlns:a16="http://schemas.microsoft.com/office/drawing/2014/main" id="{AB56BDE8-CCA4-4EA5-90CE-7D2C9B447762}"/>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8" name="Freeform 16">
                  <a:extLst>
                    <a:ext uri="{FF2B5EF4-FFF2-40B4-BE49-F238E27FC236}">
                      <a16:creationId xmlns:a16="http://schemas.microsoft.com/office/drawing/2014/main" id="{CF5A730E-B877-60B5-5FA4-7B0E87BE6F92}"/>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9" name="Freeform 17">
                  <a:extLst>
                    <a:ext uri="{FF2B5EF4-FFF2-40B4-BE49-F238E27FC236}">
                      <a16:creationId xmlns:a16="http://schemas.microsoft.com/office/drawing/2014/main" id="{0B90A42A-4094-DBFF-5D81-5AE574FA324D}"/>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0" name="Freeform 18">
                  <a:extLst>
                    <a:ext uri="{FF2B5EF4-FFF2-40B4-BE49-F238E27FC236}">
                      <a16:creationId xmlns:a16="http://schemas.microsoft.com/office/drawing/2014/main" id="{442757DE-06E7-E17B-38EE-0FC484EA6D5D}"/>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1" name="Freeform 19">
                  <a:extLst>
                    <a:ext uri="{FF2B5EF4-FFF2-40B4-BE49-F238E27FC236}">
                      <a16:creationId xmlns:a16="http://schemas.microsoft.com/office/drawing/2014/main" id="{5C928F25-AD0F-A574-5E73-2FD55C5BC5B5}"/>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2" name="Freeform 20">
                  <a:extLst>
                    <a:ext uri="{FF2B5EF4-FFF2-40B4-BE49-F238E27FC236}">
                      <a16:creationId xmlns:a16="http://schemas.microsoft.com/office/drawing/2014/main" id="{3C65BF0A-EC08-4431-930B-83553127EEF2}"/>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3" name="Freeform 21">
                  <a:extLst>
                    <a:ext uri="{FF2B5EF4-FFF2-40B4-BE49-F238E27FC236}">
                      <a16:creationId xmlns:a16="http://schemas.microsoft.com/office/drawing/2014/main" id="{33A816AF-F241-FAB3-0363-A999871222A0}"/>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4" name="Freeform 22">
                  <a:extLst>
                    <a:ext uri="{FF2B5EF4-FFF2-40B4-BE49-F238E27FC236}">
                      <a16:creationId xmlns:a16="http://schemas.microsoft.com/office/drawing/2014/main" id="{502DA155-47DA-F89D-DB3D-B0AAFB734653}"/>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5" name="Freeform 23">
                  <a:extLst>
                    <a:ext uri="{FF2B5EF4-FFF2-40B4-BE49-F238E27FC236}">
                      <a16:creationId xmlns:a16="http://schemas.microsoft.com/office/drawing/2014/main" id="{842AACC6-8662-F5A9-A418-3820AF590997}"/>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6" name="Freeform 24">
                  <a:extLst>
                    <a:ext uri="{FF2B5EF4-FFF2-40B4-BE49-F238E27FC236}">
                      <a16:creationId xmlns:a16="http://schemas.microsoft.com/office/drawing/2014/main" id="{31FC71F3-6C47-1EDC-CC1F-8FEED9F12BA5}"/>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7" name="Freeform 25">
                  <a:extLst>
                    <a:ext uri="{FF2B5EF4-FFF2-40B4-BE49-F238E27FC236}">
                      <a16:creationId xmlns:a16="http://schemas.microsoft.com/office/drawing/2014/main" id="{4E0353A6-0FD0-E39E-8E8E-44516D16CA8C}"/>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8" name="Freeform 26">
                  <a:extLst>
                    <a:ext uri="{FF2B5EF4-FFF2-40B4-BE49-F238E27FC236}">
                      <a16:creationId xmlns:a16="http://schemas.microsoft.com/office/drawing/2014/main" id="{4487A4C6-0A98-2CC9-378E-B41D36032779}"/>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99" name="Freeform 27">
                  <a:extLst>
                    <a:ext uri="{FF2B5EF4-FFF2-40B4-BE49-F238E27FC236}">
                      <a16:creationId xmlns:a16="http://schemas.microsoft.com/office/drawing/2014/main" id="{32617DE9-5F96-BB7F-6BFE-5059662161EB}"/>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0" name="Freeform 28">
                  <a:extLst>
                    <a:ext uri="{FF2B5EF4-FFF2-40B4-BE49-F238E27FC236}">
                      <a16:creationId xmlns:a16="http://schemas.microsoft.com/office/drawing/2014/main" id="{E2B64EB3-6971-A097-4D81-A67BF2D80CD0}"/>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1" name="Freeform 29">
                  <a:extLst>
                    <a:ext uri="{FF2B5EF4-FFF2-40B4-BE49-F238E27FC236}">
                      <a16:creationId xmlns:a16="http://schemas.microsoft.com/office/drawing/2014/main" id="{089EA28C-AFE0-A505-4042-4F6BEAFE962A}"/>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2" name="Freeform 30">
                  <a:extLst>
                    <a:ext uri="{FF2B5EF4-FFF2-40B4-BE49-F238E27FC236}">
                      <a16:creationId xmlns:a16="http://schemas.microsoft.com/office/drawing/2014/main" id="{51717CC2-29A1-39B4-2A8B-8F4BCA7A2F20}"/>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3" name="Freeform 31">
                  <a:extLst>
                    <a:ext uri="{FF2B5EF4-FFF2-40B4-BE49-F238E27FC236}">
                      <a16:creationId xmlns:a16="http://schemas.microsoft.com/office/drawing/2014/main" id="{C9C37EC0-D7CD-F205-AAE2-9022C37CE97E}"/>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4" name="Freeform 32">
                  <a:extLst>
                    <a:ext uri="{FF2B5EF4-FFF2-40B4-BE49-F238E27FC236}">
                      <a16:creationId xmlns:a16="http://schemas.microsoft.com/office/drawing/2014/main" id="{C4F0CCBA-BC34-836A-708A-A8ECB3FFDFC7}"/>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5" name="Freeform 33">
                  <a:extLst>
                    <a:ext uri="{FF2B5EF4-FFF2-40B4-BE49-F238E27FC236}">
                      <a16:creationId xmlns:a16="http://schemas.microsoft.com/office/drawing/2014/main" id="{E7CD9C30-5FE4-4343-EB87-0B40EA2B13A5}"/>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6" name="Freeform 34">
                  <a:extLst>
                    <a:ext uri="{FF2B5EF4-FFF2-40B4-BE49-F238E27FC236}">
                      <a16:creationId xmlns:a16="http://schemas.microsoft.com/office/drawing/2014/main" id="{E4C0271B-F28E-906E-CC5E-7AED88DE4D69}"/>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7" name="Freeform 35">
                  <a:extLst>
                    <a:ext uri="{FF2B5EF4-FFF2-40B4-BE49-F238E27FC236}">
                      <a16:creationId xmlns:a16="http://schemas.microsoft.com/office/drawing/2014/main" id="{B63628EE-F111-7819-9409-12C786379265}"/>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8" name="Freeform 36">
                  <a:extLst>
                    <a:ext uri="{FF2B5EF4-FFF2-40B4-BE49-F238E27FC236}">
                      <a16:creationId xmlns:a16="http://schemas.microsoft.com/office/drawing/2014/main" id="{F0B1A501-ABF2-28ED-50E7-41B591695C45}"/>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09" name="Freeform 37">
                  <a:extLst>
                    <a:ext uri="{FF2B5EF4-FFF2-40B4-BE49-F238E27FC236}">
                      <a16:creationId xmlns:a16="http://schemas.microsoft.com/office/drawing/2014/main" id="{4D23D4A5-B924-0D9F-C86E-45298AE2842D}"/>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0" name="Freeform 38">
                  <a:extLst>
                    <a:ext uri="{FF2B5EF4-FFF2-40B4-BE49-F238E27FC236}">
                      <a16:creationId xmlns:a16="http://schemas.microsoft.com/office/drawing/2014/main" id="{9A57FE89-A441-A929-8DF9-EC062D2D087E}"/>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1" name="Freeform 39">
                  <a:extLst>
                    <a:ext uri="{FF2B5EF4-FFF2-40B4-BE49-F238E27FC236}">
                      <a16:creationId xmlns:a16="http://schemas.microsoft.com/office/drawing/2014/main" id="{F725BF94-7116-C299-0798-3046481538D1}"/>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2" name="Freeform 40">
                  <a:extLst>
                    <a:ext uri="{FF2B5EF4-FFF2-40B4-BE49-F238E27FC236}">
                      <a16:creationId xmlns:a16="http://schemas.microsoft.com/office/drawing/2014/main" id="{860D20B5-C7CA-8824-B4CB-5FCCF3AB9147}"/>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3" name="Freeform 41">
                  <a:extLst>
                    <a:ext uri="{FF2B5EF4-FFF2-40B4-BE49-F238E27FC236}">
                      <a16:creationId xmlns:a16="http://schemas.microsoft.com/office/drawing/2014/main" id="{D2A46386-F256-9692-591B-E7D2F9C90916}"/>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4" name="Freeform 42">
                  <a:extLst>
                    <a:ext uri="{FF2B5EF4-FFF2-40B4-BE49-F238E27FC236}">
                      <a16:creationId xmlns:a16="http://schemas.microsoft.com/office/drawing/2014/main" id="{419EC215-1977-1FEE-4308-023D90C5DE4F}"/>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5" name="Freeform 43">
                  <a:extLst>
                    <a:ext uri="{FF2B5EF4-FFF2-40B4-BE49-F238E27FC236}">
                      <a16:creationId xmlns:a16="http://schemas.microsoft.com/office/drawing/2014/main" id="{FEA40420-309A-CF00-0656-710DB7E66536}"/>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6" name="Freeform 44">
                  <a:extLst>
                    <a:ext uri="{FF2B5EF4-FFF2-40B4-BE49-F238E27FC236}">
                      <a16:creationId xmlns:a16="http://schemas.microsoft.com/office/drawing/2014/main" id="{D76F6D57-902B-6D09-0FE7-4B9AA6CBDDA7}"/>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7" name="Freeform 45">
                  <a:extLst>
                    <a:ext uri="{FF2B5EF4-FFF2-40B4-BE49-F238E27FC236}">
                      <a16:creationId xmlns:a16="http://schemas.microsoft.com/office/drawing/2014/main" id="{14A084E0-630D-A3BD-7D18-B27B8D5605A7}"/>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8" name="Freeform 46">
                  <a:extLst>
                    <a:ext uri="{FF2B5EF4-FFF2-40B4-BE49-F238E27FC236}">
                      <a16:creationId xmlns:a16="http://schemas.microsoft.com/office/drawing/2014/main" id="{63F52B93-4EF8-BDFD-18C7-3C89D6BCBBBF}"/>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9" name="Freeform 47">
                  <a:extLst>
                    <a:ext uri="{FF2B5EF4-FFF2-40B4-BE49-F238E27FC236}">
                      <a16:creationId xmlns:a16="http://schemas.microsoft.com/office/drawing/2014/main" id="{7B64EB25-3468-65E0-91FA-D2494846F201}"/>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0" name="Freeform 48">
                  <a:extLst>
                    <a:ext uri="{FF2B5EF4-FFF2-40B4-BE49-F238E27FC236}">
                      <a16:creationId xmlns:a16="http://schemas.microsoft.com/office/drawing/2014/main" id="{6BF8A918-7F76-7E24-2911-7377C569B8E4}"/>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1" name="Freeform 49">
                  <a:extLst>
                    <a:ext uri="{FF2B5EF4-FFF2-40B4-BE49-F238E27FC236}">
                      <a16:creationId xmlns:a16="http://schemas.microsoft.com/office/drawing/2014/main" id="{B0FBF373-A3DE-B481-1988-8EEA65654667}"/>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2" name="Freeform 50">
                  <a:extLst>
                    <a:ext uri="{FF2B5EF4-FFF2-40B4-BE49-F238E27FC236}">
                      <a16:creationId xmlns:a16="http://schemas.microsoft.com/office/drawing/2014/main" id="{D3E1F474-C9C5-70DF-5BCA-ECE16FEBDBFC}"/>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3" name="Freeform 51">
                  <a:extLst>
                    <a:ext uri="{FF2B5EF4-FFF2-40B4-BE49-F238E27FC236}">
                      <a16:creationId xmlns:a16="http://schemas.microsoft.com/office/drawing/2014/main" id="{37CE5A01-F688-D4CF-C5C7-DEAD3D7A8FC8}"/>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4" name="Freeform 52">
                  <a:extLst>
                    <a:ext uri="{FF2B5EF4-FFF2-40B4-BE49-F238E27FC236}">
                      <a16:creationId xmlns:a16="http://schemas.microsoft.com/office/drawing/2014/main" id="{6D8C35F8-6E4A-EB34-B0E9-EEC4A0E24AAE}"/>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5" name="Freeform 53">
                  <a:extLst>
                    <a:ext uri="{FF2B5EF4-FFF2-40B4-BE49-F238E27FC236}">
                      <a16:creationId xmlns:a16="http://schemas.microsoft.com/office/drawing/2014/main" id="{65AA8D89-501D-6442-6646-6059BF7E2AE5}"/>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6" name="Freeform 54">
                  <a:extLst>
                    <a:ext uri="{FF2B5EF4-FFF2-40B4-BE49-F238E27FC236}">
                      <a16:creationId xmlns:a16="http://schemas.microsoft.com/office/drawing/2014/main" id="{8D9093FC-FDD3-3E0D-FE9B-390A5C34D2D0}"/>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7" name="Freeform 55">
                  <a:extLst>
                    <a:ext uri="{FF2B5EF4-FFF2-40B4-BE49-F238E27FC236}">
                      <a16:creationId xmlns:a16="http://schemas.microsoft.com/office/drawing/2014/main" id="{034A9199-02D4-B845-9397-2F2C9CD8557C}"/>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8" name="Freeform 56">
                  <a:extLst>
                    <a:ext uri="{FF2B5EF4-FFF2-40B4-BE49-F238E27FC236}">
                      <a16:creationId xmlns:a16="http://schemas.microsoft.com/office/drawing/2014/main" id="{C6E5FF3C-CC38-29E0-E6AF-0D15CDD3F219}"/>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9" name="Freeform 57">
                  <a:extLst>
                    <a:ext uri="{FF2B5EF4-FFF2-40B4-BE49-F238E27FC236}">
                      <a16:creationId xmlns:a16="http://schemas.microsoft.com/office/drawing/2014/main" id="{559E07A2-47A0-AF51-7A1A-C214A7447DC9}"/>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0" name="Freeform 58">
                  <a:extLst>
                    <a:ext uri="{FF2B5EF4-FFF2-40B4-BE49-F238E27FC236}">
                      <a16:creationId xmlns:a16="http://schemas.microsoft.com/office/drawing/2014/main" id="{D190B574-6CA1-A717-339F-B3019D06008C}"/>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1" name="Freeform 59">
                  <a:extLst>
                    <a:ext uri="{FF2B5EF4-FFF2-40B4-BE49-F238E27FC236}">
                      <a16:creationId xmlns:a16="http://schemas.microsoft.com/office/drawing/2014/main" id="{471BA615-8ACA-F60C-288A-17F26BA99C2B}"/>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2" name="Freeform 60">
                  <a:extLst>
                    <a:ext uri="{FF2B5EF4-FFF2-40B4-BE49-F238E27FC236}">
                      <a16:creationId xmlns:a16="http://schemas.microsoft.com/office/drawing/2014/main" id="{7EC7B945-FA6C-0655-7CA2-AFD715C87E1A}"/>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3" name="Freeform 61">
                  <a:extLst>
                    <a:ext uri="{FF2B5EF4-FFF2-40B4-BE49-F238E27FC236}">
                      <a16:creationId xmlns:a16="http://schemas.microsoft.com/office/drawing/2014/main" id="{C05764D8-3247-9D68-5DF1-2AC8FD2A236C}"/>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4" name="Freeform 62">
                  <a:extLst>
                    <a:ext uri="{FF2B5EF4-FFF2-40B4-BE49-F238E27FC236}">
                      <a16:creationId xmlns:a16="http://schemas.microsoft.com/office/drawing/2014/main" id="{6EEDC68A-AC17-9780-0AA8-475F1FFB9007}"/>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5" name="Freeform 63">
                  <a:extLst>
                    <a:ext uri="{FF2B5EF4-FFF2-40B4-BE49-F238E27FC236}">
                      <a16:creationId xmlns:a16="http://schemas.microsoft.com/office/drawing/2014/main" id="{D1AD909F-92D7-E673-EA33-D5EFF134AB3F}"/>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6" name="Freeform 64">
                  <a:extLst>
                    <a:ext uri="{FF2B5EF4-FFF2-40B4-BE49-F238E27FC236}">
                      <a16:creationId xmlns:a16="http://schemas.microsoft.com/office/drawing/2014/main" id="{10FFDC7B-CBF0-5A67-229F-714669AE4325}"/>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7" name="Freeform 65">
                  <a:extLst>
                    <a:ext uri="{FF2B5EF4-FFF2-40B4-BE49-F238E27FC236}">
                      <a16:creationId xmlns:a16="http://schemas.microsoft.com/office/drawing/2014/main" id="{13066DCC-C608-6B4C-8E4D-83DE0820042D}"/>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8" name="Freeform 66">
                  <a:extLst>
                    <a:ext uri="{FF2B5EF4-FFF2-40B4-BE49-F238E27FC236}">
                      <a16:creationId xmlns:a16="http://schemas.microsoft.com/office/drawing/2014/main" id="{78D4D366-EACD-2908-CFF0-47F83A68FEC5}"/>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9" name="Freeform 67">
                  <a:extLst>
                    <a:ext uri="{FF2B5EF4-FFF2-40B4-BE49-F238E27FC236}">
                      <a16:creationId xmlns:a16="http://schemas.microsoft.com/office/drawing/2014/main" id="{1E35FF1F-7DDB-C44F-1242-C4A6694DFF02}"/>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0" name="Freeform 68">
                  <a:extLst>
                    <a:ext uri="{FF2B5EF4-FFF2-40B4-BE49-F238E27FC236}">
                      <a16:creationId xmlns:a16="http://schemas.microsoft.com/office/drawing/2014/main" id="{1BCDFF2A-86E4-ED27-ABBA-3D395E2903D1}"/>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1" name="Freeform 69">
                  <a:extLst>
                    <a:ext uri="{FF2B5EF4-FFF2-40B4-BE49-F238E27FC236}">
                      <a16:creationId xmlns:a16="http://schemas.microsoft.com/office/drawing/2014/main" id="{05079FFF-BE3D-006C-849C-01F432918824}"/>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2" name="Freeform 70">
                  <a:extLst>
                    <a:ext uri="{FF2B5EF4-FFF2-40B4-BE49-F238E27FC236}">
                      <a16:creationId xmlns:a16="http://schemas.microsoft.com/office/drawing/2014/main" id="{799175C2-0139-7CDC-D7FF-4FBAC2756851}"/>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3" name="Freeform 71">
                  <a:extLst>
                    <a:ext uri="{FF2B5EF4-FFF2-40B4-BE49-F238E27FC236}">
                      <a16:creationId xmlns:a16="http://schemas.microsoft.com/office/drawing/2014/main" id="{CC0A4597-834E-DF6E-D686-F62266B0C77D}"/>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4" name="Freeform 72">
                  <a:extLst>
                    <a:ext uri="{FF2B5EF4-FFF2-40B4-BE49-F238E27FC236}">
                      <a16:creationId xmlns:a16="http://schemas.microsoft.com/office/drawing/2014/main" id="{E0F038E0-ED3A-B7F6-65CC-392532ECE3DA}"/>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5" name="Freeform 73">
                  <a:extLst>
                    <a:ext uri="{FF2B5EF4-FFF2-40B4-BE49-F238E27FC236}">
                      <a16:creationId xmlns:a16="http://schemas.microsoft.com/office/drawing/2014/main" id="{216BD16B-5B0E-AB88-FF93-011D9C6C94EE}"/>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6" name="Freeform 74">
                  <a:extLst>
                    <a:ext uri="{FF2B5EF4-FFF2-40B4-BE49-F238E27FC236}">
                      <a16:creationId xmlns:a16="http://schemas.microsoft.com/office/drawing/2014/main" id="{AFD20317-AAF5-3ECF-7A78-9360E907AE6E}"/>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7" name="Freeform 75">
                  <a:extLst>
                    <a:ext uri="{FF2B5EF4-FFF2-40B4-BE49-F238E27FC236}">
                      <a16:creationId xmlns:a16="http://schemas.microsoft.com/office/drawing/2014/main" id="{E07D4662-5B0D-7C81-A1BA-0E411F763A48}"/>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8" name="Freeform 76">
                  <a:extLst>
                    <a:ext uri="{FF2B5EF4-FFF2-40B4-BE49-F238E27FC236}">
                      <a16:creationId xmlns:a16="http://schemas.microsoft.com/office/drawing/2014/main" id="{FEDD3B7E-5E28-C27D-810C-48DEE898AE2B}"/>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9" name="Freeform 77">
                  <a:extLst>
                    <a:ext uri="{FF2B5EF4-FFF2-40B4-BE49-F238E27FC236}">
                      <a16:creationId xmlns:a16="http://schemas.microsoft.com/office/drawing/2014/main" id="{1AC1E377-5066-C865-5911-BB2272D037C7}"/>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0" name="Freeform 78">
                  <a:extLst>
                    <a:ext uri="{FF2B5EF4-FFF2-40B4-BE49-F238E27FC236}">
                      <a16:creationId xmlns:a16="http://schemas.microsoft.com/office/drawing/2014/main" id="{623C739F-EBBD-5F0E-9713-4016B8CD5D1F}"/>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1" name="Freeform 79">
                  <a:extLst>
                    <a:ext uri="{FF2B5EF4-FFF2-40B4-BE49-F238E27FC236}">
                      <a16:creationId xmlns:a16="http://schemas.microsoft.com/office/drawing/2014/main" id="{B30C0EB4-E845-CB54-7A80-986D6922731B}"/>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2" name="Freeform 80">
                  <a:extLst>
                    <a:ext uri="{FF2B5EF4-FFF2-40B4-BE49-F238E27FC236}">
                      <a16:creationId xmlns:a16="http://schemas.microsoft.com/office/drawing/2014/main" id="{DA79E985-5B3B-2CD9-F17D-AC23428D5CE3}"/>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3" name="Freeform 81">
                  <a:extLst>
                    <a:ext uri="{FF2B5EF4-FFF2-40B4-BE49-F238E27FC236}">
                      <a16:creationId xmlns:a16="http://schemas.microsoft.com/office/drawing/2014/main" id="{66BD5159-2FC8-B090-1076-3A79F7FEBCDA}"/>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4" name="Freeform 82">
                  <a:extLst>
                    <a:ext uri="{FF2B5EF4-FFF2-40B4-BE49-F238E27FC236}">
                      <a16:creationId xmlns:a16="http://schemas.microsoft.com/office/drawing/2014/main" id="{2BE1D333-C782-C92C-DF53-3858E837AC38}"/>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5" name="Freeform 83">
                  <a:extLst>
                    <a:ext uri="{FF2B5EF4-FFF2-40B4-BE49-F238E27FC236}">
                      <a16:creationId xmlns:a16="http://schemas.microsoft.com/office/drawing/2014/main" id="{EBE6E8E4-E71B-7A0D-26A9-1DE250C37CB2}"/>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6" name="Freeform 84">
                  <a:extLst>
                    <a:ext uri="{FF2B5EF4-FFF2-40B4-BE49-F238E27FC236}">
                      <a16:creationId xmlns:a16="http://schemas.microsoft.com/office/drawing/2014/main" id="{F51392D0-B6A5-DBF0-ED09-765235F844D4}"/>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7" name="Freeform 85">
                  <a:extLst>
                    <a:ext uri="{FF2B5EF4-FFF2-40B4-BE49-F238E27FC236}">
                      <a16:creationId xmlns:a16="http://schemas.microsoft.com/office/drawing/2014/main" id="{1B861F49-B5FA-8167-F4D8-7051B6A46783}"/>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nvGrpSpPr>
              <p:cNvPr id="9" name="Group 8">
                <a:extLst>
                  <a:ext uri="{FF2B5EF4-FFF2-40B4-BE49-F238E27FC236}">
                    <a16:creationId xmlns:a16="http://schemas.microsoft.com/office/drawing/2014/main" id="{88C39315-225A-A633-B0A5-299F8A6CDF87}"/>
                  </a:ext>
                </a:extLst>
              </p:cNvPr>
              <p:cNvGrpSpPr/>
              <p:nvPr/>
            </p:nvGrpSpPr>
            <p:grpSpPr bwMode="invGray">
              <a:xfrm rot="16200000" flipH="1">
                <a:off x="6492229" y="2755658"/>
                <a:ext cx="4114800" cy="36576"/>
                <a:chOff x="1522413" y="1514475"/>
                <a:chExt cx="10569575" cy="64008"/>
              </a:xfrm>
              <a:solidFill>
                <a:schemeClr val="accent1"/>
              </a:solidFill>
            </p:grpSpPr>
            <p:sp>
              <p:nvSpPr>
                <p:cNvPr id="10" name="Freeform 618">
                  <a:extLst>
                    <a:ext uri="{FF2B5EF4-FFF2-40B4-BE49-F238E27FC236}">
                      <a16:creationId xmlns:a16="http://schemas.microsoft.com/office/drawing/2014/main" id="{4912FA08-9AB3-746D-0665-867551589FD7}"/>
                    </a:ext>
                  </a:extLst>
                </p:cNvPr>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1" name="Freeform 619">
                  <a:extLst>
                    <a:ext uri="{FF2B5EF4-FFF2-40B4-BE49-F238E27FC236}">
                      <a16:creationId xmlns:a16="http://schemas.microsoft.com/office/drawing/2014/main" id="{E4FCEDBA-ADF0-00B5-771F-DF11CCF387C0}"/>
                    </a:ext>
                  </a:extLst>
                </p:cNvPr>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2" name="Freeform 620">
                  <a:extLst>
                    <a:ext uri="{FF2B5EF4-FFF2-40B4-BE49-F238E27FC236}">
                      <a16:creationId xmlns:a16="http://schemas.microsoft.com/office/drawing/2014/main" id="{B9A59CFE-9A48-3E70-AA70-2FF613B088A4}"/>
                    </a:ext>
                  </a:extLst>
                </p:cNvPr>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3" name="Freeform 621">
                  <a:extLst>
                    <a:ext uri="{FF2B5EF4-FFF2-40B4-BE49-F238E27FC236}">
                      <a16:creationId xmlns:a16="http://schemas.microsoft.com/office/drawing/2014/main" id="{38DB06FB-12AA-A0B3-639E-F7035DC61711}"/>
                    </a:ext>
                  </a:extLst>
                </p:cNvPr>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4" name="Freeform 622">
                  <a:extLst>
                    <a:ext uri="{FF2B5EF4-FFF2-40B4-BE49-F238E27FC236}">
                      <a16:creationId xmlns:a16="http://schemas.microsoft.com/office/drawing/2014/main" id="{D774FD99-8C68-850A-4332-1ADC5451D1ED}"/>
                    </a:ext>
                  </a:extLst>
                </p:cNvPr>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5" name="Freeform 623">
                  <a:extLst>
                    <a:ext uri="{FF2B5EF4-FFF2-40B4-BE49-F238E27FC236}">
                      <a16:creationId xmlns:a16="http://schemas.microsoft.com/office/drawing/2014/main" id="{D7DF0340-DA26-3866-DFC6-273A14E6C947}"/>
                    </a:ext>
                  </a:extLst>
                </p:cNvPr>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6" name="Freeform 624">
                  <a:extLst>
                    <a:ext uri="{FF2B5EF4-FFF2-40B4-BE49-F238E27FC236}">
                      <a16:creationId xmlns:a16="http://schemas.microsoft.com/office/drawing/2014/main" id="{B261E431-B4CB-62F9-FC9D-89BE5126BBB1}"/>
                    </a:ext>
                  </a:extLst>
                </p:cNvPr>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7" name="Freeform 625">
                  <a:extLst>
                    <a:ext uri="{FF2B5EF4-FFF2-40B4-BE49-F238E27FC236}">
                      <a16:creationId xmlns:a16="http://schemas.microsoft.com/office/drawing/2014/main" id="{FE38C88A-1D88-4F93-7999-B5B052E6F0B8}"/>
                    </a:ext>
                  </a:extLst>
                </p:cNvPr>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8" name="Freeform 626">
                  <a:extLst>
                    <a:ext uri="{FF2B5EF4-FFF2-40B4-BE49-F238E27FC236}">
                      <a16:creationId xmlns:a16="http://schemas.microsoft.com/office/drawing/2014/main" id="{C8D330E2-FCB4-86A6-7B1C-AAB99F3FA991}"/>
                    </a:ext>
                  </a:extLst>
                </p:cNvPr>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19" name="Freeform 627">
                  <a:extLst>
                    <a:ext uri="{FF2B5EF4-FFF2-40B4-BE49-F238E27FC236}">
                      <a16:creationId xmlns:a16="http://schemas.microsoft.com/office/drawing/2014/main" id="{E022C67D-28D6-AD03-0C9B-5F98233810ED}"/>
                    </a:ext>
                  </a:extLst>
                </p:cNvPr>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0" name="Freeform 628">
                  <a:extLst>
                    <a:ext uri="{FF2B5EF4-FFF2-40B4-BE49-F238E27FC236}">
                      <a16:creationId xmlns:a16="http://schemas.microsoft.com/office/drawing/2014/main" id="{3E31D2D2-7D0C-A84C-5E3A-81096FED1E3E}"/>
                    </a:ext>
                  </a:extLst>
                </p:cNvPr>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1" name="Freeform 629">
                  <a:extLst>
                    <a:ext uri="{FF2B5EF4-FFF2-40B4-BE49-F238E27FC236}">
                      <a16:creationId xmlns:a16="http://schemas.microsoft.com/office/drawing/2014/main" id="{68053A24-4081-3C1C-3B46-5DD3A27ED307}"/>
                    </a:ext>
                  </a:extLst>
                </p:cNvPr>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2" name="Freeform 630">
                  <a:extLst>
                    <a:ext uri="{FF2B5EF4-FFF2-40B4-BE49-F238E27FC236}">
                      <a16:creationId xmlns:a16="http://schemas.microsoft.com/office/drawing/2014/main" id="{D14C57D6-DD88-8FDC-2F1F-A7D2093F5C7E}"/>
                    </a:ext>
                  </a:extLst>
                </p:cNvPr>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3" name="Freeform 631">
                  <a:extLst>
                    <a:ext uri="{FF2B5EF4-FFF2-40B4-BE49-F238E27FC236}">
                      <a16:creationId xmlns:a16="http://schemas.microsoft.com/office/drawing/2014/main" id="{6A15D37C-C924-0F5D-CC1A-AA5E506F0CE0}"/>
                    </a:ext>
                  </a:extLst>
                </p:cNvPr>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4" name="Freeform 632">
                  <a:extLst>
                    <a:ext uri="{FF2B5EF4-FFF2-40B4-BE49-F238E27FC236}">
                      <a16:creationId xmlns:a16="http://schemas.microsoft.com/office/drawing/2014/main" id="{D7C91997-3B58-CFFD-A72E-74C7A6E0A524}"/>
                    </a:ext>
                  </a:extLst>
                </p:cNvPr>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5" name="Freeform 633">
                  <a:extLst>
                    <a:ext uri="{FF2B5EF4-FFF2-40B4-BE49-F238E27FC236}">
                      <a16:creationId xmlns:a16="http://schemas.microsoft.com/office/drawing/2014/main" id="{C5FB9495-0BF5-E7CA-4395-F3B31B041907}"/>
                    </a:ext>
                  </a:extLst>
                </p:cNvPr>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6" name="Freeform 634">
                  <a:extLst>
                    <a:ext uri="{FF2B5EF4-FFF2-40B4-BE49-F238E27FC236}">
                      <a16:creationId xmlns:a16="http://schemas.microsoft.com/office/drawing/2014/main" id="{60BE71AC-8339-367E-4812-6774046BA9EE}"/>
                    </a:ext>
                  </a:extLst>
                </p:cNvPr>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7" name="Freeform 635">
                  <a:extLst>
                    <a:ext uri="{FF2B5EF4-FFF2-40B4-BE49-F238E27FC236}">
                      <a16:creationId xmlns:a16="http://schemas.microsoft.com/office/drawing/2014/main" id="{39C03943-0481-4FF0-8694-469179CFEF04}"/>
                    </a:ext>
                  </a:extLst>
                </p:cNvPr>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8" name="Freeform 636">
                  <a:extLst>
                    <a:ext uri="{FF2B5EF4-FFF2-40B4-BE49-F238E27FC236}">
                      <a16:creationId xmlns:a16="http://schemas.microsoft.com/office/drawing/2014/main" id="{1401B119-FC4D-E69F-B14C-06A8BF012540}"/>
                    </a:ext>
                  </a:extLst>
                </p:cNvPr>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29" name="Freeform 637">
                  <a:extLst>
                    <a:ext uri="{FF2B5EF4-FFF2-40B4-BE49-F238E27FC236}">
                      <a16:creationId xmlns:a16="http://schemas.microsoft.com/office/drawing/2014/main" id="{32378AFE-7052-345B-5C7E-3C235991E005}"/>
                    </a:ext>
                  </a:extLst>
                </p:cNvPr>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0" name="Freeform 638">
                  <a:extLst>
                    <a:ext uri="{FF2B5EF4-FFF2-40B4-BE49-F238E27FC236}">
                      <a16:creationId xmlns:a16="http://schemas.microsoft.com/office/drawing/2014/main" id="{2CB0969A-07E0-99C5-81BA-E7931755E12F}"/>
                    </a:ext>
                  </a:extLst>
                </p:cNvPr>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1" name="Freeform 639">
                  <a:extLst>
                    <a:ext uri="{FF2B5EF4-FFF2-40B4-BE49-F238E27FC236}">
                      <a16:creationId xmlns:a16="http://schemas.microsoft.com/office/drawing/2014/main" id="{478746C4-5DCC-650D-C18E-572154D68819}"/>
                    </a:ext>
                  </a:extLst>
                </p:cNvPr>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2" name="Freeform 640">
                  <a:extLst>
                    <a:ext uri="{FF2B5EF4-FFF2-40B4-BE49-F238E27FC236}">
                      <a16:creationId xmlns:a16="http://schemas.microsoft.com/office/drawing/2014/main" id="{B75F70ED-6BEC-1668-046C-D9718F452FBC}"/>
                    </a:ext>
                  </a:extLst>
                </p:cNvPr>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3" name="Freeform 641">
                  <a:extLst>
                    <a:ext uri="{FF2B5EF4-FFF2-40B4-BE49-F238E27FC236}">
                      <a16:creationId xmlns:a16="http://schemas.microsoft.com/office/drawing/2014/main" id="{CBA21F0A-825E-B670-E1A6-2204C3643031}"/>
                    </a:ext>
                  </a:extLst>
                </p:cNvPr>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4" name="Freeform 642">
                  <a:extLst>
                    <a:ext uri="{FF2B5EF4-FFF2-40B4-BE49-F238E27FC236}">
                      <a16:creationId xmlns:a16="http://schemas.microsoft.com/office/drawing/2014/main" id="{88C94888-6855-4870-DD8B-DBF7C256A75F}"/>
                    </a:ext>
                  </a:extLst>
                </p:cNvPr>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5" name="Freeform 643">
                  <a:extLst>
                    <a:ext uri="{FF2B5EF4-FFF2-40B4-BE49-F238E27FC236}">
                      <a16:creationId xmlns:a16="http://schemas.microsoft.com/office/drawing/2014/main" id="{4D3F6DEB-2E6C-8CFF-1067-BA662D16A757}"/>
                    </a:ext>
                  </a:extLst>
                </p:cNvPr>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6" name="Freeform 644">
                  <a:extLst>
                    <a:ext uri="{FF2B5EF4-FFF2-40B4-BE49-F238E27FC236}">
                      <a16:creationId xmlns:a16="http://schemas.microsoft.com/office/drawing/2014/main" id="{DB6CCC65-D677-E490-9725-9A9E3F1D6939}"/>
                    </a:ext>
                  </a:extLst>
                </p:cNvPr>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7" name="Freeform 645">
                  <a:extLst>
                    <a:ext uri="{FF2B5EF4-FFF2-40B4-BE49-F238E27FC236}">
                      <a16:creationId xmlns:a16="http://schemas.microsoft.com/office/drawing/2014/main" id="{1F3926E8-0A58-9CB6-6222-3B38AA83A82A}"/>
                    </a:ext>
                  </a:extLst>
                </p:cNvPr>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8" name="Freeform 646">
                  <a:extLst>
                    <a:ext uri="{FF2B5EF4-FFF2-40B4-BE49-F238E27FC236}">
                      <a16:creationId xmlns:a16="http://schemas.microsoft.com/office/drawing/2014/main" id="{A06C2380-D0C2-46D4-52ED-F8788A45802F}"/>
                    </a:ext>
                  </a:extLst>
                </p:cNvPr>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39" name="Freeform 647">
                  <a:extLst>
                    <a:ext uri="{FF2B5EF4-FFF2-40B4-BE49-F238E27FC236}">
                      <a16:creationId xmlns:a16="http://schemas.microsoft.com/office/drawing/2014/main" id="{B776E312-C4D0-D1B0-4073-C24220D97CAB}"/>
                    </a:ext>
                  </a:extLst>
                </p:cNvPr>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0" name="Freeform 648">
                  <a:extLst>
                    <a:ext uri="{FF2B5EF4-FFF2-40B4-BE49-F238E27FC236}">
                      <a16:creationId xmlns:a16="http://schemas.microsoft.com/office/drawing/2014/main" id="{44C57B65-B669-D4A3-5E4C-2DE22F3B18AA}"/>
                    </a:ext>
                  </a:extLst>
                </p:cNvPr>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1" name="Freeform 649">
                  <a:extLst>
                    <a:ext uri="{FF2B5EF4-FFF2-40B4-BE49-F238E27FC236}">
                      <a16:creationId xmlns:a16="http://schemas.microsoft.com/office/drawing/2014/main" id="{3C74E704-7B28-988A-1DE0-DD30ECFA6AE8}"/>
                    </a:ext>
                  </a:extLst>
                </p:cNvPr>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2" name="Freeform 650">
                  <a:extLst>
                    <a:ext uri="{FF2B5EF4-FFF2-40B4-BE49-F238E27FC236}">
                      <a16:creationId xmlns:a16="http://schemas.microsoft.com/office/drawing/2014/main" id="{58A330AB-8018-F0C9-5225-B2A2F32E48BC}"/>
                    </a:ext>
                  </a:extLst>
                </p:cNvPr>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3" name="Freeform 651">
                  <a:extLst>
                    <a:ext uri="{FF2B5EF4-FFF2-40B4-BE49-F238E27FC236}">
                      <a16:creationId xmlns:a16="http://schemas.microsoft.com/office/drawing/2014/main" id="{5D60AB79-3DCE-0A9C-AE4D-F2E72628AC57}"/>
                    </a:ext>
                  </a:extLst>
                </p:cNvPr>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4" name="Freeform 652">
                  <a:extLst>
                    <a:ext uri="{FF2B5EF4-FFF2-40B4-BE49-F238E27FC236}">
                      <a16:creationId xmlns:a16="http://schemas.microsoft.com/office/drawing/2014/main" id="{74213A4E-DE45-95B6-C953-17D0DF4A0E61}"/>
                    </a:ext>
                  </a:extLst>
                </p:cNvPr>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5" name="Freeform 653">
                  <a:extLst>
                    <a:ext uri="{FF2B5EF4-FFF2-40B4-BE49-F238E27FC236}">
                      <a16:creationId xmlns:a16="http://schemas.microsoft.com/office/drawing/2014/main" id="{E012A985-3054-AE4B-4715-4EC6ED4B136D}"/>
                    </a:ext>
                  </a:extLst>
                </p:cNvPr>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6" name="Freeform 654">
                  <a:extLst>
                    <a:ext uri="{FF2B5EF4-FFF2-40B4-BE49-F238E27FC236}">
                      <a16:creationId xmlns:a16="http://schemas.microsoft.com/office/drawing/2014/main" id="{64990892-7AE7-CDB7-9893-E7763DDF69D5}"/>
                    </a:ext>
                  </a:extLst>
                </p:cNvPr>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7" name="Freeform 655">
                  <a:extLst>
                    <a:ext uri="{FF2B5EF4-FFF2-40B4-BE49-F238E27FC236}">
                      <a16:creationId xmlns:a16="http://schemas.microsoft.com/office/drawing/2014/main" id="{578BF9A2-177D-8423-CB40-1FC252681452}"/>
                    </a:ext>
                  </a:extLst>
                </p:cNvPr>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8" name="Freeform 656">
                  <a:extLst>
                    <a:ext uri="{FF2B5EF4-FFF2-40B4-BE49-F238E27FC236}">
                      <a16:creationId xmlns:a16="http://schemas.microsoft.com/office/drawing/2014/main" id="{3775AFC0-6427-DB28-9AFD-95088F36410F}"/>
                    </a:ext>
                  </a:extLst>
                </p:cNvPr>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49" name="Freeform 657">
                  <a:extLst>
                    <a:ext uri="{FF2B5EF4-FFF2-40B4-BE49-F238E27FC236}">
                      <a16:creationId xmlns:a16="http://schemas.microsoft.com/office/drawing/2014/main" id="{864E7345-5473-73EF-C1A3-756871F6413D}"/>
                    </a:ext>
                  </a:extLst>
                </p:cNvPr>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0" name="Freeform 658">
                  <a:extLst>
                    <a:ext uri="{FF2B5EF4-FFF2-40B4-BE49-F238E27FC236}">
                      <a16:creationId xmlns:a16="http://schemas.microsoft.com/office/drawing/2014/main" id="{F1B70A47-0C98-3A9C-55A5-3B7E98BECF73}"/>
                    </a:ext>
                  </a:extLst>
                </p:cNvPr>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1" name="Freeform 659">
                  <a:extLst>
                    <a:ext uri="{FF2B5EF4-FFF2-40B4-BE49-F238E27FC236}">
                      <a16:creationId xmlns:a16="http://schemas.microsoft.com/office/drawing/2014/main" id="{3AA01AFB-DCAB-B11B-33A2-61FA6880F422}"/>
                    </a:ext>
                  </a:extLst>
                </p:cNvPr>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2" name="Freeform 660">
                  <a:extLst>
                    <a:ext uri="{FF2B5EF4-FFF2-40B4-BE49-F238E27FC236}">
                      <a16:creationId xmlns:a16="http://schemas.microsoft.com/office/drawing/2014/main" id="{79E56E23-8CE7-4314-F76E-5E63F96E439F}"/>
                    </a:ext>
                  </a:extLst>
                </p:cNvPr>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3" name="Freeform 661">
                  <a:extLst>
                    <a:ext uri="{FF2B5EF4-FFF2-40B4-BE49-F238E27FC236}">
                      <a16:creationId xmlns:a16="http://schemas.microsoft.com/office/drawing/2014/main" id="{8D4A6E7C-F73E-FF03-0AF4-E3B0348900A9}"/>
                    </a:ext>
                  </a:extLst>
                </p:cNvPr>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4" name="Freeform 662">
                  <a:extLst>
                    <a:ext uri="{FF2B5EF4-FFF2-40B4-BE49-F238E27FC236}">
                      <a16:creationId xmlns:a16="http://schemas.microsoft.com/office/drawing/2014/main" id="{0093189E-9D2F-9BAD-57B2-0D310EA6DF4D}"/>
                    </a:ext>
                  </a:extLst>
                </p:cNvPr>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5" name="Freeform 663">
                  <a:extLst>
                    <a:ext uri="{FF2B5EF4-FFF2-40B4-BE49-F238E27FC236}">
                      <a16:creationId xmlns:a16="http://schemas.microsoft.com/office/drawing/2014/main" id="{2827B63F-B5DD-F3B3-5E36-9F6C3BBD15D0}"/>
                    </a:ext>
                  </a:extLst>
                </p:cNvPr>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6" name="Freeform 664">
                  <a:extLst>
                    <a:ext uri="{FF2B5EF4-FFF2-40B4-BE49-F238E27FC236}">
                      <a16:creationId xmlns:a16="http://schemas.microsoft.com/office/drawing/2014/main" id="{8D0F09CC-4AC1-C4D9-E265-37572E2FCA95}"/>
                    </a:ext>
                  </a:extLst>
                </p:cNvPr>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7" name="Freeform 665">
                  <a:extLst>
                    <a:ext uri="{FF2B5EF4-FFF2-40B4-BE49-F238E27FC236}">
                      <a16:creationId xmlns:a16="http://schemas.microsoft.com/office/drawing/2014/main" id="{16D40794-A157-842E-D36D-5646E598A7DD}"/>
                    </a:ext>
                  </a:extLst>
                </p:cNvPr>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8" name="Freeform 666">
                  <a:extLst>
                    <a:ext uri="{FF2B5EF4-FFF2-40B4-BE49-F238E27FC236}">
                      <a16:creationId xmlns:a16="http://schemas.microsoft.com/office/drawing/2014/main" id="{1FA554F8-D88E-2ADC-516F-76CE58393907}"/>
                    </a:ext>
                  </a:extLst>
                </p:cNvPr>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59" name="Freeform 667">
                  <a:extLst>
                    <a:ext uri="{FF2B5EF4-FFF2-40B4-BE49-F238E27FC236}">
                      <a16:creationId xmlns:a16="http://schemas.microsoft.com/office/drawing/2014/main" id="{75C790A7-ECD4-1395-5AD3-8ADA7D784895}"/>
                    </a:ext>
                  </a:extLst>
                </p:cNvPr>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0" name="Freeform 668">
                  <a:extLst>
                    <a:ext uri="{FF2B5EF4-FFF2-40B4-BE49-F238E27FC236}">
                      <a16:creationId xmlns:a16="http://schemas.microsoft.com/office/drawing/2014/main" id="{CFC48300-E478-DBBE-38BE-63F21DDD969D}"/>
                    </a:ext>
                  </a:extLst>
                </p:cNvPr>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1" name="Freeform 669">
                  <a:extLst>
                    <a:ext uri="{FF2B5EF4-FFF2-40B4-BE49-F238E27FC236}">
                      <a16:creationId xmlns:a16="http://schemas.microsoft.com/office/drawing/2014/main" id="{54BF18FC-1F96-6E31-8F2E-A1091D58B636}"/>
                    </a:ext>
                  </a:extLst>
                </p:cNvPr>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2" name="Freeform 670">
                  <a:extLst>
                    <a:ext uri="{FF2B5EF4-FFF2-40B4-BE49-F238E27FC236}">
                      <a16:creationId xmlns:a16="http://schemas.microsoft.com/office/drawing/2014/main" id="{22B2588E-0C2C-DEA4-FE08-17E7D42312F3}"/>
                    </a:ext>
                  </a:extLst>
                </p:cNvPr>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3" name="Freeform 671">
                  <a:extLst>
                    <a:ext uri="{FF2B5EF4-FFF2-40B4-BE49-F238E27FC236}">
                      <a16:creationId xmlns:a16="http://schemas.microsoft.com/office/drawing/2014/main" id="{CD97C3B0-D66C-E462-7D30-B5C8A1117D33}"/>
                    </a:ext>
                  </a:extLst>
                </p:cNvPr>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4" name="Freeform 672">
                  <a:extLst>
                    <a:ext uri="{FF2B5EF4-FFF2-40B4-BE49-F238E27FC236}">
                      <a16:creationId xmlns:a16="http://schemas.microsoft.com/office/drawing/2014/main" id="{58AB43FB-3E9D-89C6-48C7-8A91428E9773}"/>
                    </a:ext>
                  </a:extLst>
                </p:cNvPr>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5" name="Freeform 673">
                  <a:extLst>
                    <a:ext uri="{FF2B5EF4-FFF2-40B4-BE49-F238E27FC236}">
                      <a16:creationId xmlns:a16="http://schemas.microsoft.com/office/drawing/2014/main" id="{7BC1CCC3-FE20-8B0F-4EA8-B084CE91EB57}"/>
                    </a:ext>
                  </a:extLst>
                </p:cNvPr>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6" name="Freeform 674">
                  <a:extLst>
                    <a:ext uri="{FF2B5EF4-FFF2-40B4-BE49-F238E27FC236}">
                      <a16:creationId xmlns:a16="http://schemas.microsoft.com/office/drawing/2014/main" id="{97F64C77-BC3A-50D2-5420-23FB33473522}"/>
                    </a:ext>
                  </a:extLst>
                </p:cNvPr>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7" name="Freeform 675">
                  <a:extLst>
                    <a:ext uri="{FF2B5EF4-FFF2-40B4-BE49-F238E27FC236}">
                      <a16:creationId xmlns:a16="http://schemas.microsoft.com/office/drawing/2014/main" id="{099E0813-449D-1756-B595-1BB272514191}"/>
                    </a:ext>
                  </a:extLst>
                </p:cNvPr>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8" name="Freeform 676">
                  <a:extLst>
                    <a:ext uri="{FF2B5EF4-FFF2-40B4-BE49-F238E27FC236}">
                      <a16:creationId xmlns:a16="http://schemas.microsoft.com/office/drawing/2014/main" id="{DD062F74-DA84-B354-77BD-81934E5CE323}"/>
                    </a:ext>
                  </a:extLst>
                </p:cNvPr>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69" name="Freeform 677">
                  <a:extLst>
                    <a:ext uri="{FF2B5EF4-FFF2-40B4-BE49-F238E27FC236}">
                      <a16:creationId xmlns:a16="http://schemas.microsoft.com/office/drawing/2014/main" id="{4BCD5115-25DE-198E-5F92-9BFCDD6F83CE}"/>
                    </a:ext>
                  </a:extLst>
                </p:cNvPr>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0" name="Freeform 678">
                  <a:extLst>
                    <a:ext uri="{FF2B5EF4-FFF2-40B4-BE49-F238E27FC236}">
                      <a16:creationId xmlns:a16="http://schemas.microsoft.com/office/drawing/2014/main" id="{3DCAEE1E-0734-07B5-2715-DD3E0F7A52FB}"/>
                    </a:ext>
                  </a:extLst>
                </p:cNvPr>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1" name="Freeform 679">
                  <a:extLst>
                    <a:ext uri="{FF2B5EF4-FFF2-40B4-BE49-F238E27FC236}">
                      <a16:creationId xmlns:a16="http://schemas.microsoft.com/office/drawing/2014/main" id="{CDB6D4E0-0835-B36A-9E3E-1FDD74251906}"/>
                    </a:ext>
                  </a:extLst>
                </p:cNvPr>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2" name="Freeform 680">
                  <a:extLst>
                    <a:ext uri="{FF2B5EF4-FFF2-40B4-BE49-F238E27FC236}">
                      <a16:creationId xmlns:a16="http://schemas.microsoft.com/office/drawing/2014/main" id="{4F953C43-BEB0-4877-9B1B-CDCE232C5BDC}"/>
                    </a:ext>
                  </a:extLst>
                </p:cNvPr>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3" name="Freeform 681">
                  <a:extLst>
                    <a:ext uri="{FF2B5EF4-FFF2-40B4-BE49-F238E27FC236}">
                      <a16:creationId xmlns:a16="http://schemas.microsoft.com/office/drawing/2014/main" id="{101E5AE9-B7CF-7AAF-CAAC-4FB1CC4793A6}"/>
                    </a:ext>
                  </a:extLst>
                </p:cNvPr>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4" name="Freeform 682">
                  <a:extLst>
                    <a:ext uri="{FF2B5EF4-FFF2-40B4-BE49-F238E27FC236}">
                      <a16:creationId xmlns:a16="http://schemas.microsoft.com/office/drawing/2014/main" id="{8B3D5EB6-BC20-5922-02CF-0569B09778AD}"/>
                    </a:ext>
                  </a:extLst>
                </p:cNvPr>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5" name="Freeform 683">
                  <a:extLst>
                    <a:ext uri="{FF2B5EF4-FFF2-40B4-BE49-F238E27FC236}">
                      <a16:creationId xmlns:a16="http://schemas.microsoft.com/office/drawing/2014/main" id="{1E345496-CC30-2342-4533-4E2EC2ED1E9A}"/>
                    </a:ext>
                  </a:extLst>
                </p:cNvPr>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6" name="Freeform 684">
                  <a:extLst>
                    <a:ext uri="{FF2B5EF4-FFF2-40B4-BE49-F238E27FC236}">
                      <a16:creationId xmlns:a16="http://schemas.microsoft.com/office/drawing/2014/main" id="{5C1B6861-A7BC-0FB2-F871-C8B149292DCF}"/>
                    </a:ext>
                  </a:extLst>
                </p:cNvPr>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7" name="Freeform 685">
                  <a:extLst>
                    <a:ext uri="{FF2B5EF4-FFF2-40B4-BE49-F238E27FC236}">
                      <a16:creationId xmlns:a16="http://schemas.microsoft.com/office/drawing/2014/main" id="{B5EED588-B2B1-A282-20DE-CD2743D9AB9F}"/>
                    </a:ext>
                  </a:extLst>
                </p:cNvPr>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8" name="Freeform 686">
                  <a:extLst>
                    <a:ext uri="{FF2B5EF4-FFF2-40B4-BE49-F238E27FC236}">
                      <a16:creationId xmlns:a16="http://schemas.microsoft.com/office/drawing/2014/main" id="{D8A91E29-D5AD-E7C7-1576-3B6498E3386C}"/>
                    </a:ext>
                  </a:extLst>
                </p:cNvPr>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79" name="Freeform 687">
                  <a:extLst>
                    <a:ext uri="{FF2B5EF4-FFF2-40B4-BE49-F238E27FC236}">
                      <a16:creationId xmlns:a16="http://schemas.microsoft.com/office/drawing/2014/main" id="{5E9715BD-205F-91B1-CA35-4155BA4FF9D5}"/>
                    </a:ext>
                  </a:extLst>
                </p:cNvPr>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0" name="Freeform 688">
                  <a:extLst>
                    <a:ext uri="{FF2B5EF4-FFF2-40B4-BE49-F238E27FC236}">
                      <a16:creationId xmlns:a16="http://schemas.microsoft.com/office/drawing/2014/main" id="{2EDE07B1-6877-81FA-F713-B5834DC40259}"/>
                    </a:ext>
                  </a:extLst>
                </p:cNvPr>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1" name="Freeform 689">
                  <a:extLst>
                    <a:ext uri="{FF2B5EF4-FFF2-40B4-BE49-F238E27FC236}">
                      <a16:creationId xmlns:a16="http://schemas.microsoft.com/office/drawing/2014/main" id="{3763C2B2-E0FC-5181-AC8B-940B51E3B9FD}"/>
                    </a:ext>
                  </a:extLst>
                </p:cNvPr>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2" name="Freeform 690">
                  <a:extLst>
                    <a:ext uri="{FF2B5EF4-FFF2-40B4-BE49-F238E27FC236}">
                      <a16:creationId xmlns:a16="http://schemas.microsoft.com/office/drawing/2014/main" id="{55E7CCDF-8F0D-1E49-24E8-F83D7D2859A6}"/>
                    </a:ext>
                  </a:extLst>
                </p:cNvPr>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sp>
              <p:nvSpPr>
                <p:cNvPr id="83" name="Freeform 691">
                  <a:extLst>
                    <a:ext uri="{FF2B5EF4-FFF2-40B4-BE49-F238E27FC236}">
                      <a16:creationId xmlns:a16="http://schemas.microsoft.com/office/drawing/2014/main" id="{23239D02-A927-F084-8A13-BB520BDD4B30}"/>
                    </a:ext>
                  </a:extLst>
                </p:cNvPr>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eaLnBrk="1" fontAlgn="auto" hangingPunct="1">
                    <a:spcBef>
                      <a:spcPts val="0"/>
                    </a:spcBef>
                    <a:spcAft>
                      <a:spcPts val="0"/>
                    </a:spcAft>
                    <a:defRPr/>
                  </a:pPr>
                  <a:endParaRPr>
                    <a:latin typeface="+mn-lt"/>
                  </a:endParaRPr>
                </a:p>
              </p:txBody>
            </p:sp>
          </p:grpSp>
        </p:grpSp>
      </p:grpSp>
      <p:sp>
        <p:nvSpPr>
          <p:cNvPr id="2" name="Title 1"/>
          <p:cNvSpPr>
            <a:spLocks noGrp="1"/>
          </p:cNvSpPr>
          <p:nvPr>
            <p:ph type="title"/>
          </p:nvPr>
        </p:nvSpPr>
        <p:spPr>
          <a:xfrm>
            <a:off x="1522811" y="274638"/>
            <a:ext cx="9146380" cy="1020762"/>
          </a:xfrm>
        </p:spPr>
        <p:txBody>
          <a:bodyPr>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6293" y="1884311"/>
            <a:ext cx="5670757"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7908018" y="3411748"/>
            <a:ext cx="2743915"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08" name="Footer Placeholder 5">
            <a:extLst>
              <a:ext uri="{FF2B5EF4-FFF2-40B4-BE49-F238E27FC236}">
                <a16:creationId xmlns:a16="http://schemas.microsoft.com/office/drawing/2014/main" id="{D9904F93-A4F7-0254-5066-567870020DDC}"/>
              </a:ext>
            </a:extLst>
          </p:cNvPr>
          <p:cNvSpPr>
            <a:spLocks noGrp="1"/>
          </p:cNvSpPr>
          <p:nvPr>
            <p:ph type="ftr" sz="quarter" idx="10"/>
          </p:nvPr>
        </p:nvSpPr>
        <p:spPr/>
        <p:txBody>
          <a:bodyPr/>
          <a:lstStyle>
            <a:lvl1pPr>
              <a:defRPr/>
            </a:lvl1pPr>
          </a:lstStyle>
          <a:p>
            <a:pPr>
              <a:defRPr/>
            </a:pPr>
            <a:endParaRPr lang="en-US"/>
          </a:p>
        </p:txBody>
      </p:sp>
      <p:sp>
        <p:nvSpPr>
          <p:cNvPr id="309" name="Date Placeholder 4">
            <a:extLst>
              <a:ext uri="{FF2B5EF4-FFF2-40B4-BE49-F238E27FC236}">
                <a16:creationId xmlns:a16="http://schemas.microsoft.com/office/drawing/2014/main" id="{2498915D-D13C-80A2-B349-9517DB3DD75C}"/>
              </a:ext>
            </a:extLst>
          </p:cNvPr>
          <p:cNvSpPr>
            <a:spLocks noGrp="1"/>
          </p:cNvSpPr>
          <p:nvPr>
            <p:ph type="dt" sz="half" idx="11"/>
          </p:nvPr>
        </p:nvSpPr>
        <p:spPr/>
        <p:txBody>
          <a:bodyPr/>
          <a:lstStyle>
            <a:lvl1pPr>
              <a:defRPr/>
            </a:lvl1pPr>
          </a:lstStyle>
          <a:p>
            <a:pPr>
              <a:defRPr/>
            </a:pPr>
            <a:fld id="{014CD41C-2A14-424F-B77A-5A7D337686B9}" type="datetimeFigureOut">
              <a:rPr lang="en-US"/>
              <a:pPr>
                <a:defRPr/>
              </a:pPr>
              <a:t>10/12/2022</a:t>
            </a:fld>
            <a:endParaRPr lang="en-US"/>
          </a:p>
        </p:txBody>
      </p:sp>
      <p:sp>
        <p:nvSpPr>
          <p:cNvPr id="310" name="Slide Number Placeholder 6">
            <a:extLst>
              <a:ext uri="{FF2B5EF4-FFF2-40B4-BE49-F238E27FC236}">
                <a16:creationId xmlns:a16="http://schemas.microsoft.com/office/drawing/2014/main" id="{0C353AF7-124B-87BC-8453-F2953DBA8E00}"/>
              </a:ext>
            </a:extLst>
          </p:cNvPr>
          <p:cNvSpPr>
            <a:spLocks noGrp="1"/>
          </p:cNvSpPr>
          <p:nvPr>
            <p:ph type="sldNum" sz="quarter" idx="12"/>
          </p:nvPr>
        </p:nvSpPr>
        <p:spPr/>
        <p:txBody>
          <a:bodyPr/>
          <a:lstStyle>
            <a:lvl1pPr>
              <a:defRPr/>
            </a:lvl1pPr>
          </a:lstStyle>
          <a:p>
            <a:pPr>
              <a:defRPr/>
            </a:pPr>
            <a:fld id="{6168E910-9D22-4065-859B-DEC5F1295AAB}" type="slidenum">
              <a:rPr lang="en-US"/>
              <a:pPr>
                <a:defRPr/>
              </a:pPr>
              <a:t>‹#›</a:t>
            </a:fld>
            <a:endParaRPr lang="en-US"/>
          </a:p>
        </p:txBody>
      </p:sp>
    </p:spTree>
    <p:extLst>
      <p:ext uri="{BB962C8B-B14F-4D97-AF65-F5344CB8AC3E}">
        <p14:creationId xmlns:p14="http://schemas.microsoft.com/office/powerpoint/2010/main" val="794473656"/>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77A86FC2-DA5E-9235-FCB8-59BE591C6D85}"/>
              </a:ext>
            </a:extLst>
          </p:cNvPr>
          <p:cNvGrpSpPr>
            <a:grpSpLocks/>
          </p:cNvGrpSpPr>
          <p:nvPr/>
        </p:nvGrpSpPr>
        <p:grpSpPr bwMode="auto">
          <a:xfrm>
            <a:off x="1522413" y="1514475"/>
            <a:ext cx="10572750" cy="63500"/>
            <a:chOff x="1522413" y="1514475"/>
            <a:chExt cx="10569575" cy="64008"/>
          </a:xfrm>
        </p:grpSpPr>
        <p:sp>
          <p:nvSpPr>
            <p:cNvPr id="5" name="Freeform 7">
              <a:extLst>
                <a:ext uri="{FF2B5EF4-FFF2-40B4-BE49-F238E27FC236}">
                  <a16:creationId xmlns:a16="http://schemas.microsoft.com/office/drawing/2014/main" id="{CB477419-1BFB-A56B-708A-98E812034CCD}"/>
                </a:ext>
              </a:extLst>
            </p:cNvPr>
            <p:cNvSpPr>
              <a:spLocks/>
            </p:cNvSpPr>
            <p:nvPr/>
          </p:nvSpPr>
          <p:spPr bwMode="invGray">
            <a:xfrm>
              <a:off x="12028488" y="1525554"/>
              <a:ext cx="63500" cy="4924"/>
            </a:xfrm>
            <a:custGeom>
              <a:avLst/>
              <a:gdLst>
                <a:gd name="T0" fmla="*/ 2147483646 w 67"/>
                <a:gd name="T1" fmla="*/ 2147483646 h 6"/>
                <a:gd name="T2" fmla="*/ 2147483646 w 67"/>
                <a:gd name="T3" fmla="*/ 2147483646 h 6"/>
                <a:gd name="T4" fmla="*/ 2147483646 w 67"/>
                <a:gd name="T5" fmla="*/ 1658141407 h 6"/>
                <a:gd name="T6" fmla="*/ 2147483646 w 67"/>
                <a:gd name="T7" fmla="*/ 0 h 6"/>
                <a:gd name="T8" fmla="*/ 2147483646 w 6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 name="Freeform 8">
              <a:extLst>
                <a:ext uri="{FF2B5EF4-FFF2-40B4-BE49-F238E27FC236}">
                  <a16:creationId xmlns:a16="http://schemas.microsoft.com/office/drawing/2014/main" id="{FD2543A5-23BE-5ABC-2561-28A52BFE0571}"/>
                </a:ext>
              </a:extLst>
            </p:cNvPr>
            <p:cNvSpPr>
              <a:spLocks/>
            </p:cNvSpPr>
            <p:nvPr/>
          </p:nvSpPr>
          <p:spPr bwMode="invGray">
            <a:xfrm>
              <a:off x="12022138" y="1532939"/>
              <a:ext cx="19050" cy="1231"/>
            </a:xfrm>
            <a:custGeom>
              <a:avLst/>
              <a:gdLst>
                <a:gd name="T0" fmla="*/ 0 w 20"/>
                <a:gd name="T1" fmla="*/ 466352656 h 2"/>
                <a:gd name="T2" fmla="*/ 0 w 20"/>
                <a:gd name="T3" fmla="*/ 466352656 h 2"/>
                <a:gd name="T4" fmla="*/ 2147483646 w 20"/>
                <a:gd name="T5" fmla="*/ 233365594 h 2"/>
                <a:gd name="T6" fmla="*/ 0 w 2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9">
              <a:extLst>
                <a:ext uri="{FF2B5EF4-FFF2-40B4-BE49-F238E27FC236}">
                  <a16:creationId xmlns:a16="http://schemas.microsoft.com/office/drawing/2014/main" id="{99826634-1826-ACE7-8AF2-7F57F5B5B32A}"/>
                </a:ext>
              </a:extLst>
            </p:cNvPr>
            <p:cNvSpPr>
              <a:spLocks/>
            </p:cNvSpPr>
            <p:nvPr/>
          </p:nvSpPr>
          <p:spPr bwMode="invGray">
            <a:xfrm>
              <a:off x="12041188" y="1531708"/>
              <a:ext cx="39687" cy="6155"/>
            </a:xfrm>
            <a:custGeom>
              <a:avLst/>
              <a:gdLst>
                <a:gd name="T0" fmla="*/ 2147483646 w 41"/>
                <a:gd name="T1" fmla="*/ 0 h 6"/>
                <a:gd name="T2" fmla="*/ 2147483646 w 41"/>
                <a:gd name="T3" fmla="*/ 0 h 6"/>
                <a:gd name="T4" fmla="*/ 0 w 41"/>
                <a:gd name="T5" fmla="*/ 2147483646 h 6"/>
                <a:gd name="T6" fmla="*/ 2147483646 w 41"/>
                <a:gd name="T7" fmla="*/ 1079694713 h 6"/>
                <a:gd name="T8" fmla="*/ 2147483646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15">
              <a:extLst>
                <a:ext uri="{FF2B5EF4-FFF2-40B4-BE49-F238E27FC236}">
                  <a16:creationId xmlns:a16="http://schemas.microsoft.com/office/drawing/2014/main" id="{8280E917-381F-02BE-A647-6137477A8808}"/>
                </a:ext>
              </a:extLst>
            </p:cNvPr>
            <p:cNvSpPr>
              <a:spLocks/>
            </p:cNvSpPr>
            <p:nvPr/>
          </p:nvSpPr>
          <p:spPr bwMode="invGray">
            <a:xfrm>
              <a:off x="11831638" y="1526784"/>
              <a:ext cx="42862" cy="4924"/>
            </a:xfrm>
            <a:custGeom>
              <a:avLst/>
              <a:gdLst>
                <a:gd name="T0" fmla="*/ 1728282516 w 45"/>
                <a:gd name="T1" fmla="*/ 0 h 6"/>
                <a:gd name="T2" fmla="*/ 1728282516 w 45"/>
                <a:gd name="T3" fmla="*/ 0 h 6"/>
                <a:gd name="T4" fmla="*/ 2147483646 w 45"/>
                <a:gd name="T5" fmla="*/ 2147483646 h 6"/>
                <a:gd name="T6" fmla="*/ 2147483646 w 45"/>
                <a:gd name="T7" fmla="*/ 2147483646 h 6"/>
                <a:gd name="T8" fmla="*/ 1728282516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16">
              <a:extLst>
                <a:ext uri="{FF2B5EF4-FFF2-40B4-BE49-F238E27FC236}">
                  <a16:creationId xmlns:a16="http://schemas.microsoft.com/office/drawing/2014/main" id="{AB2633EC-4FDA-3C6A-83E2-343199D3B3C0}"/>
                </a:ext>
              </a:extLst>
            </p:cNvPr>
            <p:cNvSpPr>
              <a:spLocks/>
            </p:cNvSpPr>
            <p:nvPr/>
          </p:nvSpPr>
          <p:spPr bwMode="invGray">
            <a:xfrm>
              <a:off x="11809413" y="1531708"/>
              <a:ext cx="41275" cy="2462"/>
            </a:xfrm>
            <a:custGeom>
              <a:avLst/>
              <a:gdLst>
                <a:gd name="T0" fmla="*/ 2147483646 w 44"/>
                <a:gd name="T1" fmla="*/ 0 h 3"/>
                <a:gd name="T2" fmla="*/ 2147483646 w 44"/>
                <a:gd name="T3" fmla="*/ 0 h 3"/>
                <a:gd name="T4" fmla="*/ 0 w 44"/>
                <a:gd name="T5" fmla="*/ 1658141407 h 3"/>
                <a:gd name="T6" fmla="*/ 2147483646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7">
              <a:extLst>
                <a:ext uri="{FF2B5EF4-FFF2-40B4-BE49-F238E27FC236}">
                  <a16:creationId xmlns:a16="http://schemas.microsoft.com/office/drawing/2014/main" id="{3A9E7676-A193-2AE2-219D-AB3CC1168FC4}"/>
                </a:ext>
              </a:extLst>
            </p:cNvPr>
            <p:cNvSpPr>
              <a:spLocks/>
            </p:cNvSpPr>
            <p:nvPr/>
          </p:nvSpPr>
          <p:spPr bwMode="invGray">
            <a:xfrm>
              <a:off x="12003088" y="1537863"/>
              <a:ext cx="77787" cy="3693"/>
            </a:xfrm>
            <a:custGeom>
              <a:avLst/>
              <a:gdLst>
                <a:gd name="T0" fmla="*/ 2147483646 w 82"/>
                <a:gd name="T1" fmla="*/ 2014642290 h 5"/>
                <a:gd name="T2" fmla="*/ 2147483646 w 82"/>
                <a:gd name="T3" fmla="*/ 2014642290 h 5"/>
                <a:gd name="T4" fmla="*/ 2147483646 w 82"/>
                <a:gd name="T5" fmla="*/ 0 h 5"/>
                <a:gd name="T6" fmla="*/ 0 w 82"/>
                <a:gd name="T7" fmla="*/ 2014642290 h 5"/>
                <a:gd name="T8" fmla="*/ 2147483646 w 82"/>
                <a:gd name="T9" fmla="*/ 201464229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8">
              <a:extLst>
                <a:ext uri="{FF2B5EF4-FFF2-40B4-BE49-F238E27FC236}">
                  <a16:creationId xmlns:a16="http://schemas.microsoft.com/office/drawing/2014/main" id="{D42CECA8-8BB8-14A5-03B3-46F0A5664B43}"/>
                </a:ext>
              </a:extLst>
            </p:cNvPr>
            <p:cNvSpPr>
              <a:spLocks/>
            </p:cNvSpPr>
            <p:nvPr/>
          </p:nvSpPr>
          <p:spPr bwMode="invGray">
            <a:xfrm>
              <a:off x="11664950" y="1523092"/>
              <a:ext cx="39687" cy="4924"/>
            </a:xfrm>
            <a:custGeom>
              <a:avLst/>
              <a:gdLst>
                <a:gd name="T0" fmla="*/ 2147483646 w 42"/>
                <a:gd name="T1" fmla="*/ 2147483646 h 5"/>
                <a:gd name="T2" fmla="*/ 2147483646 w 42"/>
                <a:gd name="T3" fmla="*/ 2147483646 h 5"/>
                <a:gd name="T4" fmla="*/ 2147483646 w 42"/>
                <a:gd name="T5" fmla="*/ 0 h 5"/>
                <a:gd name="T6" fmla="*/ 0 w 42"/>
                <a:gd name="T7" fmla="*/ 2147483646 h 5"/>
                <a:gd name="T8" fmla="*/ 2147483646 w 4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9">
              <a:extLst>
                <a:ext uri="{FF2B5EF4-FFF2-40B4-BE49-F238E27FC236}">
                  <a16:creationId xmlns:a16="http://schemas.microsoft.com/office/drawing/2014/main" id="{B4B9E3C7-462B-1E28-18DD-10071EDC5C76}"/>
                </a:ext>
              </a:extLst>
            </p:cNvPr>
            <p:cNvSpPr>
              <a:spLocks/>
            </p:cNvSpPr>
            <p:nvPr/>
          </p:nvSpPr>
          <p:spPr bwMode="invGray">
            <a:xfrm>
              <a:off x="11506200" y="1521861"/>
              <a:ext cx="92075" cy="4924"/>
            </a:xfrm>
            <a:custGeom>
              <a:avLst/>
              <a:gdLst>
                <a:gd name="T0" fmla="*/ 2147483646 w 98"/>
                <a:gd name="T1" fmla="*/ 2147483646 h 6"/>
                <a:gd name="T2" fmla="*/ 2147483646 w 98"/>
                <a:gd name="T3" fmla="*/ 2147483646 h 6"/>
                <a:gd name="T4" fmla="*/ 2147483646 w 98"/>
                <a:gd name="T5" fmla="*/ 0 h 6"/>
                <a:gd name="T6" fmla="*/ 0 w 98"/>
                <a:gd name="T7" fmla="*/ 2147483646 h 6"/>
                <a:gd name="T8" fmla="*/ 2147483646 w 9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20">
              <a:extLst>
                <a:ext uri="{FF2B5EF4-FFF2-40B4-BE49-F238E27FC236}">
                  <a16:creationId xmlns:a16="http://schemas.microsoft.com/office/drawing/2014/main" id="{E755919E-00E7-CC4A-3986-04D4551490DF}"/>
                </a:ext>
              </a:extLst>
            </p:cNvPr>
            <p:cNvSpPr>
              <a:spLocks/>
            </p:cNvSpPr>
            <p:nvPr/>
          </p:nvSpPr>
          <p:spPr bwMode="invGray">
            <a:xfrm>
              <a:off x="11471275" y="1525554"/>
              <a:ext cx="34925" cy="3693"/>
            </a:xfrm>
            <a:custGeom>
              <a:avLst/>
              <a:gdLst>
                <a:gd name="T0" fmla="*/ 0 w 36"/>
                <a:gd name="T1" fmla="*/ 2147483646 h 3"/>
                <a:gd name="T2" fmla="*/ 0 w 36"/>
                <a:gd name="T3" fmla="*/ 2147483646 h 3"/>
                <a:gd name="T4" fmla="*/ 2147483646 w 36"/>
                <a:gd name="T5" fmla="*/ 0 h 3"/>
                <a:gd name="T6" fmla="*/ 0 w 36"/>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21">
              <a:extLst>
                <a:ext uri="{FF2B5EF4-FFF2-40B4-BE49-F238E27FC236}">
                  <a16:creationId xmlns:a16="http://schemas.microsoft.com/office/drawing/2014/main" id="{353005DB-ECA0-9DEF-B79F-CFECAEAAC422}"/>
                </a:ext>
              </a:extLst>
            </p:cNvPr>
            <p:cNvSpPr>
              <a:spLocks/>
            </p:cNvSpPr>
            <p:nvPr/>
          </p:nvSpPr>
          <p:spPr bwMode="invGray">
            <a:xfrm>
              <a:off x="11710988" y="1529246"/>
              <a:ext cx="30162" cy="4924"/>
            </a:xfrm>
            <a:custGeom>
              <a:avLst/>
              <a:gdLst>
                <a:gd name="T0" fmla="*/ 2147483646 w 32"/>
                <a:gd name="T1" fmla="*/ 2147483646 h 5"/>
                <a:gd name="T2" fmla="*/ 2147483646 w 32"/>
                <a:gd name="T3" fmla="*/ 2147483646 h 5"/>
                <a:gd name="T4" fmla="*/ 0 w 32"/>
                <a:gd name="T5" fmla="*/ 0 h 5"/>
                <a:gd name="T6" fmla="*/ 2147483646 w 32"/>
                <a:gd name="T7" fmla="*/ 2147483646 h 5"/>
                <a:gd name="T8" fmla="*/ 2147483646 w 3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22">
              <a:extLst>
                <a:ext uri="{FF2B5EF4-FFF2-40B4-BE49-F238E27FC236}">
                  <a16:creationId xmlns:a16="http://schemas.microsoft.com/office/drawing/2014/main" id="{D0A8F917-5D9B-463C-7DF0-10F3009DCBA5}"/>
                </a:ext>
              </a:extLst>
            </p:cNvPr>
            <p:cNvSpPr>
              <a:spLocks/>
            </p:cNvSpPr>
            <p:nvPr/>
          </p:nvSpPr>
          <p:spPr bwMode="invGray">
            <a:xfrm>
              <a:off x="11691938" y="1532939"/>
              <a:ext cx="34925" cy="1231"/>
            </a:xfrm>
            <a:custGeom>
              <a:avLst/>
              <a:gdLst>
                <a:gd name="T0" fmla="*/ 2147483646 w 36"/>
                <a:gd name="T1" fmla="*/ 1865409391 h 1"/>
                <a:gd name="T2" fmla="*/ 2147483646 w 36"/>
                <a:gd name="T3" fmla="*/ 1865409391 h 1"/>
                <a:gd name="T4" fmla="*/ 2147483646 w 36"/>
                <a:gd name="T5" fmla="*/ 1865409391 h 1"/>
                <a:gd name="T6" fmla="*/ 0 w 36"/>
                <a:gd name="T7" fmla="*/ 0 h 1"/>
                <a:gd name="T8" fmla="*/ 2147483646 w 36"/>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23">
              <a:extLst>
                <a:ext uri="{FF2B5EF4-FFF2-40B4-BE49-F238E27FC236}">
                  <a16:creationId xmlns:a16="http://schemas.microsoft.com/office/drawing/2014/main" id="{9B24C729-9735-4AFC-70C7-AB329DB404B3}"/>
                </a:ext>
              </a:extLst>
            </p:cNvPr>
            <p:cNvSpPr>
              <a:spLocks/>
            </p:cNvSpPr>
            <p:nvPr/>
          </p:nvSpPr>
          <p:spPr bwMode="invGray">
            <a:xfrm>
              <a:off x="11741150" y="1534170"/>
              <a:ext cx="4762" cy="0"/>
            </a:xfrm>
            <a:custGeom>
              <a:avLst/>
              <a:gdLst>
                <a:gd name="T0" fmla="*/ 2147483646 w 5"/>
                <a:gd name="T1" fmla="*/ 2147483646 w 5"/>
                <a:gd name="T2" fmla="*/ 0 w 5"/>
                <a:gd name="T3" fmla="*/ 2147483646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24">
              <a:extLst>
                <a:ext uri="{FF2B5EF4-FFF2-40B4-BE49-F238E27FC236}">
                  <a16:creationId xmlns:a16="http://schemas.microsoft.com/office/drawing/2014/main" id="{4B1E6FFC-A7C4-1EDE-0592-EC0880D3A07A}"/>
                </a:ext>
              </a:extLst>
            </p:cNvPr>
            <p:cNvSpPr>
              <a:spLocks/>
            </p:cNvSpPr>
            <p:nvPr/>
          </p:nvSpPr>
          <p:spPr bwMode="invGray">
            <a:xfrm>
              <a:off x="11841163" y="1537863"/>
              <a:ext cx="71437" cy="8617"/>
            </a:xfrm>
            <a:custGeom>
              <a:avLst/>
              <a:gdLst>
                <a:gd name="T0" fmla="*/ 2147483646 w 75"/>
                <a:gd name="T1" fmla="*/ 0 h 9"/>
                <a:gd name="T2" fmla="*/ 2147483646 w 75"/>
                <a:gd name="T3" fmla="*/ 0 h 9"/>
                <a:gd name="T4" fmla="*/ 2147483646 w 75"/>
                <a:gd name="T5" fmla="*/ 2147483646 h 9"/>
                <a:gd name="T6" fmla="*/ 2147483646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25">
              <a:extLst>
                <a:ext uri="{FF2B5EF4-FFF2-40B4-BE49-F238E27FC236}">
                  <a16:creationId xmlns:a16="http://schemas.microsoft.com/office/drawing/2014/main" id="{9B48044B-1522-A99E-284E-020E4FAAB2A1}"/>
                </a:ext>
              </a:extLst>
            </p:cNvPr>
            <p:cNvSpPr>
              <a:spLocks/>
            </p:cNvSpPr>
            <p:nvPr/>
          </p:nvSpPr>
          <p:spPr bwMode="invGray">
            <a:xfrm>
              <a:off x="11764963" y="1535401"/>
              <a:ext cx="44450" cy="3693"/>
            </a:xfrm>
            <a:custGeom>
              <a:avLst/>
              <a:gdLst>
                <a:gd name="T0" fmla="*/ 0 w 47"/>
                <a:gd name="T1" fmla="*/ 2147483646 h 4"/>
                <a:gd name="T2" fmla="*/ 0 w 47"/>
                <a:gd name="T3" fmla="*/ 2147483646 h 4"/>
                <a:gd name="T4" fmla="*/ 2147483646 w 47"/>
                <a:gd name="T5" fmla="*/ 2147483646 h 4"/>
                <a:gd name="T6" fmla="*/ 2147483646 w 47"/>
                <a:gd name="T7" fmla="*/ 0 h 4"/>
                <a:gd name="T8" fmla="*/ 0 w 47"/>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26">
              <a:extLst>
                <a:ext uri="{FF2B5EF4-FFF2-40B4-BE49-F238E27FC236}">
                  <a16:creationId xmlns:a16="http://schemas.microsoft.com/office/drawing/2014/main" id="{D3B529F9-C2EC-7788-6126-874A12636414}"/>
                </a:ext>
              </a:extLst>
            </p:cNvPr>
            <p:cNvSpPr>
              <a:spLocks/>
            </p:cNvSpPr>
            <p:nvPr/>
          </p:nvSpPr>
          <p:spPr bwMode="invGray">
            <a:xfrm>
              <a:off x="11744325" y="1537863"/>
              <a:ext cx="20637" cy="2462"/>
            </a:xfrm>
            <a:custGeom>
              <a:avLst/>
              <a:gdLst>
                <a:gd name="T0" fmla="*/ 0 w 22"/>
                <a:gd name="T1" fmla="*/ 2147483646 h 2"/>
                <a:gd name="T2" fmla="*/ 0 w 22"/>
                <a:gd name="T3" fmla="*/ 2147483646 h 2"/>
                <a:gd name="T4" fmla="*/ 2147483646 w 22"/>
                <a:gd name="T5" fmla="*/ 0 h 2"/>
                <a:gd name="T6" fmla="*/ 2147483646 w 22"/>
                <a:gd name="T7" fmla="*/ 0 h 2"/>
                <a:gd name="T8" fmla="*/ 0 w 2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7">
              <a:extLst>
                <a:ext uri="{FF2B5EF4-FFF2-40B4-BE49-F238E27FC236}">
                  <a16:creationId xmlns:a16="http://schemas.microsoft.com/office/drawing/2014/main" id="{52187023-0CB2-A70A-0759-6831B4444B8A}"/>
                </a:ext>
              </a:extLst>
            </p:cNvPr>
            <p:cNvSpPr>
              <a:spLocks/>
            </p:cNvSpPr>
            <p:nvPr/>
          </p:nvSpPr>
          <p:spPr bwMode="invGray">
            <a:xfrm>
              <a:off x="11482388" y="1531708"/>
              <a:ext cx="85725" cy="3693"/>
            </a:xfrm>
            <a:custGeom>
              <a:avLst/>
              <a:gdLst>
                <a:gd name="T0" fmla="*/ 2147483646 w 90"/>
                <a:gd name="T1" fmla="*/ 0 h 4"/>
                <a:gd name="T2" fmla="*/ 2147483646 w 90"/>
                <a:gd name="T3" fmla="*/ 0 h 4"/>
                <a:gd name="T4" fmla="*/ 0 w 90"/>
                <a:gd name="T5" fmla="*/ 1574365600 h 4"/>
                <a:gd name="T6" fmla="*/ 2147483646 w 90"/>
                <a:gd name="T7" fmla="*/ 2147483646 h 4"/>
                <a:gd name="T8" fmla="*/ 2147483646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8">
              <a:extLst>
                <a:ext uri="{FF2B5EF4-FFF2-40B4-BE49-F238E27FC236}">
                  <a16:creationId xmlns:a16="http://schemas.microsoft.com/office/drawing/2014/main" id="{C1DD5FCD-BD43-D260-AE36-E512D4EB0394}"/>
                </a:ext>
              </a:extLst>
            </p:cNvPr>
            <p:cNvSpPr>
              <a:spLocks/>
            </p:cNvSpPr>
            <p:nvPr/>
          </p:nvSpPr>
          <p:spPr bwMode="invGray">
            <a:xfrm>
              <a:off x="11626850" y="1532939"/>
              <a:ext cx="4762" cy="1231"/>
            </a:xfrm>
            <a:custGeom>
              <a:avLst/>
              <a:gdLst>
                <a:gd name="T0" fmla="*/ 2147483646 w 5"/>
                <a:gd name="T1" fmla="*/ 0 h 1"/>
                <a:gd name="T2" fmla="*/ 2147483646 w 5"/>
                <a:gd name="T3" fmla="*/ 0 h 1"/>
                <a:gd name="T4" fmla="*/ 0 w 5"/>
                <a:gd name="T5" fmla="*/ 1865409391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29">
              <a:extLst>
                <a:ext uri="{FF2B5EF4-FFF2-40B4-BE49-F238E27FC236}">
                  <a16:creationId xmlns:a16="http://schemas.microsoft.com/office/drawing/2014/main" id="{0E3B1EB1-A407-25EF-C8AE-1C2598A49A7E}"/>
                </a:ext>
              </a:extLst>
            </p:cNvPr>
            <p:cNvSpPr>
              <a:spLocks/>
            </p:cNvSpPr>
            <p:nvPr/>
          </p:nvSpPr>
          <p:spPr bwMode="invGray">
            <a:xfrm>
              <a:off x="11261725" y="1534170"/>
              <a:ext cx="4762" cy="0"/>
            </a:xfrm>
            <a:custGeom>
              <a:avLst/>
              <a:gdLst>
                <a:gd name="T0" fmla="*/ 0 w 5"/>
                <a:gd name="T1" fmla="*/ 0 h 1"/>
                <a:gd name="T2" fmla="*/ 0 w 5"/>
                <a:gd name="T3" fmla="*/ 0 h 1"/>
                <a:gd name="T4" fmla="*/ 2147483646 w 5"/>
                <a:gd name="T5" fmla="*/ 1 h 1"/>
                <a:gd name="T6" fmla="*/ 2147483646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30">
              <a:extLst>
                <a:ext uri="{FF2B5EF4-FFF2-40B4-BE49-F238E27FC236}">
                  <a16:creationId xmlns:a16="http://schemas.microsoft.com/office/drawing/2014/main" id="{F58B8382-2BFE-5DB4-FBE7-F6F3DA6ABC02}"/>
                </a:ext>
              </a:extLst>
            </p:cNvPr>
            <p:cNvSpPr>
              <a:spLocks/>
            </p:cNvSpPr>
            <p:nvPr/>
          </p:nvSpPr>
          <p:spPr bwMode="invGray">
            <a:xfrm>
              <a:off x="11553825" y="1534170"/>
              <a:ext cx="44450" cy="2462"/>
            </a:xfrm>
            <a:custGeom>
              <a:avLst/>
              <a:gdLst>
                <a:gd name="T0" fmla="*/ 2147483646 w 47"/>
                <a:gd name="T1" fmla="*/ 2147483646 h 2"/>
                <a:gd name="T2" fmla="*/ 2147483646 w 47"/>
                <a:gd name="T3" fmla="*/ 2147483646 h 2"/>
                <a:gd name="T4" fmla="*/ 2147483646 w 47"/>
                <a:gd name="T5" fmla="*/ 0 h 2"/>
                <a:gd name="T6" fmla="*/ 1691372624 w 47"/>
                <a:gd name="T7" fmla="*/ 1865409391 h 2"/>
                <a:gd name="T8" fmla="*/ 2147483646 w 4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31">
              <a:extLst>
                <a:ext uri="{FF2B5EF4-FFF2-40B4-BE49-F238E27FC236}">
                  <a16:creationId xmlns:a16="http://schemas.microsoft.com/office/drawing/2014/main" id="{C2A6B650-94AE-1BED-8664-3CB1EC3A1A51}"/>
                </a:ext>
              </a:extLst>
            </p:cNvPr>
            <p:cNvSpPr>
              <a:spLocks/>
            </p:cNvSpPr>
            <p:nvPr/>
          </p:nvSpPr>
          <p:spPr bwMode="invGray">
            <a:xfrm>
              <a:off x="11409363" y="1529246"/>
              <a:ext cx="31750" cy="2462"/>
            </a:xfrm>
            <a:custGeom>
              <a:avLst/>
              <a:gdLst>
                <a:gd name="T0" fmla="*/ 0 w 33"/>
                <a:gd name="T1" fmla="*/ 552938118 h 3"/>
                <a:gd name="T2" fmla="*/ 0 w 33"/>
                <a:gd name="T3" fmla="*/ 552938118 h 3"/>
                <a:gd name="T4" fmla="*/ 2147483646 w 33"/>
                <a:gd name="T5" fmla="*/ 1658141407 h 3"/>
                <a:gd name="T6" fmla="*/ 0 w 33"/>
                <a:gd name="T7" fmla="*/ 55293811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32">
              <a:extLst>
                <a:ext uri="{FF2B5EF4-FFF2-40B4-BE49-F238E27FC236}">
                  <a16:creationId xmlns:a16="http://schemas.microsoft.com/office/drawing/2014/main" id="{B784A290-6046-C0DA-D495-8AF6DABFB1B4}"/>
                </a:ext>
              </a:extLst>
            </p:cNvPr>
            <p:cNvSpPr>
              <a:spLocks/>
            </p:cNvSpPr>
            <p:nvPr/>
          </p:nvSpPr>
          <p:spPr bwMode="invGray">
            <a:xfrm>
              <a:off x="11618913" y="1531708"/>
              <a:ext cx="6350" cy="0"/>
            </a:xfrm>
            <a:custGeom>
              <a:avLst/>
              <a:gdLst>
                <a:gd name="T0" fmla="*/ 2147483646 w 6"/>
                <a:gd name="T1" fmla="*/ 1 h 1"/>
                <a:gd name="T2" fmla="*/ 2147483646 w 6"/>
                <a:gd name="T3" fmla="*/ 1 h 1"/>
                <a:gd name="T4" fmla="*/ 2147483646 w 6"/>
                <a:gd name="T5" fmla="*/ 1 h 1"/>
                <a:gd name="T6" fmla="*/ 2147483646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33">
              <a:extLst>
                <a:ext uri="{FF2B5EF4-FFF2-40B4-BE49-F238E27FC236}">
                  <a16:creationId xmlns:a16="http://schemas.microsoft.com/office/drawing/2014/main" id="{978A8C1C-F950-6467-7581-C3DA4703048A}"/>
                </a:ext>
              </a:extLst>
            </p:cNvPr>
            <p:cNvSpPr>
              <a:spLocks/>
            </p:cNvSpPr>
            <p:nvPr/>
          </p:nvSpPr>
          <p:spPr bwMode="invGray">
            <a:xfrm>
              <a:off x="11598275" y="1531708"/>
              <a:ext cx="28575" cy="2462"/>
            </a:xfrm>
            <a:custGeom>
              <a:avLst/>
              <a:gdLst>
                <a:gd name="T0" fmla="*/ 2147483646 w 31"/>
                <a:gd name="T1" fmla="*/ 0 h 3"/>
                <a:gd name="T2" fmla="*/ 2147483646 w 31"/>
                <a:gd name="T3" fmla="*/ 0 h 3"/>
                <a:gd name="T4" fmla="*/ 0 w 31"/>
                <a:gd name="T5" fmla="*/ 1658141407 h 3"/>
                <a:gd name="T6" fmla="*/ 2147483646 w 31"/>
                <a:gd name="T7" fmla="*/ 1105203289 h 3"/>
                <a:gd name="T8" fmla="*/ 2147483646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34">
              <a:extLst>
                <a:ext uri="{FF2B5EF4-FFF2-40B4-BE49-F238E27FC236}">
                  <a16:creationId xmlns:a16="http://schemas.microsoft.com/office/drawing/2014/main" id="{A2F3889C-262D-0758-7919-E151DAB049E5}"/>
                </a:ext>
              </a:extLst>
            </p:cNvPr>
            <p:cNvSpPr>
              <a:spLocks/>
            </p:cNvSpPr>
            <p:nvPr/>
          </p:nvSpPr>
          <p:spPr bwMode="invGray">
            <a:xfrm>
              <a:off x="11137900" y="1534170"/>
              <a:ext cx="188912" cy="23388"/>
            </a:xfrm>
            <a:custGeom>
              <a:avLst/>
              <a:gdLst>
                <a:gd name="T0" fmla="*/ 2147483646 w 198"/>
                <a:gd name="T1" fmla="*/ 2147483646 h 27"/>
                <a:gd name="T2" fmla="*/ 2147483646 w 198"/>
                <a:gd name="T3" fmla="*/ 2147483646 h 27"/>
                <a:gd name="T4" fmla="*/ 2147483646 w 198"/>
                <a:gd name="T5" fmla="*/ 2147483646 h 27"/>
                <a:gd name="T6" fmla="*/ 2147483646 w 198"/>
                <a:gd name="T7" fmla="*/ 0 h 27"/>
                <a:gd name="T8" fmla="*/ 2147483646 w 198"/>
                <a:gd name="T9" fmla="*/ 2147483646 h 27"/>
                <a:gd name="T10" fmla="*/ 2147483646 w 198"/>
                <a:gd name="T11" fmla="*/ 2147483646 h 27"/>
                <a:gd name="T12" fmla="*/ 2147483646 w 198"/>
                <a:gd name="T13" fmla="*/ 2147483646 h 27"/>
                <a:gd name="T14" fmla="*/ 2147483646 w 198"/>
                <a:gd name="T15" fmla="*/ 2147483646 h 27"/>
                <a:gd name="T16" fmla="*/ 2147483646 w 198"/>
                <a:gd name="T17" fmla="*/ 2147483646 h 27"/>
                <a:gd name="T18" fmla="*/ 2147483646 w 198"/>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35">
              <a:extLst>
                <a:ext uri="{FF2B5EF4-FFF2-40B4-BE49-F238E27FC236}">
                  <a16:creationId xmlns:a16="http://schemas.microsoft.com/office/drawing/2014/main" id="{6319EC79-8CDA-A8F9-69F3-2A227F94EF39}"/>
                </a:ext>
              </a:extLst>
            </p:cNvPr>
            <p:cNvSpPr>
              <a:spLocks/>
            </p:cNvSpPr>
            <p:nvPr/>
          </p:nvSpPr>
          <p:spPr bwMode="invGray">
            <a:xfrm>
              <a:off x="11266488" y="1529246"/>
              <a:ext cx="95250" cy="4924"/>
            </a:xfrm>
            <a:custGeom>
              <a:avLst/>
              <a:gdLst>
                <a:gd name="T0" fmla="*/ 2147483646 w 100"/>
                <a:gd name="T1" fmla="*/ 2147483646 h 6"/>
                <a:gd name="T2" fmla="*/ 2147483646 w 100"/>
                <a:gd name="T3" fmla="*/ 2147483646 h 6"/>
                <a:gd name="T4" fmla="*/ 2147483646 w 100"/>
                <a:gd name="T5" fmla="*/ 2147483646 h 6"/>
                <a:gd name="T6" fmla="*/ 2147483646 w 100"/>
                <a:gd name="T7" fmla="*/ 0 h 6"/>
                <a:gd name="T8" fmla="*/ 0 w 100"/>
                <a:gd name="T9" fmla="*/ 2147483646 h 6"/>
                <a:gd name="T10" fmla="*/ 2147483646 w 100"/>
                <a:gd name="T11" fmla="*/ 2147483646 h 6"/>
                <a:gd name="T12" fmla="*/ 2147483646 w 10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36">
              <a:extLst>
                <a:ext uri="{FF2B5EF4-FFF2-40B4-BE49-F238E27FC236}">
                  <a16:creationId xmlns:a16="http://schemas.microsoft.com/office/drawing/2014/main" id="{E5C44068-1525-03FE-8FCE-FD0B86B42D2C}"/>
                </a:ext>
              </a:extLst>
            </p:cNvPr>
            <p:cNvSpPr>
              <a:spLocks/>
            </p:cNvSpPr>
            <p:nvPr/>
          </p:nvSpPr>
          <p:spPr bwMode="invGray">
            <a:xfrm>
              <a:off x="11361738" y="1531708"/>
              <a:ext cx="134937" cy="12309"/>
            </a:xfrm>
            <a:custGeom>
              <a:avLst/>
              <a:gdLst>
                <a:gd name="T0" fmla="*/ 2147483646 w 142"/>
                <a:gd name="T1" fmla="*/ 2039220600 h 14"/>
                <a:gd name="T2" fmla="*/ 2147483646 w 142"/>
                <a:gd name="T3" fmla="*/ 2039220600 h 14"/>
                <a:gd name="T4" fmla="*/ 2147483646 w 142"/>
                <a:gd name="T5" fmla="*/ 2147483646 h 14"/>
                <a:gd name="T6" fmla="*/ 2147483646 w 142"/>
                <a:gd name="T7" fmla="*/ 2147483646 h 14"/>
                <a:gd name="T8" fmla="*/ 2147483646 w 142"/>
                <a:gd name="T9" fmla="*/ 2039220600 h 14"/>
                <a:gd name="T10" fmla="*/ 2147483646 w 142"/>
                <a:gd name="T11" fmla="*/ 1358965474 h 14"/>
                <a:gd name="T12" fmla="*/ 2147483646 w 142"/>
                <a:gd name="T13" fmla="*/ 0 h 14"/>
                <a:gd name="T14" fmla="*/ 2147483646 w 142"/>
                <a:gd name="T15" fmla="*/ 679482297 h 14"/>
                <a:gd name="T16" fmla="*/ 2147483646 w 142"/>
                <a:gd name="T17" fmla="*/ 679482297 h 14"/>
                <a:gd name="T18" fmla="*/ 2147483646 w 142"/>
                <a:gd name="T19" fmla="*/ 679482297 h 14"/>
                <a:gd name="T20" fmla="*/ 2147483646 w 142"/>
                <a:gd name="T21" fmla="*/ 679482297 h 14"/>
                <a:gd name="T22" fmla="*/ 2147483646 w 142"/>
                <a:gd name="T23" fmla="*/ 679482297 h 14"/>
                <a:gd name="T24" fmla="*/ 2147483646 w 142"/>
                <a:gd name="T25" fmla="*/ 2039220600 h 14"/>
                <a:gd name="T26" fmla="*/ 2147483646 w 142"/>
                <a:gd name="T27" fmla="*/ 679482297 h 14"/>
                <a:gd name="T28" fmla="*/ 2147483646 w 142"/>
                <a:gd name="T29" fmla="*/ 679482297 h 14"/>
                <a:gd name="T30" fmla="*/ 2147483646 w 142"/>
                <a:gd name="T31" fmla="*/ 679482297 h 14"/>
                <a:gd name="T32" fmla="*/ 0 w 142"/>
                <a:gd name="T33" fmla="*/ 2039220600 h 14"/>
                <a:gd name="T34" fmla="*/ 2147483646 w 142"/>
                <a:gd name="T35" fmla="*/ 20392206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37">
              <a:extLst>
                <a:ext uri="{FF2B5EF4-FFF2-40B4-BE49-F238E27FC236}">
                  <a16:creationId xmlns:a16="http://schemas.microsoft.com/office/drawing/2014/main" id="{0E62AE74-FD66-A0EB-2A86-E039BDD63D4F}"/>
                </a:ext>
              </a:extLst>
            </p:cNvPr>
            <p:cNvSpPr>
              <a:spLocks/>
            </p:cNvSpPr>
            <p:nvPr/>
          </p:nvSpPr>
          <p:spPr bwMode="invGray">
            <a:xfrm>
              <a:off x="11834813" y="1552634"/>
              <a:ext cx="9525" cy="1231"/>
            </a:xfrm>
            <a:custGeom>
              <a:avLst/>
              <a:gdLst>
                <a:gd name="T0" fmla="*/ 2147483646 w 11"/>
                <a:gd name="T1" fmla="*/ 1865409391 h 1"/>
                <a:gd name="T2" fmla="*/ 2147483646 w 11"/>
                <a:gd name="T3" fmla="*/ 1865409391 h 1"/>
                <a:gd name="T4" fmla="*/ 2147483646 w 11"/>
                <a:gd name="T5" fmla="*/ 0 h 1"/>
                <a:gd name="T6" fmla="*/ 2147483646 w 11"/>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38">
              <a:extLst>
                <a:ext uri="{FF2B5EF4-FFF2-40B4-BE49-F238E27FC236}">
                  <a16:creationId xmlns:a16="http://schemas.microsoft.com/office/drawing/2014/main" id="{CA083422-29DC-6425-C66D-0869F6849A77}"/>
                </a:ext>
              </a:extLst>
            </p:cNvPr>
            <p:cNvSpPr>
              <a:spLocks/>
            </p:cNvSpPr>
            <p:nvPr/>
          </p:nvSpPr>
          <p:spPr bwMode="invGray">
            <a:xfrm>
              <a:off x="11764963" y="1542787"/>
              <a:ext cx="117475" cy="9847"/>
            </a:xfrm>
            <a:custGeom>
              <a:avLst/>
              <a:gdLst>
                <a:gd name="T0" fmla="*/ 2147483646 w 122"/>
                <a:gd name="T1" fmla="*/ 2147483646 h 12"/>
                <a:gd name="T2" fmla="*/ 2147483646 w 122"/>
                <a:gd name="T3" fmla="*/ 2147483646 h 12"/>
                <a:gd name="T4" fmla="*/ 2147483646 w 122"/>
                <a:gd name="T5" fmla="*/ 2147483646 h 12"/>
                <a:gd name="T6" fmla="*/ 2147483646 w 122"/>
                <a:gd name="T7" fmla="*/ 2147483646 h 12"/>
                <a:gd name="T8" fmla="*/ 2147483646 w 122"/>
                <a:gd name="T9" fmla="*/ 2147483646 h 12"/>
                <a:gd name="T10" fmla="*/ 2147483646 w 122"/>
                <a:gd name="T11" fmla="*/ 2147483646 h 12"/>
                <a:gd name="T12" fmla="*/ 2147483646 w 122"/>
                <a:gd name="T13" fmla="*/ 0 h 12"/>
                <a:gd name="T14" fmla="*/ 2147483646 w 122"/>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39">
              <a:extLst>
                <a:ext uri="{FF2B5EF4-FFF2-40B4-BE49-F238E27FC236}">
                  <a16:creationId xmlns:a16="http://schemas.microsoft.com/office/drawing/2014/main" id="{BAC54F85-7AE1-5A38-C461-7F19D612F67D}"/>
                </a:ext>
              </a:extLst>
            </p:cNvPr>
            <p:cNvSpPr>
              <a:spLocks/>
            </p:cNvSpPr>
            <p:nvPr/>
          </p:nvSpPr>
          <p:spPr bwMode="invGray">
            <a:xfrm>
              <a:off x="11555413" y="1544017"/>
              <a:ext cx="69850" cy="4924"/>
            </a:xfrm>
            <a:custGeom>
              <a:avLst/>
              <a:gdLst>
                <a:gd name="T0" fmla="*/ 2147483646 w 74"/>
                <a:gd name="T1" fmla="*/ 0 h 6"/>
                <a:gd name="T2" fmla="*/ 2147483646 w 74"/>
                <a:gd name="T3" fmla="*/ 0 h 6"/>
                <a:gd name="T4" fmla="*/ 0 w 74"/>
                <a:gd name="T5" fmla="*/ 1105203289 h 6"/>
                <a:gd name="T6" fmla="*/ 2147483646 w 74"/>
                <a:gd name="T7" fmla="*/ 2147483646 h 6"/>
                <a:gd name="T8" fmla="*/ 2147483646 w 74"/>
                <a:gd name="T9" fmla="*/ 2147483646 h 6"/>
                <a:gd name="T10" fmla="*/ 2147483646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40">
              <a:extLst>
                <a:ext uri="{FF2B5EF4-FFF2-40B4-BE49-F238E27FC236}">
                  <a16:creationId xmlns:a16="http://schemas.microsoft.com/office/drawing/2014/main" id="{EDD587E2-698A-9797-C3DB-EA4536EFE4CB}"/>
                </a:ext>
              </a:extLst>
            </p:cNvPr>
            <p:cNvSpPr>
              <a:spLocks/>
            </p:cNvSpPr>
            <p:nvPr/>
          </p:nvSpPr>
          <p:spPr bwMode="invGray">
            <a:xfrm>
              <a:off x="11223625" y="1528016"/>
              <a:ext cx="38100" cy="6155"/>
            </a:xfrm>
            <a:custGeom>
              <a:avLst/>
              <a:gdLst>
                <a:gd name="T0" fmla="*/ 2147483646 w 40"/>
                <a:gd name="T1" fmla="*/ 2147483646 h 7"/>
                <a:gd name="T2" fmla="*/ 2147483646 w 40"/>
                <a:gd name="T3" fmla="*/ 2147483646 h 7"/>
                <a:gd name="T4" fmla="*/ 2147483646 w 40"/>
                <a:gd name="T5" fmla="*/ 0 h 7"/>
                <a:gd name="T6" fmla="*/ 0 w 40"/>
                <a:gd name="T7" fmla="*/ 2147483646 h 7"/>
                <a:gd name="T8" fmla="*/ 2147483646 w 40"/>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41">
              <a:extLst>
                <a:ext uri="{FF2B5EF4-FFF2-40B4-BE49-F238E27FC236}">
                  <a16:creationId xmlns:a16="http://schemas.microsoft.com/office/drawing/2014/main" id="{C8C6E0C0-F4B8-A297-5FB7-8815CF4BA85F}"/>
                </a:ext>
              </a:extLst>
            </p:cNvPr>
            <p:cNvSpPr>
              <a:spLocks/>
            </p:cNvSpPr>
            <p:nvPr/>
          </p:nvSpPr>
          <p:spPr bwMode="invGray">
            <a:xfrm>
              <a:off x="11145838" y="1529246"/>
              <a:ext cx="22225" cy="2462"/>
            </a:xfrm>
            <a:custGeom>
              <a:avLst/>
              <a:gdLst>
                <a:gd name="T0" fmla="*/ 2147483646 w 24"/>
                <a:gd name="T1" fmla="*/ 932704696 h 4"/>
                <a:gd name="T2" fmla="*/ 2147483646 w 24"/>
                <a:gd name="T3" fmla="*/ 932704696 h 4"/>
                <a:gd name="T4" fmla="*/ 2147483646 w 24"/>
                <a:gd name="T5" fmla="*/ 0 h 4"/>
                <a:gd name="T6" fmla="*/ 0 w 24"/>
                <a:gd name="T7" fmla="*/ 699718250 h 4"/>
                <a:gd name="T8" fmla="*/ 2147483646 w 24"/>
                <a:gd name="T9" fmla="*/ 93270469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42">
              <a:extLst>
                <a:ext uri="{FF2B5EF4-FFF2-40B4-BE49-F238E27FC236}">
                  <a16:creationId xmlns:a16="http://schemas.microsoft.com/office/drawing/2014/main" id="{24DB65A8-5D68-29A8-F14A-34E284F568E1}"/>
                </a:ext>
              </a:extLst>
            </p:cNvPr>
            <p:cNvSpPr>
              <a:spLocks/>
            </p:cNvSpPr>
            <p:nvPr/>
          </p:nvSpPr>
          <p:spPr bwMode="invGray">
            <a:xfrm>
              <a:off x="6197600" y="1566174"/>
              <a:ext cx="20637" cy="1231"/>
            </a:xfrm>
            <a:custGeom>
              <a:avLst/>
              <a:gdLst>
                <a:gd name="T0" fmla="*/ 2147483646 w 21"/>
                <a:gd name="T1" fmla="*/ 0 h 1"/>
                <a:gd name="T2" fmla="*/ 2147483646 w 21"/>
                <a:gd name="T3" fmla="*/ 0 h 1"/>
                <a:gd name="T4" fmla="*/ 0 w 21"/>
                <a:gd name="T5" fmla="*/ 1865409391 h 1"/>
                <a:gd name="T6" fmla="*/ 2147483646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43">
              <a:extLst>
                <a:ext uri="{FF2B5EF4-FFF2-40B4-BE49-F238E27FC236}">
                  <a16:creationId xmlns:a16="http://schemas.microsoft.com/office/drawing/2014/main" id="{7C88EDC8-A2B3-5534-2A55-94803ED64A47}"/>
                </a:ext>
              </a:extLst>
            </p:cNvPr>
            <p:cNvSpPr>
              <a:spLocks/>
            </p:cNvSpPr>
            <p:nvPr/>
          </p:nvSpPr>
          <p:spPr bwMode="invGray">
            <a:xfrm>
              <a:off x="6356350" y="1564943"/>
              <a:ext cx="9525" cy="1231"/>
            </a:xfrm>
            <a:custGeom>
              <a:avLst/>
              <a:gdLst>
                <a:gd name="T0" fmla="*/ 2147483646 w 10"/>
                <a:gd name="T1" fmla="*/ 466352656 h 2"/>
                <a:gd name="T2" fmla="*/ 2147483646 w 10"/>
                <a:gd name="T3" fmla="*/ 466352656 h 2"/>
                <a:gd name="T4" fmla="*/ 2147483646 w 10"/>
                <a:gd name="T5" fmla="*/ 0 h 2"/>
                <a:gd name="T6" fmla="*/ 2147483646 w 1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44">
              <a:extLst>
                <a:ext uri="{FF2B5EF4-FFF2-40B4-BE49-F238E27FC236}">
                  <a16:creationId xmlns:a16="http://schemas.microsoft.com/office/drawing/2014/main" id="{C90FDB89-D585-E59F-B537-5F6A943DEA63}"/>
                </a:ext>
              </a:extLst>
            </p:cNvPr>
            <p:cNvSpPr>
              <a:spLocks/>
            </p:cNvSpPr>
            <p:nvPr/>
          </p:nvSpPr>
          <p:spPr bwMode="invGray">
            <a:xfrm>
              <a:off x="8950325" y="1521861"/>
              <a:ext cx="61912" cy="7386"/>
            </a:xfrm>
            <a:custGeom>
              <a:avLst/>
              <a:gdLst>
                <a:gd name="T0" fmla="*/ 2147483646 w 65"/>
                <a:gd name="T1" fmla="*/ 2147483646 h 9"/>
                <a:gd name="T2" fmla="*/ 2147483646 w 65"/>
                <a:gd name="T3" fmla="*/ 2147483646 h 9"/>
                <a:gd name="T4" fmla="*/ 2147483646 w 65"/>
                <a:gd name="T5" fmla="*/ 2147483646 h 9"/>
                <a:gd name="T6" fmla="*/ 2147483646 w 65"/>
                <a:gd name="T7" fmla="*/ 2147483646 h 9"/>
                <a:gd name="T8" fmla="*/ 2147483646 w 65"/>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45">
              <a:extLst>
                <a:ext uri="{FF2B5EF4-FFF2-40B4-BE49-F238E27FC236}">
                  <a16:creationId xmlns:a16="http://schemas.microsoft.com/office/drawing/2014/main" id="{DDB7CA8B-2262-1030-3437-BF336AECB77D}"/>
                </a:ext>
              </a:extLst>
            </p:cNvPr>
            <p:cNvSpPr>
              <a:spLocks/>
            </p:cNvSpPr>
            <p:nvPr/>
          </p:nvSpPr>
          <p:spPr bwMode="invGray">
            <a:xfrm>
              <a:off x="7537450" y="1546479"/>
              <a:ext cx="28575" cy="3693"/>
            </a:xfrm>
            <a:custGeom>
              <a:avLst/>
              <a:gdLst>
                <a:gd name="T0" fmla="*/ 0 w 29"/>
                <a:gd name="T1" fmla="*/ 2147483646 h 4"/>
                <a:gd name="T2" fmla="*/ 0 w 29"/>
                <a:gd name="T3" fmla="*/ 2147483646 h 4"/>
                <a:gd name="T4" fmla="*/ 2147483646 w 29"/>
                <a:gd name="T5" fmla="*/ 2147483646 h 4"/>
                <a:gd name="T6" fmla="*/ 2147483646 w 29"/>
                <a:gd name="T7" fmla="*/ 0 h 4"/>
                <a:gd name="T8" fmla="*/ 0 w 2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46">
              <a:extLst>
                <a:ext uri="{FF2B5EF4-FFF2-40B4-BE49-F238E27FC236}">
                  <a16:creationId xmlns:a16="http://schemas.microsoft.com/office/drawing/2014/main" id="{D63238CB-F7DC-2911-D7E0-E1FFDD2BA916}"/>
                </a:ext>
              </a:extLst>
            </p:cNvPr>
            <p:cNvSpPr>
              <a:spLocks/>
            </p:cNvSpPr>
            <p:nvPr/>
          </p:nvSpPr>
          <p:spPr bwMode="invGray">
            <a:xfrm>
              <a:off x="7478713" y="1562481"/>
              <a:ext cx="38100" cy="2462"/>
            </a:xfrm>
            <a:custGeom>
              <a:avLst/>
              <a:gdLst>
                <a:gd name="T0" fmla="*/ 2147483646 w 40"/>
                <a:gd name="T1" fmla="*/ 1658141407 h 3"/>
                <a:gd name="T2" fmla="*/ 2147483646 w 40"/>
                <a:gd name="T3" fmla="*/ 1658141407 h 3"/>
                <a:gd name="T4" fmla="*/ 0 w 40"/>
                <a:gd name="T5" fmla="*/ 0 h 3"/>
                <a:gd name="T6" fmla="*/ 2147483646 w 40"/>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7">
              <a:extLst>
                <a:ext uri="{FF2B5EF4-FFF2-40B4-BE49-F238E27FC236}">
                  <a16:creationId xmlns:a16="http://schemas.microsoft.com/office/drawing/2014/main" id="{3C80B180-3C87-F293-BF78-33BA09DD056F}"/>
                </a:ext>
              </a:extLst>
            </p:cNvPr>
            <p:cNvSpPr>
              <a:spLocks/>
            </p:cNvSpPr>
            <p:nvPr/>
          </p:nvSpPr>
          <p:spPr bwMode="invGray">
            <a:xfrm>
              <a:off x="5410200" y="1568636"/>
              <a:ext cx="36512" cy="3693"/>
            </a:xfrm>
            <a:custGeom>
              <a:avLst/>
              <a:gdLst>
                <a:gd name="T0" fmla="*/ 2147483646 w 38"/>
                <a:gd name="T1" fmla="*/ 0 h 5"/>
                <a:gd name="T2" fmla="*/ 2147483646 w 38"/>
                <a:gd name="T3" fmla="*/ 0 h 5"/>
                <a:gd name="T4" fmla="*/ 0 w 38"/>
                <a:gd name="T5" fmla="*/ 2014642290 h 5"/>
                <a:gd name="T6" fmla="*/ 214748364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48">
              <a:extLst>
                <a:ext uri="{FF2B5EF4-FFF2-40B4-BE49-F238E27FC236}">
                  <a16:creationId xmlns:a16="http://schemas.microsoft.com/office/drawing/2014/main" id="{AFE25882-2141-357D-146D-BD786715241D}"/>
                </a:ext>
              </a:extLst>
            </p:cNvPr>
            <p:cNvSpPr>
              <a:spLocks/>
            </p:cNvSpPr>
            <p:nvPr/>
          </p:nvSpPr>
          <p:spPr bwMode="invGray">
            <a:xfrm>
              <a:off x="10206038" y="1530477"/>
              <a:ext cx="61912" cy="4924"/>
            </a:xfrm>
            <a:custGeom>
              <a:avLst/>
              <a:gdLst>
                <a:gd name="T0" fmla="*/ 2147483646 w 65"/>
                <a:gd name="T1" fmla="*/ 1658141407 h 6"/>
                <a:gd name="T2" fmla="*/ 2147483646 w 65"/>
                <a:gd name="T3" fmla="*/ 1658141407 h 6"/>
                <a:gd name="T4" fmla="*/ 0 w 65"/>
                <a:gd name="T5" fmla="*/ 0 h 6"/>
                <a:gd name="T6" fmla="*/ 2147483646 w 65"/>
                <a:gd name="T7" fmla="*/ 165814140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49">
              <a:extLst>
                <a:ext uri="{FF2B5EF4-FFF2-40B4-BE49-F238E27FC236}">
                  <a16:creationId xmlns:a16="http://schemas.microsoft.com/office/drawing/2014/main" id="{FB636DC3-BD39-A105-5C4A-1B1D64363E6F}"/>
                </a:ext>
              </a:extLst>
            </p:cNvPr>
            <p:cNvSpPr>
              <a:spLocks/>
            </p:cNvSpPr>
            <p:nvPr/>
          </p:nvSpPr>
          <p:spPr bwMode="invGray">
            <a:xfrm>
              <a:off x="6257925" y="1525554"/>
              <a:ext cx="19050" cy="2462"/>
            </a:xfrm>
            <a:custGeom>
              <a:avLst/>
              <a:gdLst>
                <a:gd name="T0" fmla="*/ 2147483646 w 21"/>
                <a:gd name="T1" fmla="*/ 0 h 2"/>
                <a:gd name="T2" fmla="*/ 2147483646 w 21"/>
                <a:gd name="T3" fmla="*/ 0 h 2"/>
                <a:gd name="T4" fmla="*/ 0 w 21"/>
                <a:gd name="T5" fmla="*/ 2147483646 h 2"/>
                <a:gd name="T6" fmla="*/ 2147483646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50">
              <a:extLst>
                <a:ext uri="{FF2B5EF4-FFF2-40B4-BE49-F238E27FC236}">
                  <a16:creationId xmlns:a16="http://schemas.microsoft.com/office/drawing/2014/main" id="{B7A518B5-1748-7914-0390-96FC57B4733D}"/>
                </a:ext>
              </a:extLst>
            </p:cNvPr>
            <p:cNvSpPr>
              <a:spLocks/>
            </p:cNvSpPr>
            <p:nvPr/>
          </p:nvSpPr>
          <p:spPr bwMode="invGray">
            <a:xfrm>
              <a:off x="10134600" y="1528016"/>
              <a:ext cx="71437" cy="3693"/>
            </a:xfrm>
            <a:custGeom>
              <a:avLst/>
              <a:gdLst>
                <a:gd name="T0" fmla="*/ 0 w 75"/>
                <a:gd name="T1" fmla="*/ 2147483646 h 4"/>
                <a:gd name="T2" fmla="*/ 0 w 75"/>
                <a:gd name="T3" fmla="*/ 2147483646 h 4"/>
                <a:gd name="T4" fmla="*/ 2147483646 w 75"/>
                <a:gd name="T5" fmla="*/ 2147483646 h 4"/>
                <a:gd name="T6" fmla="*/ 2147483646 w 75"/>
                <a:gd name="T7" fmla="*/ 2147483646 h 4"/>
                <a:gd name="T8" fmla="*/ 0 w 75"/>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51">
              <a:extLst>
                <a:ext uri="{FF2B5EF4-FFF2-40B4-BE49-F238E27FC236}">
                  <a16:creationId xmlns:a16="http://schemas.microsoft.com/office/drawing/2014/main" id="{953F7F35-8339-7635-9A05-9DAD6C73CD06}"/>
                </a:ext>
              </a:extLst>
            </p:cNvPr>
            <p:cNvSpPr>
              <a:spLocks/>
            </p:cNvSpPr>
            <p:nvPr/>
          </p:nvSpPr>
          <p:spPr bwMode="invGray">
            <a:xfrm>
              <a:off x="2582863" y="1560020"/>
              <a:ext cx="7937" cy="1231"/>
            </a:xfrm>
            <a:custGeom>
              <a:avLst/>
              <a:gdLst>
                <a:gd name="T0" fmla="*/ 2147483646 w 8"/>
                <a:gd name="T1" fmla="*/ 1865409391 h 1"/>
                <a:gd name="T2" fmla="*/ 2147483646 w 8"/>
                <a:gd name="T3" fmla="*/ 1865409391 h 1"/>
                <a:gd name="T4" fmla="*/ 976437520 w 8"/>
                <a:gd name="T5" fmla="*/ 0 h 1"/>
                <a:gd name="T6" fmla="*/ 2147483646 w 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52">
              <a:extLst>
                <a:ext uri="{FF2B5EF4-FFF2-40B4-BE49-F238E27FC236}">
                  <a16:creationId xmlns:a16="http://schemas.microsoft.com/office/drawing/2014/main" id="{DB35206C-C9D7-3C1D-F9BB-E7BA9C187D10}"/>
                </a:ext>
              </a:extLst>
            </p:cNvPr>
            <p:cNvSpPr>
              <a:spLocks/>
            </p:cNvSpPr>
            <p:nvPr/>
          </p:nvSpPr>
          <p:spPr bwMode="invGray">
            <a:xfrm>
              <a:off x="1762125" y="1521861"/>
              <a:ext cx="34925" cy="1231"/>
            </a:xfrm>
            <a:custGeom>
              <a:avLst/>
              <a:gdLst>
                <a:gd name="T0" fmla="*/ 0 w 36"/>
                <a:gd name="T1" fmla="*/ 1865409391 h 1"/>
                <a:gd name="T2" fmla="*/ 0 w 36"/>
                <a:gd name="T3" fmla="*/ 1865409391 h 1"/>
                <a:gd name="T4" fmla="*/ 2147483646 w 36"/>
                <a:gd name="T5" fmla="*/ 1865409391 h 1"/>
                <a:gd name="T6" fmla="*/ 0 w 36"/>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53">
              <a:extLst>
                <a:ext uri="{FF2B5EF4-FFF2-40B4-BE49-F238E27FC236}">
                  <a16:creationId xmlns:a16="http://schemas.microsoft.com/office/drawing/2014/main" id="{5ABBBCB5-E98D-63B5-7E60-BEA013271330}"/>
                </a:ext>
              </a:extLst>
            </p:cNvPr>
            <p:cNvSpPr>
              <a:spLocks/>
            </p:cNvSpPr>
            <p:nvPr/>
          </p:nvSpPr>
          <p:spPr bwMode="invGray">
            <a:xfrm>
              <a:off x="10812463" y="1529246"/>
              <a:ext cx="19050" cy="1231"/>
            </a:xfrm>
            <a:custGeom>
              <a:avLst/>
              <a:gdLst>
                <a:gd name="T0" fmla="*/ 0 w 20"/>
                <a:gd name="T1" fmla="*/ 1865409391 h 1"/>
                <a:gd name="T2" fmla="*/ 0 w 20"/>
                <a:gd name="T3" fmla="*/ 1865409391 h 1"/>
                <a:gd name="T4" fmla="*/ 0 w 20"/>
                <a:gd name="T5" fmla="*/ 186540939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54">
              <a:extLst>
                <a:ext uri="{FF2B5EF4-FFF2-40B4-BE49-F238E27FC236}">
                  <a16:creationId xmlns:a16="http://schemas.microsoft.com/office/drawing/2014/main" id="{F58541B3-9A0C-5375-09F5-BC3DF9AC55DF}"/>
                </a:ext>
              </a:extLst>
            </p:cNvPr>
            <p:cNvSpPr>
              <a:spLocks/>
            </p:cNvSpPr>
            <p:nvPr/>
          </p:nvSpPr>
          <p:spPr bwMode="invGray">
            <a:xfrm>
              <a:off x="10896600" y="1545248"/>
              <a:ext cx="7937" cy="2462"/>
            </a:xfrm>
            <a:custGeom>
              <a:avLst/>
              <a:gdLst>
                <a:gd name="T0" fmla="*/ 2147483646 w 8"/>
                <a:gd name="T1" fmla="*/ 0 h 3"/>
                <a:gd name="T2" fmla="*/ 2147483646 w 8"/>
                <a:gd name="T3" fmla="*/ 0 h 3"/>
                <a:gd name="T4" fmla="*/ 0 w 8"/>
                <a:gd name="T5" fmla="*/ 1658141407 h 3"/>
                <a:gd name="T6" fmla="*/ 2147483646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55">
              <a:extLst>
                <a:ext uri="{FF2B5EF4-FFF2-40B4-BE49-F238E27FC236}">
                  <a16:creationId xmlns:a16="http://schemas.microsoft.com/office/drawing/2014/main" id="{E279472F-3C8F-E21C-03C8-0EBBD34E97ED}"/>
                </a:ext>
              </a:extLst>
            </p:cNvPr>
            <p:cNvSpPr>
              <a:spLocks/>
            </p:cNvSpPr>
            <p:nvPr/>
          </p:nvSpPr>
          <p:spPr bwMode="invGray">
            <a:xfrm>
              <a:off x="9947275" y="1553865"/>
              <a:ext cx="4762" cy="1231"/>
            </a:xfrm>
            <a:custGeom>
              <a:avLst/>
              <a:gdLst>
                <a:gd name="T0" fmla="*/ 863526794 w 5"/>
                <a:gd name="T1" fmla="*/ 0 h 1"/>
                <a:gd name="T2" fmla="*/ 863526794 w 5"/>
                <a:gd name="T3" fmla="*/ 0 h 1"/>
                <a:gd name="T4" fmla="*/ 0 w 5"/>
                <a:gd name="T5" fmla="*/ 0 h 1"/>
                <a:gd name="T6" fmla="*/ 86352679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56">
              <a:extLst>
                <a:ext uri="{FF2B5EF4-FFF2-40B4-BE49-F238E27FC236}">
                  <a16:creationId xmlns:a16="http://schemas.microsoft.com/office/drawing/2014/main" id="{FA4BD456-1524-AADD-E9C6-520D578361FA}"/>
                </a:ext>
              </a:extLst>
            </p:cNvPr>
            <p:cNvSpPr>
              <a:spLocks/>
            </p:cNvSpPr>
            <p:nvPr/>
          </p:nvSpPr>
          <p:spPr bwMode="invGray">
            <a:xfrm>
              <a:off x="10817225" y="1531708"/>
              <a:ext cx="23812" cy="0"/>
            </a:xfrm>
            <a:custGeom>
              <a:avLst/>
              <a:gdLst>
                <a:gd name="T0" fmla="*/ 2147483646 w 25"/>
                <a:gd name="T1" fmla="*/ 1 h 1"/>
                <a:gd name="T2" fmla="*/ 2147483646 w 25"/>
                <a:gd name="T3" fmla="*/ 1 h 1"/>
                <a:gd name="T4" fmla="*/ 0 w 25"/>
                <a:gd name="T5" fmla="*/ 0 h 1"/>
                <a:gd name="T6" fmla="*/ 2147483646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7">
              <a:extLst>
                <a:ext uri="{FF2B5EF4-FFF2-40B4-BE49-F238E27FC236}">
                  <a16:creationId xmlns:a16="http://schemas.microsoft.com/office/drawing/2014/main" id="{53AEE9C7-23E7-5AE5-EDE7-788BC5FA78E9}"/>
                </a:ext>
              </a:extLst>
            </p:cNvPr>
            <p:cNvSpPr>
              <a:spLocks/>
            </p:cNvSpPr>
            <p:nvPr/>
          </p:nvSpPr>
          <p:spPr bwMode="invGray">
            <a:xfrm>
              <a:off x="10836275" y="1529246"/>
              <a:ext cx="19050" cy="1231"/>
            </a:xfrm>
            <a:custGeom>
              <a:avLst/>
              <a:gdLst>
                <a:gd name="T0" fmla="*/ 0 w 20"/>
                <a:gd name="T1" fmla="*/ 1865409391 h 1"/>
                <a:gd name="T2" fmla="*/ 0 w 20"/>
                <a:gd name="T3" fmla="*/ 1865409391 h 1"/>
                <a:gd name="T4" fmla="*/ 2147483646 w 20"/>
                <a:gd name="T5" fmla="*/ 1865409391 h 1"/>
                <a:gd name="T6" fmla="*/ 0 w 20"/>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8">
              <a:extLst>
                <a:ext uri="{FF2B5EF4-FFF2-40B4-BE49-F238E27FC236}">
                  <a16:creationId xmlns:a16="http://schemas.microsoft.com/office/drawing/2014/main" id="{60AA1F9D-6B3A-64F0-4A64-A1FACF67790E}"/>
                </a:ext>
              </a:extLst>
            </p:cNvPr>
            <p:cNvSpPr>
              <a:spLocks/>
            </p:cNvSpPr>
            <p:nvPr/>
          </p:nvSpPr>
          <p:spPr bwMode="invGray">
            <a:xfrm>
              <a:off x="10787063" y="1530477"/>
              <a:ext cx="30162" cy="1231"/>
            </a:xfrm>
            <a:custGeom>
              <a:avLst/>
              <a:gdLst>
                <a:gd name="T0" fmla="*/ 0 w 31"/>
                <a:gd name="T1" fmla="*/ 0 h 1"/>
                <a:gd name="T2" fmla="*/ 0 w 31"/>
                <a:gd name="T3" fmla="*/ 0 h 1"/>
                <a:gd name="T4" fmla="*/ 2147483646 w 31"/>
                <a:gd name="T5" fmla="*/ 1865409391 h 1"/>
                <a:gd name="T6" fmla="*/ 2147483646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59">
              <a:extLst>
                <a:ext uri="{FF2B5EF4-FFF2-40B4-BE49-F238E27FC236}">
                  <a16:creationId xmlns:a16="http://schemas.microsoft.com/office/drawing/2014/main" id="{C4A6E03E-85BE-EF17-59B1-F0FE5BD79F68}"/>
                </a:ext>
              </a:extLst>
            </p:cNvPr>
            <p:cNvSpPr>
              <a:spLocks/>
            </p:cNvSpPr>
            <p:nvPr/>
          </p:nvSpPr>
          <p:spPr bwMode="invGray">
            <a:xfrm>
              <a:off x="4092575" y="1552634"/>
              <a:ext cx="20637" cy="2462"/>
            </a:xfrm>
            <a:custGeom>
              <a:avLst/>
              <a:gdLst>
                <a:gd name="T0" fmla="*/ 2147483646 w 23"/>
                <a:gd name="T1" fmla="*/ 0 h 2"/>
                <a:gd name="T2" fmla="*/ 2147483646 w 23"/>
                <a:gd name="T3" fmla="*/ 0 h 2"/>
                <a:gd name="T4" fmla="*/ 2147483646 w 23"/>
                <a:gd name="T5" fmla="*/ 0 h 2"/>
                <a:gd name="T6" fmla="*/ 2147483646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60">
              <a:extLst>
                <a:ext uri="{FF2B5EF4-FFF2-40B4-BE49-F238E27FC236}">
                  <a16:creationId xmlns:a16="http://schemas.microsoft.com/office/drawing/2014/main" id="{BCC137F2-DCA4-CC44-4A70-F52F9467AE6D}"/>
                </a:ext>
              </a:extLst>
            </p:cNvPr>
            <p:cNvSpPr>
              <a:spLocks/>
            </p:cNvSpPr>
            <p:nvPr/>
          </p:nvSpPr>
          <p:spPr bwMode="invGray">
            <a:xfrm>
              <a:off x="8528050" y="1567405"/>
              <a:ext cx="3175" cy="1231"/>
            </a:xfrm>
            <a:custGeom>
              <a:avLst/>
              <a:gdLst>
                <a:gd name="T0" fmla="*/ 1185033825 w 3"/>
                <a:gd name="T1" fmla="*/ 1865409391 h 1"/>
                <a:gd name="T2" fmla="*/ 1185033825 w 3"/>
                <a:gd name="T3" fmla="*/ 1865409391 h 1"/>
                <a:gd name="T4" fmla="*/ 2147483646 w 3"/>
                <a:gd name="T5" fmla="*/ 0 h 1"/>
                <a:gd name="T6" fmla="*/ 0 w 3"/>
                <a:gd name="T7" fmla="*/ 0 h 1"/>
                <a:gd name="T8" fmla="*/ 1185033825 w 3"/>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61">
              <a:extLst>
                <a:ext uri="{FF2B5EF4-FFF2-40B4-BE49-F238E27FC236}">
                  <a16:creationId xmlns:a16="http://schemas.microsoft.com/office/drawing/2014/main" id="{E1E1C259-B736-F368-02A4-B0DD97400C98}"/>
                </a:ext>
              </a:extLst>
            </p:cNvPr>
            <p:cNvSpPr>
              <a:spLocks/>
            </p:cNvSpPr>
            <p:nvPr/>
          </p:nvSpPr>
          <p:spPr bwMode="invGray">
            <a:xfrm>
              <a:off x="8461375" y="1556326"/>
              <a:ext cx="66675" cy="14771"/>
            </a:xfrm>
            <a:custGeom>
              <a:avLst/>
              <a:gdLst>
                <a:gd name="T0" fmla="*/ 0 w 69"/>
                <a:gd name="T1" fmla="*/ 2147483646 h 17"/>
                <a:gd name="T2" fmla="*/ 0 w 69"/>
                <a:gd name="T3" fmla="*/ 2147483646 h 17"/>
                <a:gd name="T4" fmla="*/ 2147483646 w 69"/>
                <a:gd name="T5" fmla="*/ 2147483646 h 17"/>
                <a:gd name="T6" fmla="*/ 2147483646 w 69"/>
                <a:gd name="T7" fmla="*/ 0 h 17"/>
                <a:gd name="T8" fmla="*/ 0 w 6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62">
              <a:extLst>
                <a:ext uri="{FF2B5EF4-FFF2-40B4-BE49-F238E27FC236}">
                  <a16:creationId xmlns:a16="http://schemas.microsoft.com/office/drawing/2014/main" id="{F0AF7D3A-4BD6-E561-897E-18FBCC0BDFE0}"/>
                </a:ext>
              </a:extLst>
            </p:cNvPr>
            <p:cNvSpPr>
              <a:spLocks noEditPoints="1"/>
            </p:cNvSpPr>
            <p:nvPr/>
          </p:nvSpPr>
          <p:spPr bwMode="invGray">
            <a:xfrm>
              <a:off x="1562100" y="1514475"/>
              <a:ext cx="9563100" cy="64008"/>
            </a:xfrm>
            <a:custGeom>
              <a:avLst/>
              <a:gdLst>
                <a:gd name="T0" fmla="*/ 2147483646 w 10030"/>
                <a:gd name="T1" fmla="*/ 2147483646 h 75"/>
                <a:gd name="T2" fmla="*/ 2147483646 w 10030"/>
                <a:gd name="T3" fmla="*/ 2147483646 h 75"/>
                <a:gd name="T4" fmla="*/ 2147483646 w 10030"/>
                <a:gd name="T5" fmla="*/ 2147483646 h 75"/>
                <a:gd name="T6" fmla="*/ 2147483646 w 10030"/>
                <a:gd name="T7" fmla="*/ 2147483646 h 75"/>
                <a:gd name="T8" fmla="*/ 2147483646 w 10030"/>
                <a:gd name="T9" fmla="*/ 2147483646 h 75"/>
                <a:gd name="T10" fmla="*/ 2147483646 w 10030"/>
                <a:gd name="T11" fmla="*/ 2147483646 h 75"/>
                <a:gd name="T12" fmla="*/ 2147483646 w 10030"/>
                <a:gd name="T13" fmla="*/ 2147483646 h 75"/>
                <a:gd name="T14" fmla="*/ 2147483646 w 10030"/>
                <a:gd name="T15" fmla="*/ 2147483646 h 75"/>
                <a:gd name="T16" fmla="*/ 2147483646 w 10030"/>
                <a:gd name="T17" fmla="*/ 2147483646 h 75"/>
                <a:gd name="T18" fmla="*/ 2147483646 w 10030"/>
                <a:gd name="T19" fmla="*/ 2147483646 h 75"/>
                <a:gd name="T20" fmla="*/ 2147483646 w 10030"/>
                <a:gd name="T21" fmla="*/ 2147483646 h 75"/>
                <a:gd name="T22" fmla="*/ 2147483646 w 10030"/>
                <a:gd name="T23" fmla="*/ 2147483646 h 75"/>
                <a:gd name="T24" fmla="*/ 2147483646 w 10030"/>
                <a:gd name="T25" fmla="*/ 2147483646 h 75"/>
                <a:gd name="T26" fmla="*/ 2147483646 w 10030"/>
                <a:gd name="T27" fmla="*/ 2147483646 h 75"/>
                <a:gd name="T28" fmla="*/ 2147483646 w 10030"/>
                <a:gd name="T29" fmla="*/ 2147483646 h 75"/>
                <a:gd name="T30" fmla="*/ 2147483646 w 10030"/>
                <a:gd name="T31" fmla="*/ 2147483646 h 75"/>
                <a:gd name="T32" fmla="*/ 2147483646 w 10030"/>
                <a:gd name="T33" fmla="*/ 2147483646 h 75"/>
                <a:gd name="T34" fmla="*/ 2147483646 w 10030"/>
                <a:gd name="T35" fmla="*/ 2147483646 h 75"/>
                <a:gd name="T36" fmla="*/ 2147483646 w 10030"/>
                <a:gd name="T37" fmla="*/ 2147483646 h 75"/>
                <a:gd name="T38" fmla="*/ 2147483646 w 10030"/>
                <a:gd name="T39" fmla="*/ 2147483646 h 75"/>
                <a:gd name="T40" fmla="*/ 2147483646 w 10030"/>
                <a:gd name="T41" fmla="*/ 2147483646 h 75"/>
                <a:gd name="T42" fmla="*/ 2147483646 w 10030"/>
                <a:gd name="T43" fmla="*/ 2147483646 h 75"/>
                <a:gd name="T44" fmla="*/ 2147483646 w 10030"/>
                <a:gd name="T45" fmla="*/ 2147483646 h 75"/>
                <a:gd name="T46" fmla="*/ 2147483646 w 10030"/>
                <a:gd name="T47" fmla="*/ 2147483646 h 75"/>
                <a:gd name="T48" fmla="*/ 2147483646 w 10030"/>
                <a:gd name="T49" fmla="*/ 2147483646 h 75"/>
                <a:gd name="T50" fmla="*/ 2147483646 w 10030"/>
                <a:gd name="T51" fmla="*/ 2147483646 h 75"/>
                <a:gd name="T52" fmla="*/ 2147483646 w 10030"/>
                <a:gd name="T53" fmla="*/ 2147483646 h 75"/>
                <a:gd name="T54" fmla="*/ 2147483646 w 10030"/>
                <a:gd name="T55" fmla="*/ 2147483646 h 75"/>
                <a:gd name="T56" fmla="*/ 2147483646 w 10030"/>
                <a:gd name="T57" fmla="*/ 2147483646 h 75"/>
                <a:gd name="T58" fmla="*/ 2147483646 w 10030"/>
                <a:gd name="T59" fmla="*/ 2147483646 h 75"/>
                <a:gd name="T60" fmla="*/ 2147483646 w 10030"/>
                <a:gd name="T61" fmla="*/ 2147483646 h 75"/>
                <a:gd name="T62" fmla="*/ 2147483646 w 10030"/>
                <a:gd name="T63" fmla="*/ 2147483646 h 75"/>
                <a:gd name="T64" fmla="*/ 2147483646 w 10030"/>
                <a:gd name="T65" fmla="*/ 2147483646 h 75"/>
                <a:gd name="T66" fmla="*/ 2147483646 w 10030"/>
                <a:gd name="T67" fmla="*/ 2147483646 h 75"/>
                <a:gd name="T68" fmla="*/ 2147483646 w 10030"/>
                <a:gd name="T69" fmla="*/ 2147483646 h 75"/>
                <a:gd name="T70" fmla="*/ 2147483646 w 10030"/>
                <a:gd name="T71" fmla="*/ 2147483646 h 75"/>
                <a:gd name="T72" fmla="*/ 2147483646 w 10030"/>
                <a:gd name="T73" fmla="*/ 2147483646 h 75"/>
                <a:gd name="T74" fmla="*/ 2147483646 w 10030"/>
                <a:gd name="T75" fmla="*/ 2147483646 h 75"/>
                <a:gd name="T76" fmla="*/ 2147483646 w 10030"/>
                <a:gd name="T77" fmla="*/ 2147483646 h 75"/>
                <a:gd name="T78" fmla="*/ 2147483646 w 10030"/>
                <a:gd name="T79" fmla="*/ 2147483646 h 75"/>
                <a:gd name="T80" fmla="*/ 2147483646 w 10030"/>
                <a:gd name="T81" fmla="*/ 2147483646 h 75"/>
                <a:gd name="T82" fmla="*/ 2147483646 w 10030"/>
                <a:gd name="T83" fmla="*/ 2147483646 h 75"/>
                <a:gd name="T84" fmla="*/ 2147483646 w 10030"/>
                <a:gd name="T85" fmla="*/ 2147483646 h 75"/>
                <a:gd name="T86" fmla="*/ 2147483646 w 10030"/>
                <a:gd name="T87" fmla="*/ 2147483646 h 75"/>
                <a:gd name="T88" fmla="*/ 2147483646 w 10030"/>
                <a:gd name="T89" fmla="*/ 2147483646 h 75"/>
                <a:gd name="T90" fmla="*/ 2147483646 w 10030"/>
                <a:gd name="T91" fmla="*/ 2147483646 h 75"/>
                <a:gd name="T92" fmla="*/ 2147483646 w 10030"/>
                <a:gd name="T93" fmla="*/ 2147483646 h 75"/>
                <a:gd name="T94" fmla="*/ 2147483646 w 10030"/>
                <a:gd name="T95" fmla="*/ 2147483646 h 75"/>
                <a:gd name="T96" fmla="*/ 2147483646 w 10030"/>
                <a:gd name="T97" fmla="*/ 2147483646 h 75"/>
                <a:gd name="T98" fmla="*/ 2147483646 w 10030"/>
                <a:gd name="T99" fmla="*/ 2147483646 h 75"/>
                <a:gd name="T100" fmla="*/ 2147483646 w 10030"/>
                <a:gd name="T101" fmla="*/ 2147483646 h 75"/>
                <a:gd name="T102" fmla="*/ 2147483646 w 10030"/>
                <a:gd name="T103" fmla="*/ 2147483646 h 75"/>
                <a:gd name="T104" fmla="*/ 2147483646 w 10030"/>
                <a:gd name="T105" fmla="*/ 2147483646 h 75"/>
                <a:gd name="T106" fmla="*/ 2147483646 w 10030"/>
                <a:gd name="T107" fmla="*/ 2147483646 h 75"/>
                <a:gd name="T108" fmla="*/ 2147483646 w 10030"/>
                <a:gd name="T109" fmla="*/ 2147483646 h 75"/>
                <a:gd name="T110" fmla="*/ 2147483646 w 10030"/>
                <a:gd name="T111" fmla="*/ 2147483646 h 75"/>
                <a:gd name="T112" fmla="*/ 2147483646 w 10030"/>
                <a:gd name="T113" fmla="*/ 2147483646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63">
              <a:extLst>
                <a:ext uri="{FF2B5EF4-FFF2-40B4-BE49-F238E27FC236}">
                  <a16:creationId xmlns:a16="http://schemas.microsoft.com/office/drawing/2014/main" id="{A5E15141-2DBB-FE1C-2783-7A3B00C9B27E}"/>
                </a:ext>
              </a:extLst>
            </p:cNvPr>
            <p:cNvSpPr>
              <a:spLocks/>
            </p:cNvSpPr>
            <p:nvPr/>
          </p:nvSpPr>
          <p:spPr bwMode="invGray">
            <a:xfrm>
              <a:off x="7508875" y="1560020"/>
              <a:ext cx="11112" cy="3693"/>
            </a:xfrm>
            <a:custGeom>
              <a:avLst/>
              <a:gdLst>
                <a:gd name="T0" fmla="*/ 2147483646 w 12"/>
                <a:gd name="T1" fmla="*/ 2147483646 h 3"/>
                <a:gd name="T2" fmla="*/ 2147483646 w 12"/>
                <a:gd name="T3" fmla="*/ 2147483646 h 3"/>
                <a:gd name="T4" fmla="*/ 2147483646 w 12"/>
                <a:gd name="T5" fmla="*/ 0 h 3"/>
                <a:gd name="T6" fmla="*/ 2147483646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64">
              <a:extLst>
                <a:ext uri="{FF2B5EF4-FFF2-40B4-BE49-F238E27FC236}">
                  <a16:creationId xmlns:a16="http://schemas.microsoft.com/office/drawing/2014/main" id="{7315B2BA-4069-6279-94EF-707EAE4A3934}"/>
                </a:ext>
              </a:extLst>
            </p:cNvPr>
            <p:cNvSpPr>
              <a:spLocks/>
            </p:cNvSpPr>
            <p:nvPr/>
          </p:nvSpPr>
          <p:spPr bwMode="invGray">
            <a:xfrm>
              <a:off x="5434013" y="1567405"/>
              <a:ext cx="4762" cy="1231"/>
            </a:xfrm>
            <a:custGeom>
              <a:avLst/>
              <a:gdLst>
                <a:gd name="T0" fmla="*/ 2147483646 w 5"/>
                <a:gd name="T1" fmla="*/ 1865409391 h 1"/>
                <a:gd name="T2" fmla="*/ 2147483646 w 5"/>
                <a:gd name="T3" fmla="*/ 1865409391 h 1"/>
                <a:gd name="T4" fmla="*/ 2147483646 w 5"/>
                <a:gd name="T5" fmla="*/ 0 h 1"/>
                <a:gd name="T6" fmla="*/ 0 w 5"/>
                <a:gd name="T7" fmla="*/ 1865409391 h 1"/>
                <a:gd name="T8" fmla="*/ 2147483646 w 5"/>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65">
              <a:extLst>
                <a:ext uri="{FF2B5EF4-FFF2-40B4-BE49-F238E27FC236}">
                  <a16:creationId xmlns:a16="http://schemas.microsoft.com/office/drawing/2014/main" id="{C8C88FD4-1948-6B0E-4309-F44907CC9FF6}"/>
                </a:ext>
              </a:extLst>
            </p:cNvPr>
            <p:cNvSpPr>
              <a:spLocks/>
            </p:cNvSpPr>
            <p:nvPr/>
          </p:nvSpPr>
          <p:spPr bwMode="invGray">
            <a:xfrm>
              <a:off x="9672638" y="1567405"/>
              <a:ext cx="25400" cy="2462"/>
            </a:xfrm>
            <a:custGeom>
              <a:avLst/>
              <a:gdLst>
                <a:gd name="T0" fmla="*/ 2147483646 w 27"/>
                <a:gd name="T1" fmla="*/ 1658141407 h 3"/>
                <a:gd name="T2" fmla="*/ 2147483646 w 27"/>
                <a:gd name="T3" fmla="*/ 1658141407 h 3"/>
                <a:gd name="T4" fmla="*/ 832778511 w 27"/>
                <a:gd name="T5" fmla="*/ 0 h 3"/>
                <a:gd name="T6" fmla="*/ 2147483646 w 27"/>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66">
              <a:extLst>
                <a:ext uri="{FF2B5EF4-FFF2-40B4-BE49-F238E27FC236}">
                  <a16:creationId xmlns:a16="http://schemas.microsoft.com/office/drawing/2014/main" id="{73813211-27C1-07D6-649D-98298C0440BC}"/>
                </a:ext>
              </a:extLst>
            </p:cNvPr>
            <p:cNvSpPr>
              <a:spLocks/>
            </p:cNvSpPr>
            <p:nvPr/>
          </p:nvSpPr>
          <p:spPr bwMode="invGray">
            <a:xfrm>
              <a:off x="10966450" y="1529246"/>
              <a:ext cx="39687" cy="2462"/>
            </a:xfrm>
            <a:custGeom>
              <a:avLst/>
              <a:gdLst>
                <a:gd name="T0" fmla="*/ 2147483646 w 42"/>
                <a:gd name="T1" fmla="*/ 0 h 3"/>
                <a:gd name="T2" fmla="*/ 2147483646 w 42"/>
                <a:gd name="T3" fmla="*/ 0 h 3"/>
                <a:gd name="T4" fmla="*/ 0 w 42"/>
                <a:gd name="T5" fmla="*/ 552938118 h 3"/>
                <a:gd name="T6" fmla="*/ 2147483646 w 42"/>
                <a:gd name="T7" fmla="*/ 1658141407 h 3"/>
                <a:gd name="T8" fmla="*/ 2147483646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7">
              <a:extLst>
                <a:ext uri="{FF2B5EF4-FFF2-40B4-BE49-F238E27FC236}">
                  <a16:creationId xmlns:a16="http://schemas.microsoft.com/office/drawing/2014/main" id="{C5C8875E-5F4C-1850-F81B-3647EED22123}"/>
                </a:ext>
              </a:extLst>
            </p:cNvPr>
            <p:cNvSpPr>
              <a:spLocks/>
            </p:cNvSpPr>
            <p:nvPr/>
          </p:nvSpPr>
          <p:spPr bwMode="invGray">
            <a:xfrm>
              <a:off x="11329988" y="1552634"/>
              <a:ext cx="44450" cy="2462"/>
            </a:xfrm>
            <a:custGeom>
              <a:avLst/>
              <a:gdLst>
                <a:gd name="T0" fmla="*/ 2147483646 w 46"/>
                <a:gd name="T1" fmla="*/ 1658141407 h 3"/>
                <a:gd name="T2" fmla="*/ 2147483646 w 46"/>
                <a:gd name="T3" fmla="*/ 1658141407 h 3"/>
                <a:gd name="T4" fmla="*/ 2147483646 w 46"/>
                <a:gd name="T5" fmla="*/ 1105203289 h 3"/>
                <a:gd name="T6" fmla="*/ 2147483646 w 46"/>
                <a:gd name="T7" fmla="*/ 0 h 3"/>
                <a:gd name="T8" fmla="*/ 2147483646 w 46"/>
                <a:gd name="T9" fmla="*/ 165814140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8">
              <a:extLst>
                <a:ext uri="{FF2B5EF4-FFF2-40B4-BE49-F238E27FC236}">
                  <a16:creationId xmlns:a16="http://schemas.microsoft.com/office/drawing/2014/main" id="{F56C90F9-A916-FE2B-45F2-7EB73978B219}"/>
                </a:ext>
              </a:extLst>
            </p:cNvPr>
            <p:cNvSpPr>
              <a:spLocks/>
            </p:cNvSpPr>
            <p:nvPr/>
          </p:nvSpPr>
          <p:spPr bwMode="invGray">
            <a:xfrm>
              <a:off x="11042650" y="1540325"/>
              <a:ext cx="60325" cy="6155"/>
            </a:xfrm>
            <a:custGeom>
              <a:avLst/>
              <a:gdLst>
                <a:gd name="T0" fmla="*/ 0 w 63"/>
                <a:gd name="T1" fmla="*/ 2039552454 h 7"/>
                <a:gd name="T2" fmla="*/ 0 w 63"/>
                <a:gd name="T3" fmla="*/ 2039552454 h 7"/>
                <a:gd name="T4" fmla="*/ 2147483646 w 63"/>
                <a:gd name="T5" fmla="*/ 2147483646 h 7"/>
                <a:gd name="T6" fmla="*/ 2147483646 w 63"/>
                <a:gd name="T7" fmla="*/ 2147483646 h 7"/>
                <a:gd name="T8" fmla="*/ 0 w 63"/>
                <a:gd name="T9" fmla="*/ 203955245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69">
              <a:extLst>
                <a:ext uri="{FF2B5EF4-FFF2-40B4-BE49-F238E27FC236}">
                  <a16:creationId xmlns:a16="http://schemas.microsoft.com/office/drawing/2014/main" id="{5CD353A0-03BE-B3BE-69CD-7586E9646B8D}"/>
                </a:ext>
              </a:extLst>
            </p:cNvPr>
            <p:cNvSpPr>
              <a:spLocks/>
            </p:cNvSpPr>
            <p:nvPr/>
          </p:nvSpPr>
          <p:spPr bwMode="invGray">
            <a:xfrm>
              <a:off x="11106150" y="1542787"/>
              <a:ext cx="28575" cy="1231"/>
            </a:xfrm>
            <a:custGeom>
              <a:avLst/>
              <a:gdLst>
                <a:gd name="T0" fmla="*/ 0 w 31"/>
                <a:gd name="T1" fmla="*/ 466352656 h 2"/>
                <a:gd name="T2" fmla="*/ 0 w 31"/>
                <a:gd name="T3" fmla="*/ 466352656 h 2"/>
                <a:gd name="T4" fmla="*/ 2147483646 w 31"/>
                <a:gd name="T5" fmla="*/ 466352656 h 2"/>
                <a:gd name="T6" fmla="*/ 0 w 31"/>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70">
              <a:extLst>
                <a:ext uri="{FF2B5EF4-FFF2-40B4-BE49-F238E27FC236}">
                  <a16:creationId xmlns:a16="http://schemas.microsoft.com/office/drawing/2014/main" id="{AD73AD49-7AF7-EBE0-45E9-EFF4DFA6C919}"/>
                </a:ext>
              </a:extLst>
            </p:cNvPr>
            <p:cNvSpPr>
              <a:spLocks/>
            </p:cNvSpPr>
            <p:nvPr/>
          </p:nvSpPr>
          <p:spPr bwMode="invGray">
            <a:xfrm>
              <a:off x="10679113" y="1525554"/>
              <a:ext cx="103187" cy="9847"/>
            </a:xfrm>
            <a:custGeom>
              <a:avLst/>
              <a:gdLst>
                <a:gd name="T0" fmla="*/ 2147483646 w 109"/>
                <a:gd name="T1" fmla="*/ 2147483646 h 12"/>
                <a:gd name="T2" fmla="*/ 2147483646 w 109"/>
                <a:gd name="T3" fmla="*/ 2147483646 h 12"/>
                <a:gd name="T4" fmla="*/ 2147483646 w 109"/>
                <a:gd name="T5" fmla="*/ 2147483646 h 12"/>
                <a:gd name="T6" fmla="*/ 2147483646 w 109"/>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71">
              <a:extLst>
                <a:ext uri="{FF2B5EF4-FFF2-40B4-BE49-F238E27FC236}">
                  <a16:creationId xmlns:a16="http://schemas.microsoft.com/office/drawing/2014/main" id="{EE7D2130-A982-2E02-E3A2-95E42726CCC3}"/>
                </a:ext>
              </a:extLst>
            </p:cNvPr>
            <p:cNvSpPr>
              <a:spLocks/>
            </p:cNvSpPr>
            <p:nvPr/>
          </p:nvSpPr>
          <p:spPr bwMode="invGray">
            <a:xfrm>
              <a:off x="11039475" y="1550172"/>
              <a:ext cx="26987" cy="4924"/>
            </a:xfrm>
            <a:custGeom>
              <a:avLst/>
              <a:gdLst>
                <a:gd name="T0" fmla="*/ 2147483646 w 27"/>
                <a:gd name="T1" fmla="*/ 2147483646 h 5"/>
                <a:gd name="T2" fmla="*/ 2147483646 w 27"/>
                <a:gd name="T3" fmla="*/ 2147483646 h 5"/>
                <a:gd name="T4" fmla="*/ 2147483646 w 27"/>
                <a:gd name="T5" fmla="*/ 0 h 5"/>
                <a:gd name="T6" fmla="*/ 0 w 27"/>
                <a:gd name="T7" fmla="*/ 2147483646 h 5"/>
                <a:gd name="T8" fmla="*/ 2147483646 w 2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72">
              <a:extLst>
                <a:ext uri="{FF2B5EF4-FFF2-40B4-BE49-F238E27FC236}">
                  <a16:creationId xmlns:a16="http://schemas.microsoft.com/office/drawing/2014/main" id="{745A16F3-8D96-7098-5F4A-CD29FE206C2C}"/>
                </a:ext>
              </a:extLst>
            </p:cNvPr>
            <p:cNvSpPr>
              <a:spLocks/>
            </p:cNvSpPr>
            <p:nvPr/>
          </p:nvSpPr>
          <p:spPr bwMode="invGray">
            <a:xfrm>
              <a:off x="10841038" y="1548941"/>
              <a:ext cx="58737" cy="2462"/>
            </a:xfrm>
            <a:custGeom>
              <a:avLst/>
              <a:gdLst>
                <a:gd name="T0" fmla="*/ 892873655 w 61"/>
                <a:gd name="T1" fmla="*/ 1105203289 h 3"/>
                <a:gd name="T2" fmla="*/ 892873655 w 61"/>
                <a:gd name="T3" fmla="*/ 1105203289 h 3"/>
                <a:gd name="T4" fmla="*/ 2147483646 w 61"/>
                <a:gd name="T5" fmla="*/ 1658141407 h 3"/>
                <a:gd name="T6" fmla="*/ 2147483646 w 61"/>
                <a:gd name="T7" fmla="*/ 1105203289 h 3"/>
                <a:gd name="T8" fmla="*/ 892873655 w 61"/>
                <a:gd name="T9" fmla="*/ 110520328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73">
              <a:extLst>
                <a:ext uri="{FF2B5EF4-FFF2-40B4-BE49-F238E27FC236}">
                  <a16:creationId xmlns:a16="http://schemas.microsoft.com/office/drawing/2014/main" id="{DE325FE1-DF17-2A17-5D69-FC8AC5D5C6E2}"/>
                </a:ext>
              </a:extLst>
            </p:cNvPr>
            <p:cNvSpPr>
              <a:spLocks/>
            </p:cNvSpPr>
            <p:nvPr/>
          </p:nvSpPr>
          <p:spPr bwMode="invGray">
            <a:xfrm>
              <a:off x="10899775" y="1550172"/>
              <a:ext cx="36512" cy="1231"/>
            </a:xfrm>
            <a:custGeom>
              <a:avLst/>
              <a:gdLst>
                <a:gd name="T0" fmla="*/ 0 w 38"/>
                <a:gd name="T1" fmla="*/ 1865409391 h 1"/>
                <a:gd name="T2" fmla="*/ 0 w 38"/>
                <a:gd name="T3" fmla="*/ 1865409391 h 1"/>
                <a:gd name="T4" fmla="*/ 2147483646 w 38"/>
                <a:gd name="T5" fmla="*/ 0 h 1"/>
                <a:gd name="T6" fmla="*/ 0 w 3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74">
              <a:extLst>
                <a:ext uri="{FF2B5EF4-FFF2-40B4-BE49-F238E27FC236}">
                  <a16:creationId xmlns:a16="http://schemas.microsoft.com/office/drawing/2014/main" id="{B9EFECBC-B623-9251-88CE-80414A663E3B}"/>
                </a:ext>
              </a:extLst>
            </p:cNvPr>
            <p:cNvSpPr>
              <a:spLocks/>
            </p:cNvSpPr>
            <p:nvPr/>
          </p:nvSpPr>
          <p:spPr bwMode="invGray">
            <a:xfrm>
              <a:off x="10958513" y="1555096"/>
              <a:ext cx="46037" cy="0"/>
            </a:xfrm>
            <a:custGeom>
              <a:avLst/>
              <a:gdLst>
                <a:gd name="T0" fmla="*/ 2147483646 w 47"/>
                <a:gd name="T1" fmla="*/ 1 h 1"/>
                <a:gd name="T2" fmla="*/ 2147483646 w 47"/>
                <a:gd name="T3" fmla="*/ 1 h 1"/>
                <a:gd name="T4" fmla="*/ 2147483646 w 47"/>
                <a:gd name="T5" fmla="*/ 0 h 1"/>
                <a:gd name="T6" fmla="*/ 0 w 47"/>
                <a:gd name="T7" fmla="*/ 0 h 1"/>
                <a:gd name="T8" fmla="*/ 2147483646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8" name="Freeform 75">
              <a:extLst>
                <a:ext uri="{FF2B5EF4-FFF2-40B4-BE49-F238E27FC236}">
                  <a16:creationId xmlns:a16="http://schemas.microsoft.com/office/drawing/2014/main" id="{C4B2A348-3307-4B17-93EC-5317A5BCB1A6}"/>
                </a:ext>
              </a:extLst>
            </p:cNvPr>
            <p:cNvSpPr>
              <a:spLocks/>
            </p:cNvSpPr>
            <p:nvPr/>
          </p:nvSpPr>
          <p:spPr bwMode="invGray">
            <a:xfrm>
              <a:off x="10304463" y="1548941"/>
              <a:ext cx="61912" cy="3693"/>
            </a:xfrm>
            <a:custGeom>
              <a:avLst/>
              <a:gdLst>
                <a:gd name="T0" fmla="*/ 2147483646 w 65"/>
                <a:gd name="T1" fmla="*/ 0 h 4"/>
                <a:gd name="T2" fmla="*/ 2147483646 w 65"/>
                <a:gd name="T3" fmla="*/ 0 h 4"/>
                <a:gd name="T4" fmla="*/ 2147483646 w 65"/>
                <a:gd name="T5" fmla="*/ 786756720 h 4"/>
                <a:gd name="T6" fmla="*/ 2147483646 w 65"/>
                <a:gd name="T7" fmla="*/ 2147483646 h 4"/>
                <a:gd name="T8" fmla="*/ 2147483646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76">
              <a:extLst>
                <a:ext uri="{FF2B5EF4-FFF2-40B4-BE49-F238E27FC236}">
                  <a16:creationId xmlns:a16="http://schemas.microsoft.com/office/drawing/2014/main" id="{C5EBC37D-4756-5876-2075-99A04FA4AB28}"/>
                </a:ext>
              </a:extLst>
            </p:cNvPr>
            <p:cNvSpPr>
              <a:spLocks/>
            </p:cNvSpPr>
            <p:nvPr/>
          </p:nvSpPr>
          <p:spPr bwMode="invGray">
            <a:xfrm>
              <a:off x="10483850" y="1557558"/>
              <a:ext cx="23812" cy="6155"/>
            </a:xfrm>
            <a:custGeom>
              <a:avLst/>
              <a:gdLst>
                <a:gd name="T0" fmla="*/ 2147483646 w 25"/>
                <a:gd name="T1" fmla="*/ 2147483646 h 7"/>
                <a:gd name="T2" fmla="*/ 2147483646 w 25"/>
                <a:gd name="T3" fmla="*/ 2147483646 h 7"/>
                <a:gd name="T4" fmla="*/ 1728250196 w 25"/>
                <a:gd name="T5" fmla="*/ 0 h 7"/>
                <a:gd name="T6" fmla="*/ 0 w 25"/>
                <a:gd name="T7" fmla="*/ 2147483646 h 7"/>
                <a:gd name="T8" fmla="*/ 2147483646 w 25"/>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77">
              <a:extLst>
                <a:ext uri="{FF2B5EF4-FFF2-40B4-BE49-F238E27FC236}">
                  <a16:creationId xmlns:a16="http://schemas.microsoft.com/office/drawing/2014/main" id="{FC3E31C9-29D0-B668-1846-83D62C43383C}"/>
                </a:ext>
              </a:extLst>
            </p:cNvPr>
            <p:cNvSpPr>
              <a:spLocks/>
            </p:cNvSpPr>
            <p:nvPr/>
          </p:nvSpPr>
          <p:spPr bwMode="invGray">
            <a:xfrm>
              <a:off x="10291763" y="1563712"/>
              <a:ext cx="117475" cy="2462"/>
            </a:xfrm>
            <a:custGeom>
              <a:avLst/>
              <a:gdLst>
                <a:gd name="T0" fmla="*/ 2147483646 w 123"/>
                <a:gd name="T1" fmla="*/ 0 h 4"/>
                <a:gd name="T2" fmla="*/ 2147483646 w 123"/>
                <a:gd name="T3" fmla="*/ 0 h 4"/>
                <a:gd name="T4" fmla="*/ 2147483646 w 123"/>
                <a:gd name="T5" fmla="*/ 932704696 h 4"/>
                <a:gd name="T6" fmla="*/ 2147483646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78">
              <a:extLst>
                <a:ext uri="{FF2B5EF4-FFF2-40B4-BE49-F238E27FC236}">
                  <a16:creationId xmlns:a16="http://schemas.microsoft.com/office/drawing/2014/main" id="{BC52C7D4-AE10-D747-9AC3-18DD992329D5}"/>
                </a:ext>
              </a:extLst>
            </p:cNvPr>
            <p:cNvSpPr>
              <a:spLocks/>
            </p:cNvSpPr>
            <p:nvPr/>
          </p:nvSpPr>
          <p:spPr bwMode="invGray">
            <a:xfrm>
              <a:off x="9621838" y="1546479"/>
              <a:ext cx="11112" cy="8617"/>
            </a:xfrm>
            <a:custGeom>
              <a:avLst/>
              <a:gdLst>
                <a:gd name="T0" fmla="*/ 0 w 13"/>
                <a:gd name="T1" fmla="*/ 2147483646 h 10"/>
                <a:gd name="T2" fmla="*/ 0 w 13"/>
                <a:gd name="T3" fmla="*/ 2147483646 h 10"/>
                <a:gd name="T4" fmla="*/ 2147483646 w 13"/>
                <a:gd name="T5" fmla="*/ 2147483646 h 10"/>
                <a:gd name="T6" fmla="*/ 2147483646 w 13"/>
                <a:gd name="T7" fmla="*/ 0 h 10"/>
                <a:gd name="T8" fmla="*/ 0 w 1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79">
              <a:extLst>
                <a:ext uri="{FF2B5EF4-FFF2-40B4-BE49-F238E27FC236}">
                  <a16:creationId xmlns:a16="http://schemas.microsoft.com/office/drawing/2014/main" id="{6BEDACCE-8F64-F620-C206-7CA72F0DF465}"/>
                </a:ext>
              </a:extLst>
            </p:cNvPr>
            <p:cNvSpPr>
              <a:spLocks/>
            </p:cNvSpPr>
            <p:nvPr/>
          </p:nvSpPr>
          <p:spPr bwMode="invGray">
            <a:xfrm>
              <a:off x="8951913" y="1568636"/>
              <a:ext cx="96837" cy="8617"/>
            </a:xfrm>
            <a:custGeom>
              <a:avLst/>
              <a:gdLst>
                <a:gd name="T0" fmla="*/ 2147483646 w 101"/>
                <a:gd name="T1" fmla="*/ 2147483646 h 10"/>
                <a:gd name="T2" fmla="*/ 2147483646 w 101"/>
                <a:gd name="T3" fmla="*/ 2147483646 h 10"/>
                <a:gd name="T4" fmla="*/ 2147483646 w 101"/>
                <a:gd name="T5" fmla="*/ 2147483646 h 10"/>
                <a:gd name="T6" fmla="*/ 2147483646 w 101"/>
                <a:gd name="T7" fmla="*/ 0 h 10"/>
                <a:gd name="T8" fmla="*/ 2147483646 w 101"/>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80">
              <a:extLst>
                <a:ext uri="{FF2B5EF4-FFF2-40B4-BE49-F238E27FC236}">
                  <a16:creationId xmlns:a16="http://schemas.microsoft.com/office/drawing/2014/main" id="{69266D23-8E93-E7AD-7A69-CE208479B49C}"/>
                </a:ext>
              </a:extLst>
            </p:cNvPr>
            <p:cNvSpPr>
              <a:spLocks/>
            </p:cNvSpPr>
            <p:nvPr/>
          </p:nvSpPr>
          <p:spPr bwMode="invGray">
            <a:xfrm>
              <a:off x="9005888" y="1566174"/>
              <a:ext cx="17462" cy="2462"/>
            </a:xfrm>
            <a:custGeom>
              <a:avLst/>
              <a:gdLst>
                <a:gd name="T0" fmla="*/ 0 w 19"/>
                <a:gd name="T1" fmla="*/ 2147483646 h 2"/>
                <a:gd name="T2" fmla="*/ 0 w 19"/>
                <a:gd name="T3" fmla="*/ 2147483646 h 2"/>
                <a:gd name="T4" fmla="*/ 2147483646 w 19"/>
                <a:gd name="T5" fmla="*/ 0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81">
              <a:extLst>
                <a:ext uri="{FF2B5EF4-FFF2-40B4-BE49-F238E27FC236}">
                  <a16:creationId xmlns:a16="http://schemas.microsoft.com/office/drawing/2014/main" id="{3760DFDD-2068-EF2B-83BD-33E418E8CE49}"/>
                </a:ext>
              </a:extLst>
            </p:cNvPr>
            <p:cNvSpPr>
              <a:spLocks/>
            </p:cNvSpPr>
            <p:nvPr/>
          </p:nvSpPr>
          <p:spPr bwMode="invGray">
            <a:xfrm>
              <a:off x="1587500" y="1516937"/>
              <a:ext cx="38100" cy="3693"/>
            </a:xfrm>
            <a:custGeom>
              <a:avLst/>
              <a:gdLst>
                <a:gd name="T0" fmla="*/ 2147483646 w 39"/>
                <a:gd name="T1" fmla="*/ 1574365600 h 4"/>
                <a:gd name="T2" fmla="*/ 2147483646 w 39"/>
                <a:gd name="T3" fmla="*/ 1574365600 h 4"/>
                <a:gd name="T4" fmla="*/ 0 w 39"/>
                <a:gd name="T5" fmla="*/ 0 h 4"/>
                <a:gd name="T6" fmla="*/ 2147483646 w 39"/>
                <a:gd name="T7" fmla="*/ 2147483646 h 4"/>
                <a:gd name="T8" fmla="*/ 2147483646 w 39"/>
                <a:gd name="T9" fmla="*/ 1574365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Freeform 82">
              <a:extLst>
                <a:ext uri="{FF2B5EF4-FFF2-40B4-BE49-F238E27FC236}">
                  <a16:creationId xmlns:a16="http://schemas.microsoft.com/office/drawing/2014/main" id="{A34A3F22-30F7-AB15-C24F-AC1091E60807}"/>
                </a:ext>
              </a:extLst>
            </p:cNvPr>
            <p:cNvSpPr>
              <a:spLocks/>
            </p:cNvSpPr>
            <p:nvPr/>
          </p:nvSpPr>
          <p:spPr bwMode="invGray">
            <a:xfrm>
              <a:off x="1522413" y="1519399"/>
              <a:ext cx="30162" cy="4924"/>
            </a:xfrm>
            <a:custGeom>
              <a:avLst/>
              <a:gdLst>
                <a:gd name="T0" fmla="*/ 2147483646 w 32"/>
                <a:gd name="T1" fmla="*/ 2147483646 h 6"/>
                <a:gd name="T2" fmla="*/ 2147483646 w 32"/>
                <a:gd name="T3" fmla="*/ 2147483646 h 6"/>
                <a:gd name="T4" fmla="*/ 2147483646 w 32"/>
                <a:gd name="T5" fmla="*/ 0 h 6"/>
                <a:gd name="T6" fmla="*/ 0 w 32"/>
                <a:gd name="T7" fmla="*/ 2147483646 h 6"/>
                <a:gd name="T8" fmla="*/ 2147483646 w 32"/>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6" name="Freeform 83">
              <a:extLst>
                <a:ext uri="{FF2B5EF4-FFF2-40B4-BE49-F238E27FC236}">
                  <a16:creationId xmlns:a16="http://schemas.microsoft.com/office/drawing/2014/main" id="{84F46A52-2196-4A51-7DA1-D26751DF0B65}"/>
                </a:ext>
              </a:extLst>
            </p:cNvPr>
            <p:cNvSpPr>
              <a:spLocks/>
            </p:cNvSpPr>
            <p:nvPr/>
          </p:nvSpPr>
          <p:spPr bwMode="invGray">
            <a:xfrm>
              <a:off x="6650038" y="1573559"/>
              <a:ext cx="33337" cy="3693"/>
            </a:xfrm>
            <a:custGeom>
              <a:avLst/>
              <a:gdLst>
                <a:gd name="T0" fmla="*/ 2147483646 w 34"/>
                <a:gd name="T1" fmla="*/ 2147483646 h 4"/>
                <a:gd name="T2" fmla="*/ 2147483646 w 34"/>
                <a:gd name="T3" fmla="*/ 2147483646 h 4"/>
                <a:gd name="T4" fmla="*/ 2147483646 w 34"/>
                <a:gd name="T5" fmla="*/ 1574365600 h 4"/>
                <a:gd name="T6" fmla="*/ 0 w 34"/>
                <a:gd name="T7" fmla="*/ 0 h 4"/>
                <a:gd name="T8" fmla="*/ 2147483646 w 3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84">
              <a:extLst>
                <a:ext uri="{FF2B5EF4-FFF2-40B4-BE49-F238E27FC236}">
                  <a16:creationId xmlns:a16="http://schemas.microsoft.com/office/drawing/2014/main" id="{312128B1-E273-6C69-B20C-1DC0D1F0C9C1}"/>
                </a:ext>
              </a:extLst>
            </p:cNvPr>
            <p:cNvSpPr>
              <a:spLocks/>
            </p:cNvSpPr>
            <p:nvPr/>
          </p:nvSpPr>
          <p:spPr bwMode="invGray">
            <a:xfrm>
              <a:off x="6162675" y="1566174"/>
              <a:ext cx="15875" cy="4924"/>
            </a:xfrm>
            <a:custGeom>
              <a:avLst/>
              <a:gdLst>
                <a:gd name="T0" fmla="*/ 2147483646 w 17"/>
                <a:gd name="T1" fmla="*/ 2147483646 h 6"/>
                <a:gd name="T2" fmla="*/ 2147483646 w 17"/>
                <a:gd name="T3" fmla="*/ 2147483646 h 6"/>
                <a:gd name="T4" fmla="*/ 2147483646 w 17"/>
                <a:gd name="T5" fmla="*/ 2147483646 h 6"/>
                <a:gd name="T6" fmla="*/ 0 w 17"/>
                <a:gd name="T7" fmla="*/ 0 h 6"/>
                <a:gd name="T8" fmla="*/ 2147483646 w 1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85">
              <a:extLst>
                <a:ext uri="{FF2B5EF4-FFF2-40B4-BE49-F238E27FC236}">
                  <a16:creationId xmlns:a16="http://schemas.microsoft.com/office/drawing/2014/main" id="{67D9D5D7-7C3C-07B5-A854-61F643AA09DA}"/>
                </a:ext>
              </a:extLst>
            </p:cNvPr>
            <p:cNvSpPr>
              <a:spLocks/>
            </p:cNvSpPr>
            <p:nvPr/>
          </p:nvSpPr>
          <p:spPr bwMode="invGray">
            <a:xfrm>
              <a:off x="5738813" y="1571097"/>
              <a:ext cx="60325" cy="6155"/>
            </a:xfrm>
            <a:custGeom>
              <a:avLst/>
              <a:gdLst>
                <a:gd name="T0" fmla="*/ 2147483646 w 63"/>
                <a:gd name="T1" fmla="*/ 2147483646 h 8"/>
                <a:gd name="T2" fmla="*/ 2147483646 w 63"/>
                <a:gd name="T3" fmla="*/ 2147483646 h 8"/>
                <a:gd name="T4" fmla="*/ 2147483646 w 63"/>
                <a:gd name="T5" fmla="*/ 2147483646 h 8"/>
                <a:gd name="T6" fmla="*/ 2147483646 w 6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9" name="Footer Placeholder 4">
            <a:extLst>
              <a:ext uri="{FF2B5EF4-FFF2-40B4-BE49-F238E27FC236}">
                <a16:creationId xmlns:a16="http://schemas.microsoft.com/office/drawing/2014/main" id="{D077E8AB-A996-44CC-5709-84C4C156A446}"/>
              </a:ext>
            </a:extLst>
          </p:cNvPr>
          <p:cNvSpPr>
            <a:spLocks noGrp="1"/>
          </p:cNvSpPr>
          <p:nvPr>
            <p:ph type="ftr" sz="quarter" idx="10"/>
          </p:nvPr>
        </p:nvSpPr>
        <p:spPr/>
        <p:txBody>
          <a:bodyPr/>
          <a:lstStyle>
            <a:lvl1pPr>
              <a:defRPr/>
            </a:lvl1pPr>
          </a:lstStyle>
          <a:p>
            <a:pPr>
              <a:defRPr/>
            </a:pPr>
            <a:endParaRPr lang="en-US"/>
          </a:p>
        </p:txBody>
      </p:sp>
      <p:sp>
        <p:nvSpPr>
          <p:cNvPr id="80" name="Date Placeholder 3">
            <a:extLst>
              <a:ext uri="{FF2B5EF4-FFF2-40B4-BE49-F238E27FC236}">
                <a16:creationId xmlns:a16="http://schemas.microsoft.com/office/drawing/2014/main" id="{329A53D6-52A4-0095-8490-3B2467B92D83}"/>
              </a:ext>
            </a:extLst>
          </p:cNvPr>
          <p:cNvSpPr>
            <a:spLocks noGrp="1"/>
          </p:cNvSpPr>
          <p:nvPr>
            <p:ph type="dt" sz="half" idx="11"/>
          </p:nvPr>
        </p:nvSpPr>
        <p:spPr/>
        <p:txBody>
          <a:bodyPr/>
          <a:lstStyle>
            <a:lvl1pPr>
              <a:defRPr/>
            </a:lvl1pPr>
          </a:lstStyle>
          <a:p>
            <a:pPr>
              <a:defRPr/>
            </a:pPr>
            <a:fld id="{42514D8D-E79B-4D32-95CD-1A345C1B8F0E}" type="datetimeFigureOut">
              <a:rPr lang="en-US"/>
              <a:pPr>
                <a:defRPr/>
              </a:pPr>
              <a:t>10/12/2022</a:t>
            </a:fld>
            <a:endParaRPr lang="en-US"/>
          </a:p>
        </p:txBody>
      </p:sp>
      <p:sp>
        <p:nvSpPr>
          <p:cNvPr id="81" name="Slide Number Placeholder 5">
            <a:extLst>
              <a:ext uri="{FF2B5EF4-FFF2-40B4-BE49-F238E27FC236}">
                <a16:creationId xmlns:a16="http://schemas.microsoft.com/office/drawing/2014/main" id="{E0A80131-C1F3-CA4B-E777-48DAA953F5CE}"/>
              </a:ext>
            </a:extLst>
          </p:cNvPr>
          <p:cNvSpPr>
            <a:spLocks noGrp="1"/>
          </p:cNvSpPr>
          <p:nvPr>
            <p:ph type="sldNum" sz="quarter" idx="12"/>
          </p:nvPr>
        </p:nvSpPr>
        <p:spPr/>
        <p:txBody>
          <a:bodyPr/>
          <a:lstStyle>
            <a:lvl1pPr>
              <a:defRPr/>
            </a:lvl1pPr>
          </a:lstStyle>
          <a:p>
            <a:pPr>
              <a:defRPr/>
            </a:pPr>
            <a:fld id="{9C433E4D-BEC1-415B-81CF-35538C459095}" type="slidenum">
              <a:rPr lang="en-US"/>
              <a:pPr>
                <a:defRPr/>
              </a:pPr>
              <a:t>‹#›</a:t>
            </a:fld>
            <a:endParaRPr lang="en-US"/>
          </a:p>
        </p:txBody>
      </p:sp>
    </p:spTree>
    <p:extLst>
      <p:ext uri="{BB962C8B-B14F-4D97-AF65-F5344CB8AC3E}">
        <p14:creationId xmlns:p14="http://schemas.microsoft.com/office/powerpoint/2010/main" val="3520498320"/>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line" descr="Line graphic">
            <a:extLst>
              <a:ext uri="{FF2B5EF4-FFF2-40B4-BE49-F238E27FC236}">
                <a16:creationId xmlns:a16="http://schemas.microsoft.com/office/drawing/2014/main" id="{5C09E7F3-7304-8974-B343-189174050C2D}"/>
              </a:ext>
            </a:extLst>
          </p:cNvPr>
          <p:cNvGrpSpPr>
            <a:grpSpLocks/>
          </p:cNvGrpSpPr>
          <p:nvPr/>
        </p:nvGrpSpPr>
        <p:grpSpPr bwMode="auto">
          <a:xfrm rot="5400000">
            <a:off x="6867525" y="3471863"/>
            <a:ext cx="6491287" cy="65088"/>
            <a:chOff x="1522413" y="1514475"/>
            <a:chExt cx="10569575" cy="64008"/>
          </a:xfrm>
        </p:grpSpPr>
        <p:sp>
          <p:nvSpPr>
            <p:cNvPr id="5" name="Freeform 10">
              <a:extLst>
                <a:ext uri="{FF2B5EF4-FFF2-40B4-BE49-F238E27FC236}">
                  <a16:creationId xmlns:a16="http://schemas.microsoft.com/office/drawing/2014/main" id="{60ED1AEA-BBC6-F177-BD8D-5D933AB60FD3}"/>
                </a:ext>
              </a:extLst>
            </p:cNvPr>
            <p:cNvSpPr>
              <a:spLocks/>
            </p:cNvSpPr>
            <p:nvPr/>
          </p:nvSpPr>
          <p:spPr bwMode="invGray">
            <a:xfrm>
              <a:off x="12028488" y="1525554"/>
              <a:ext cx="63500" cy="4924"/>
            </a:xfrm>
            <a:custGeom>
              <a:avLst/>
              <a:gdLst>
                <a:gd name="T0" fmla="*/ 2147483646 w 67"/>
                <a:gd name="T1" fmla="*/ 2147483646 h 6"/>
                <a:gd name="T2" fmla="*/ 2147483646 w 67"/>
                <a:gd name="T3" fmla="*/ 2147483646 h 6"/>
                <a:gd name="T4" fmla="*/ 2147483646 w 67"/>
                <a:gd name="T5" fmla="*/ 1658141407 h 6"/>
                <a:gd name="T6" fmla="*/ 2147483646 w 67"/>
                <a:gd name="T7" fmla="*/ 0 h 6"/>
                <a:gd name="T8" fmla="*/ 2147483646 w 6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 name="Freeform 11">
              <a:extLst>
                <a:ext uri="{FF2B5EF4-FFF2-40B4-BE49-F238E27FC236}">
                  <a16:creationId xmlns:a16="http://schemas.microsoft.com/office/drawing/2014/main" id="{89F0AC6D-7C15-E192-B9AA-D1BFCA7136FD}"/>
                </a:ext>
              </a:extLst>
            </p:cNvPr>
            <p:cNvSpPr>
              <a:spLocks/>
            </p:cNvSpPr>
            <p:nvPr/>
          </p:nvSpPr>
          <p:spPr bwMode="invGray">
            <a:xfrm>
              <a:off x="12022138" y="1532939"/>
              <a:ext cx="19050" cy="1231"/>
            </a:xfrm>
            <a:custGeom>
              <a:avLst/>
              <a:gdLst>
                <a:gd name="T0" fmla="*/ 0 w 20"/>
                <a:gd name="T1" fmla="*/ 466352656 h 2"/>
                <a:gd name="T2" fmla="*/ 0 w 20"/>
                <a:gd name="T3" fmla="*/ 466352656 h 2"/>
                <a:gd name="T4" fmla="*/ 2147483646 w 20"/>
                <a:gd name="T5" fmla="*/ 233365594 h 2"/>
                <a:gd name="T6" fmla="*/ 0 w 2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 name="Freeform 12">
              <a:extLst>
                <a:ext uri="{FF2B5EF4-FFF2-40B4-BE49-F238E27FC236}">
                  <a16:creationId xmlns:a16="http://schemas.microsoft.com/office/drawing/2014/main" id="{E433B745-AEE4-7F52-5F65-FDD2EF5526FF}"/>
                </a:ext>
              </a:extLst>
            </p:cNvPr>
            <p:cNvSpPr>
              <a:spLocks/>
            </p:cNvSpPr>
            <p:nvPr/>
          </p:nvSpPr>
          <p:spPr bwMode="invGray">
            <a:xfrm>
              <a:off x="12041188" y="1531708"/>
              <a:ext cx="39687" cy="6155"/>
            </a:xfrm>
            <a:custGeom>
              <a:avLst/>
              <a:gdLst>
                <a:gd name="T0" fmla="*/ 2147483646 w 41"/>
                <a:gd name="T1" fmla="*/ 0 h 6"/>
                <a:gd name="T2" fmla="*/ 2147483646 w 41"/>
                <a:gd name="T3" fmla="*/ 0 h 6"/>
                <a:gd name="T4" fmla="*/ 0 w 41"/>
                <a:gd name="T5" fmla="*/ 2147483646 h 6"/>
                <a:gd name="T6" fmla="*/ 2147483646 w 41"/>
                <a:gd name="T7" fmla="*/ 1079694713 h 6"/>
                <a:gd name="T8" fmla="*/ 2147483646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8" name="Freeform 15">
              <a:extLst>
                <a:ext uri="{FF2B5EF4-FFF2-40B4-BE49-F238E27FC236}">
                  <a16:creationId xmlns:a16="http://schemas.microsoft.com/office/drawing/2014/main" id="{3ADD08ED-A5FC-075A-A861-5B0811FFF7DE}"/>
                </a:ext>
              </a:extLst>
            </p:cNvPr>
            <p:cNvSpPr>
              <a:spLocks/>
            </p:cNvSpPr>
            <p:nvPr/>
          </p:nvSpPr>
          <p:spPr bwMode="invGray">
            <a:xfrm>
              <a:off x="11831638" y="1526784"/>
              <a:ext cx="42862" cy="4924"/>
            </a:xfrm>
            <a:custGeom>
              <a:avLst/>
              <a:gdLst>
                <a:gd name="T0" fmla="*/ 1728282516 w 45"/>
                <a:gd name="T1" fmla="*/ 0 h 6"/>
                <a:gd name="T2" fmla="*/ 1728282516 w 45"/>
                <a:gd name="T3" fmla="*/ 0 h 6"/>
                <a:gd name="T4" fmla="*/ 2147483646 w 45"/>
                <a:gd name="T5" fmla="*/ 2147483646 h 6"/>
                <a:gd name="T6" fmla="*/ 2147483646 w 45"/>
                <a:gd name="T7" fmla="*/ 2147483646 h 6"/>
                <a:gd name="T8" fmla="*/ 1728282516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9" name="Freeform 16">
              <a:extLst>
                <a:ext uri="{FF2B5EF4-FFF2-40B4-BE49-F238E27FC236}">
                  <a16:creationId xmlns:a16="http://schemas.microsoft.com/office/drawing/2014/main" id="{45B7B369-DF43-7E63-AA89-07F75F65EE08}"/>
                </a:ext>
              </a:extLst>
            </p:cNvPr>
            <p:cNvSpPr>
              <a:spLocks/>
            </p:cNvSpPr>
            <p:nvPr/>
          </p:nvSpPr>
          <p:spPr bwMode="invGray">
            <a:xfrm>
              <a:off x="11809413" y="1531708"/>
              <a:ext cx="41275" cy="2462"/>
            </a:xfrm>
            <a:custGeom>
              <a:avLst/>
              <a:gdLst>
                <a:gd name="T0" fmla="*/ 2147483646 w 44"/>
                <a:gd name="T1" fmla="*/ 0 h 3"/>
                <a:gd name="T2" fmla="*/ 2147483646 w 44"/>
                <a:gd name="T3" fmla="*/ 0 h 3"/>
                <a:gd name="T4" fmla="*/ 0 w 44"/>
                <a:gd name="T5" fmla="*/ 1658141407 h 3"/>
                <a:gd name="T6" fmla="*/ 2147483646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0" name="Freeform 17">
              <a:extLst>
                <a:ext uri="{FF2B5EF4-FFF2-40B4-BE49-F238E27FC236}">
                  <a16:creationId xmlns:a16="http://schemas.microsoft.com/office/drawing/2014/main" id="{83A7AF50-B088-9586-F6CC-F506D86C4C6C}"/>
                </a:ext>
              </a:extLst>
            </p:cNvPr>
            <p:cNvSpPr>
              <a:spLocks/>
            </p:cNvSpPr>
            <p:nvPr/>
          </p:nvSpPr>
          <p:spPr bwMode="invGray">
            <a:xfrm>
              <a:off x="12003088" y="1537863"/>
              <a:ext cx="77787" cy="3693"/>
            </a:xfrm>
            <a:custGeom>
              <a:avLst/>
              <a:gdLst>
                <a:gd name="T0" fmla="*/ 2147483646 w 82"/>
                <a:gd name="T1" fmla="*/ 2014642290 h 5"/>
                <a:gd name="T2" fmla="*/ 2147483646 w 82"/>
                <a:gd name="T3" fmla="*/ 2014642290 h 5"/>
                <a:gd name="T4" fmla="*/ 2147483646 w 82"/>
                <a:gd name="T5" fmla="*/ 0 h 5"/>
                <a:gd name="T6" fmla="*/ 0 w 82"/>
                <a:gd name="T7" fmla="*/ 2014642290 h 5"/>
                <a:gd name="T8" fmla="*/ 2147483646 w 82"/>
                <a:gd name="T9" fmla="*/ 201464229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1" name="Freeform 18">
              <a:extLst>
                <a:ext uri="{FF2B5EF4-FFF2-40B4-BE49-F238E27FC236}">
                  <a16:creationId xmlns:a16="http://schemas.microsoft.com/office/drawing/2014/main" id="{5F620DB6-1A02-757E-23EC-AE48CC3F8D2F}"/>
                </a:ext>
              </a:extLst>
            </p:cNvPr>
            <p:cNvSpPr>
              <a:spLocks/>
            </p:cNvSpPr>
            <p:nvPr/>
          </p:nvSpPr>
          <p:spPr bwMode="invGray">
            <a:xfrm>
              <a:off x="11664950" y="1523092"/>
              <a:ext cx="39687" cy="4924"/>
            </a:xfrm>
            <a:custGeom>
              <a:avLst/>
              <a:gdLst>
                <a:gd name="T0" fmla="*/ 2147483646 w 42"/>
                <a:gd name="T1" fmla="*/ 2147483646 h 5"/>
                <a:gd name="T2" fmla="*/ 2147483646 w 42"/>
                <a:gd name="T3" fmla="*/ 2147483646 h 5"/>
                <a:gd name="T4" fmla="*/ 2147483646 w 42"/>
                <a:gd name="T5" fmla="*/ 0 h 5"/>
                <a:gd name="T6" fmla="*/ 0 w 42"/>
                <a:gd name="T7" fmla="*/ 2147483646 h 5"/>
                <a:gd name="T8" fmla="*/ 2147483646 w 4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2" name="Freeform 19">
              <a:extLst>
                <a:ext uri="{FF2B5EF4-FFF2-40B4-BE49-F238E27FC236}">
                  <a16:creationId xmlns:a16="http://schemas.microsoft.com/office/drawing/2014/main" id="{14682ECD-1592-22B3-9EE2-F4E46F02CA0D}"/>
                </a:ext>
              </a:extLst>
            </p:cNvPr>
            <p:cNvSpPr>
              <a:spLocks/>
            </p:cNvSpPr>
            <p:nvPr/>
          </p:nvSpPr>
          <p:spPr bwMode="invGray">
            <a:xfrm>
              <a:off x="11506200" y="1521861"/>
              <a:ext cx="92075" cy="4924"/>
            </a:xfrm>
            <a:custGeom>
              <a:avLst/>
              <a:gdLst>
                <a:gd name="T0" fmla="*/ 2147483646 w 98"/>
                <a:gd name="T1" fmla="*/ 2147483646 h 6"/>
                <a:gd name="T2" fmla="*/ 2147483646 w 98"/>
                <a:gd name="T3" fmla="*/ 2147483646 h 6"/>
                <a:gd name="T4" fmla="*/ 2147483646 w 98"/>
                <a:gd name="T5" fmla="*/ 0 h 6"/>
                <a:gd name="T6" fmla="*/ 0 w 98"/>
                <a:gd name="T7" fmla="*/ 2147483646 h 6"/>
                <a:gd name="T8" fmla="*/ 2147483646 w 98"/>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3" name="Freeform 20">
              <a:extLst>
                <a:ext uri="{FF2B5EF4-FFF2-40B4-BE49-F238E27FC236}">
                  <a16:creationId xmlns:a16="http://schemas.microsoft.com/office/drawing/2014/main" id="{4D74BA42-E7B4-1677-96B7-BA687D97EAE3}"/>
                </a:ext>
              </a:extLst>
            </p:cNvPr>
            <p:cNvSpPr>
              <a:spLocks/>
            </p:cNvSpPr>
            <p:nvPr/>
          </p:nvSpPr>
          <p:spPr bwMode="invGray">
            <a:xfrm>
              <a:off x="11471275" y="1525554"/>
              <a:ext cx="34925" cy="3693"/>
            </a:xfrm>
            <a:custGeom>
              <a:avLst/>
              <a:gdLst>
                <a:gd name="T0" fmla="*/ 0 w 36"/>
                <a:gd name="T1" fmla="*/ 2147483646 h 3"/>
                <a:gd name="T2" fmla="*/ 0 w 36"/>
                <a:gd name="T3" fmla="*/ 2147483646 h 3"/>
                <a:gd name="T4" fmla="*/ 2147483646 w 36"/>
                <a:gd name="T5" fmla="*/ 0 h 3"/>
                <a:gd name="T6" fmla="*/ 0 w 36"/>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4" name="Freeform 21">
              <a:extLst>
                <a:ext uri="{FF2B5EF4-FFF2-40B4-BE49-F238E27FC236}">
                  <a16:creationId xmlns:a16="http://schemas.microsoft.com/office/drawing/2014/main" id="{B13B8B03-0E8D-2796-3234-51F895AC0714}"/>
                </a:ext>
              </a:extLst>
            </p:cNvPr>
            <p:cNvSpPr>
              <a:spLocks/>
            </p:cNvSpPr>
            <p:nvPr/>
          </p:nvSpPr>
          <p:spPr bwMode="invGray">
            <a:xfrm>
              <a:off x="11710988" y="1529246"/>
              <a:ext cx="30162" cy="4924"/>
            </a:xfrm>
            <a:custGeom>
              <a:avLst/>
              <a:gdLst>
                <a:gd name="T0" fmla="*/ 2147483646 w 32"/>
                <a:gd name="T1" fmla="*/ 2147483646 h 5"/>
                <a:gd name="T2" fmla="*/ 2147483646 w 32"/>
                <a:gd name="T3" fmla="*/ 2147483646 h 5"/>
                <a:gd name="T4" fmla="*/ 0 w 32"/>
                <a:gd name="T5" fmla="*/ 0 h 5"/>
                <a:gd name="T6" fmla="*/ 2147483646 w 32"/>
                <a:gd name="T7" fmla="*/ 2147483646 h 5"/>
                <a:gd name="T8" fmla="*/ 2147483646 w 32"/>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5" name="Freeform 22">
              <a:extLst>
                <a:ext uri="{FF2B5EF4-FFF2-40B4-BE49-F238E27FC236}">
                  <a16:creationId xmlns:a16="http://schemas.microsoft.com/office/drawing/2014/main" id="{3879228F-D249-6BFE-CEE5-E3EB361C6AD0}"/>
                </a:ext>
              </a:extLst>
            </p:cNvPr>
            <p:cNvSpPr>
              <a:spLocks/>
            </p:cNvSpPr>
            <p:nvPr/>
          </p:nvSpPr>
          <p:spPr bwMode="invGray">
            <a:xfrm>
              <a:off x="11691938" y="1532939"/>
              <a:ext cx="34925" cy="1231"/>
            </a:xfrm>
            <a:custGeom>
              <a:avLst/>
              <a:gdLst>
                <a:gd name="T0" fmla="*/ 2147483646 w 36"/>
                <a:gd name="T1" fmla="*/ 1865409391 h 1"/>
                <a:gd name="T2" fmla="*/ 2147483646 w 36"/>
                <a:gd name="T3" fmla="*/ 1865409391 h 1"/>
                <a:gd name="T4" fmla="*/ 2147483646 w 36"/>
                <a:gd name="T5" fmla="*/ 1865409391 h 1"/>
                <a:gd name="T6" fmla="*/ 0 w 36"/>
                <a:gd name="T7" fmla="*/ 0 h 1"/>
                <a:gd name="T8" fmla="*/ 2147483646 w 36"/>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6" name="Freeform 23">
              <a:extLst>
                <a:ext uri="{FF2B5EF4-FFF2-40B4-BE49-F238E27FC236}">
                  <a16:creationId xmlns:a16="http://schemas.microsoft.com/office/drawing/2014/main" id="{74D01E82-D8AE-4F8C-E37E-04362804C53F}"/>
                </a:ext>
              </a:extLst>
            </p:cNvPr>
            <p:cNvSpPr>
              <a:spLocks/>
            </p:cNvSpPr>
            <p:nvPr/>
          </p:nvSpPr>
          <p:spPr bwMode="invGray">
            <a:xfrm>
              <a:off x="11741150" y="1534170"/>
              <a:ext cx="4762" cy="0"/>
            </a:xfrm>
            <a:custGeom>
              <a:avLst/>
              <a:gdLst>
                <a:gd name="T0" fmla="*/ 2147483646 w 5"/>
                <a:gd name="T1" fmla="*/ 2147483646 w 5"/>
                <a:gd name="T2" fmla="*/ 0 w 5"/>
                <a:gd name="T3" fmla="*/ 2147483646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Freeform 24">
              <a:extLst>
                <a:ext uri="{FF2B5EF4-FFF2-40B4-BE49-F238E27FC236}">
                  <a16:creationId xmlns:a16="http://schemas.microsoft.com/office/drawing/2014/main" id="{544A8855-CBD1-4E9F-DE92-1C49C23385C2}"/>
                </a:ext>
              </a:extLst>
            </p:cNvPr>
            <p:cNvSpPr>
              <a:spLocks/>
            </p:cNvSpPr>
            <p:nvPr/>
          </p:nvSpPr>
          <p:spPr bwMode="invGray">
            <a:xfrm>
              <a:off x="11841163" y="1537863"/>
              <a:ext cx="71437" cy="8617"/>
            </a:xfrm>
            <a:custGeom>
              <a:avLst/>
              <a:gdLst>
                <a:gd name="T0" fmla="*/ 2147483646 w 75"/>
                <a:gd name="T1" fmla="*/ 0 h 9"/>
                <a:gd name="T2" fmla="*/ 2147483646 w 75"/>
                <a:gd name="T3" fmla="*/ 0 h 9"/>
                <a:gd name="T4" fmla="*/ 2147483646 w 75"/>
                <a:gd name="T5" fmla="*/ 2147483646 h 9"/>
                <a:gd name="T6" fmla="*/ 2147483646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8" name="Freeform 25">
              <a:extLst>
                <a:ext uri="{FF2B5EF4-FFF2-40B4-BE49-F238E27FC236}">
                  <a16:creationId xmlns:a16="http://schemas.microsoft.com/office/drawing/2014/main" id="{77BE9113-25B2-34C5-919F-94F05DCA6AF7}"/>
                </a:ext>
              </a:extLst>
            </p:cNvPr>
            <p:cNvSpPr>
              <a:spLocks/>
            </p:cNvSpPr>
            <p:nvPr/>
          </p:nvSpPr>
          <p:spPr bwMode="invGray">
            <a:xfrm>
              <a:off x="11764963" y="1535401"/>
              <a:ext cx="44450" cy="3693"/>
            </a:xfrm>
            <a:custGeom>
              <a:avLst/>
              <a:gdLst>
                <a:gd name="T0" fmla="*/ 0 w 47"/>
                <a:gd name="T1" fmla="*/ 2147483646 h 4"/>
                <a:gd name="T2" fmla="*/ 0 w 47"/>
                <a:gd name="T3" fmla="*/ 2147483646 h 4"/>
                <a:gd name="T4" fmla="*/ 2147483646 w 47"/>
                <a:gd name="T5" fmla="*/ 2147483646 h 4"/>
                <a:gd name="T6" fmla="*/ 2147483646 w 47"/>
                <a:gd name="T7" fmla="*/ 0 h 4"/>
                <a:gd name="T8" fmla="*/ 0 w 47"/>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9" name="Freeform 26">
              <a:extLst>
                <a:ext uri="{FF2B5EF4-FFF2-40B4-BE49-F238E27FC236}">
                  <a16:creationId xmlns:a16="http://schemas.microsoft.com/office/drawing/2014/main" id="{C294EFE7-2508-2CB1-CD4C-E0A4FCC10D67}"/>
                </a:ext>
              </a:extLst>
            </p:cNvPr>
            <p:cNvSpPr>
              <a:spLocks/>
            </p:cNvSpPr>
            <p:nvPr/>
          </p:nvSpPr>
          <p:spPr bwMode="invGray">
            <a:xfrm>
              <a:off x="11744325" y="1537863"/>
              <a:ext cx="20637" cy="2462"/>
            </a:xfrm>
            <a:custGeom>
              <a:avLst/>
              <a:gdLst>
                <a:gd name="T0" fmla="*/ 0 w 22"/>
                <a:gd name="T1" fmla="*/ 2147483646 h 2"/>
                <a:gd name="T2" fmla="*/ 0 w 22"/>
                <a:gd name="T3" fmla="*/ 2147483646 h 2"/>
                <a:gd name="T4" fmla="*/ 2147483646 w 22"/>
                <a:gd name="T5" fmla="*/ 0 h 2"/>
                <a:gd name="T6" fmla="*/ 2147483646 w 22"/>
                <a:gd name="T7" fmla="*/ 0 h 2"/>
                <a:gd name="T8" fmla="*/ 0 w 2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0" name="Freeform 27">
              <a:extLst>
                <a:ext uri="{FF2B5EF4-FFF2-40B4-BE49-F238E27FC236}">
                  <a16:creationId xmlns:a16="http://schemas.microsoft.com/office/drawing/2014/main" id="{BD5F5AF8-D279-F9B7-6BDD-CD5D9A13C1C1}"/>
                </a:ext>
              </a:extLst>
            </p:cNvPr>
            <p:cNvSpPr>
              <a:spLocks/>
            </p:cNvSpPr>
            <p:nvPr/>
          </p:nvSpPr>
          <p:spPr bwMode="invGray">
            <a:xfrm>
              <a:off x="11482388" y="1531708"/>
              <a:ext cx="85725" cy="3693"/>
            </a:xfrm>
            <a:custGeom>
              <a:avLst/>
              <a:gdLst>
                <a:gd name="T0" fmla="*/ 2147483646 w 90"/>
                <a:gd name="T1" fmla="*/ 0 h 4"/>
                <a:gd name="T2" fmla="*/ 2147483646 w 90"/>
                <a:gd name="T3" fmla="*/ 0 h 4"/>
                <a:gd name="T4" fmla="*/ 0 w 90"/>
                <a:gd name="T5" fmla="*/ 1574365600 h 4"/>
                <a:gd name="T6" fmla="*/ 2147483646 w 90"/>
                <a:gd name="T7" fmla="*/ 2147483646 h 4"/>
                <a:gd name="T8" fmla="*/ 2147483646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1" name="Freeform 28">
              <a:extLst>
                <a:ext uri="{FF2B5EF4-FFF2-40B4-BE49-F238E27FC236}">
                  <a16:creationId xmlns:a16="http://schemas.microsoft.com/office/drawing/2014/main" id="{3450B1F1-77D2-B7F8-8B37-DE8D12B897B2}"/>
                </a:ext>
              </a:extLst>
            </p:cNvPr>
            <p:cNvSpPr>
              <a:spLocks/>
            </p:cNvSpPr>
            <p:nvPr/>
          </p:nvSpPr>
          <p:spPr bwMode="invGray">
            <a:xfrm>
              <a:off x="11626850" y="1532939"/>
              <a:ext cx="4762" cy="1231"/>
            </a:xfrm>
            <a:custGeom>
              <a:avLst/>
              <a:gdLst>
                <a:gd name="T0" fmla="*/ 2147483646 w 5"/>
                <a:gd name="T1" fmla="*/ 0 h 1"/>
                <a:gd name="T2" fmla="*/ 2147483646 w 5"/>
                <a:gd name="T3" fmla="*/ 0 h 1"/>
                <a:gd name="T4" fmla="*/ 0 w 5"/>
                <a:gd name="T5" fmla="*/ 1865409391 h 1"/>
                <a:gd name="T6" fmla="*/ 2147483646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2" name="Freeform 29">
              <a:extLst>
                <a:ext uri="{FF2B5EF4-FFF2-40B4-BE49-F238E27FC236}">
                  <a16:creationId xmlns:a16="http://schemas.microsoft.com/office/drawing/2014/main" id="{800DFC52-7ADD-1EBB-6A5C-83BC9C734E7C}"/>
                </a:ext>
              </a:extLst>
            </p:cNvPr>
            <p:cNvSpPr>
              <a:spLocks/>
            </p:cNvSpPr>
            <p:nvPr/>
          </p:nvSpPr>
          <p:spPr bwMode="invGray">
            <a:xfrm>
              <a:off x="11261725" y="1534170"/>
              <a:ext cx="4762" cy="0"/>
            </a:xfrm>
            <a:custGeom>
              <a:avLst/>
              <a:gdLst>
                <a:gd name="T0" fmla="*/ 0 w 5"/>
                <a:gd name="T1" fmla="*/ 0 h 1"/>
                <a:gd name="T2" fmla="*/ 0 w 5"/>
                <a:gd name="T3" fmla="*/ 0 h 1"/>
                <a:gd name="T4" fmla="*/ 2147483646 w 5"/>
                <a:gd name="T5" fmla="*/ 1 h 1"/>
                <a:gd name="T6" fmla="*/ 2147483646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3" name="Freeform 30">
              <a:extLst>
                <a:ext uri="{FF2B5EF4-FFF2-40B4-BE49-F238E27FC236}">
                  <a16:creationId xmlns:a16="http://schemas.microsoft.com/office/drawing/2014/main" id="{D24DAA58-4FE6-4EE8-9DD3-A6FA2153E9F4}"/>
                </a:ext>
              </a:extLst>
            </p:cNvPr>
            <p:cNvSpPr>
              <a:spLocks/>
            </p:cNvSpPr>
            <p:nvPr/>
          </p:nvSpPr>
          <p:spPr bwMode="invGray">
            <a:xfrm>
              <a:off x="11553825" y="1534170"/>
              <a:ext cx="44450" cy="2462"/>
            </a:xfrm>
            <a:custGeom>
              <a:avLst/>
              <a:gdLst>
                <a:gd name="T0" fmla="*/ 2147483646 w 47"/>
                <a:gd name="T1" fmla="*/ 2147483646 h 2"/>
                <a:gd name="T2" fmla="*/ 2147483646 w 47"/>
                <a:gd name="T3" fmla="*/ 2147483646 h 2"/>
                <a:gd name="T4" fmla="*/ 2147483646 w 47"/>
                <a:gd name="T5" fmla="*/ 0 h 2"/>
                <a:gd name="T6" fmla="*/ 1691372624 w 47"/>
                <a:gd name="T7" fmla="*/ 1865409391 h 2"/>
                <a:gd name="T8" fmla="*/ 2147483646 w 4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4" name="Freeform 31">
              <a:extLst>
                <a:ext uri="{FF2B5EF4-FFF2-40B4-BE49-F238E27FC236}">
                  <a16:creationId xmlns:a16="http://schemas.microsoft.com/office/drawing/2014/main" id="{634D99D5-FFC4-6CA0-75CE-89BC669F080E}"/>
                </a:ext>
              </a:extLst>
            </p:cNvPr>
            <p:cNvSpPr>
              <a:spLocks/>
            </p:cNvSpPr>
            <p:nvPr/>
          </p:nvSpPr>
          <p:spPr bwMode="invGray">
            <a:xfrm>
              <a:off x="11409363" y="1529246"/>
              <a:ext cx="31750" cy="2462"/>
            </a:xfrm>
            <a:custGeom>
              <a:avLst/>
              <a:gdLst>
                <a:gd name="T0" fmla="*/ 0 w 33"/>
                <a:gd name="T1" fmla="*/ 552938118 h 3"/>
                <a:gd name="T2" fmla="*/ 0 w 33"/>
                <a:gd name="T3" fmla="*/ 552938118 h 3"/>
                <a:gd name="T4" fmla="*/ 2147483646 w 33"/>
                <a:gd name="T5" fmla="*/ 1658141407 h 3"/>
                <a:gd name="T6" fmla="*/ 0 w 33"/>
                <a:gd name="T7" fmla="*/ 552938118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5" name="Freeform 32">
              <a:extLst>
                <a:ext uri="{FF2B5EF4-FFF2-40B4-BE49-F238E27FC236}">
                  <a16:creationId xmlns:a16="http://schemas.microsoft.com/office/drawing/2014/main" id="{C8ECA457-F9AD-6138-685F-D154637879E9}"/>
                </a:ext>
              </a:extLst>
            </p:cNvPr>
            <p:cNvSpPr>
              <a:spLocks/>
            </p:cNvSpPr>
            <p:nvPr/>
          </p:nvSpPr>
          <p:spPr bwMode="invGray">
            <a:xfrm>
              <a:off x="11618913" y="1531708"/>
              <a:ext cx="6350" cy="0"/>
            </a:xfrm>
            <a:custGeom>
              <a:avLst/>
              <a:gdLst>
                <a:gd name="T0" fmla="*/ 2147483646 w 6"/>
                <a:gd name="T1" fmla="*/ 1 h 1"/>
                <a:gd name="T2" fmla="*/ 2147483646 w 6"/>
                <a:gd name="T3" fmla="*/ 1 h 1"/>
                <a:gd name="T4" fmla="*/ 2147483646 w 6"/>
                <a:gd name="T5" fmla="*/ 1 h 1"/>
                <a:gd name="T6" fmla="*/ 2147483646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6" name="Freeform 33">
              <a:extLst>
                <a:ext uri="{FF2B5EF4-FFF2-40B4-BE49-F238E27FC236}">
                  <a16:creationId xmlns:a16="http://schemas.microsoft.com/office/drawing/2014/main" id="{F05F75E6-AC11-B749-87F7-3528A6E3373F}"/>
                </a:ext>
              </a:extLst>
            </p:cNvPr>
            <p:cNvSpPr>
              <a:spLocks/>
            </p:cNvSpPr>
            <p:nvPr/>
          </p:nvSpPr>
          <p:spPr bwMode="invGray">
            <a:xfrm>
              <a:off x="11598275" y="1531708"/>
              <a:ext cx="28575" cy="2462"/>
            </a:xfrm>
            <a:custGeom>
              <a:avLst/>
              <a:gdLst>
                <a:gd name="T0" fmla="*/ 2147483646 w 31"/>
                <a:gd name="T1" fmla="*/ 0 h 3"/>
                <a:gd name="T2" fmla="*/ 2147483646 w 31"/>
                <a:gd name="T3" fmla="*/ 0 h 3"/>
                <a:gd name="T4" fmla="*/ 0 w 31"/>
                <a:gd name="T5" fmla="*/ 1658141407 h 3"/>
                <a:gd name="T6" fmla="*/ 2147483646 w 31"/>
                <a:gd name="T7" fmla="*/ 1105203289 h 3"/>
                <a:gd name="T8" fmla="*/ 2147483646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7" name="Freeform 34">
              <a:extLst>
                <a:ext uri="{FF2B5EF4-FFF2-40B4-BE49-F238E27FC236}">
                  <a16:creationId xmlns:a16="http://schemas.microsoft.com/office/drawing/2014/main" id="{58593E10-7E50-74D8-3627-0C67F352A218}"/>
                </a:ext>
              </a:extLst>
            </p:cNvPr>
            <p:cNvSpPr>
              <a:spLocks/>
            </p:cNvSpPr>
            <p:nvPr/>
          </p:nvSpPr>
          <p:spPr bwMode="invGray">
            <a:xfrm>
              <a:off x="11137900" y="1534170"/>
              <a:ext cx="188912" cy="23388"/>
            </a:xfrm>
            <a:custGeom>
              <a:avLst/>
              <a:gdLst>
                <a:gd name="T0" fmla="*/ 2147483646 w 198"/>
                <a:gd name="T1" fmla="*/ 2147483646 h 27"/>
                <a:gd name="T2" fmla="*/ 2147483646 w 198"/>
                <a:gd name="T3" fmla="*/ 2147483646 h 27"/>
                <a:gd name="T4" fmla="*/ 2147483646 w 198"/>
                <a:gd name="T5" fmla="*/ 2147483646 h 27"/>
                <a:gd name="T6" fmla="*/ 2147483646 w 198"/>
                <a:gd name="T7" fmla="*/ 0 h 27"/>
                <a:gd name="T8" fmla="*/ 2147483646 w 198"/>
                <a:gd name="T9" fmla="*/ 2147483646 h 27"/>
                <a:gd name="T10" fmla="*/ 2147483646 w 198"/>
                <a:gd name="T11" fmla="*/ 2147483646 h 27"/>
                <a:gd name="T12" fmla="*/ 2147483646 w 198"/>
                <a:gd name="T13" fmla="*/ 2147483646 h 27"/>
                <a:gd name="T14" fmla="*/ 2147483646 w 198"/>
                <a:gd name="T15" fmla="*/ 2147483646 h 27"/>
                <a:gd name="T16" fmla="*/ 2147483646 w 198"/>
                <a:gd name="T17" fmla="*/ 2147483646 h 27"/>
                <a:gd name="T18" fmla="*/ 2147483646 w 198"/>
                <a:gd name="T19" fmla="*/ 2147483646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8" name="Freeform 35">
              <a:extLst>
                <a:ext uri="{FF2B5EF4-FFF2-40B4-BE49-F238E27FC236}">
                  <a16:creationId xmlns:a16="http://schemas.microsoft.com/office/drawing/2014/main" id="{57384471-B752-CF38-BF1D-29CDEE559763}"/>
                </a:ext>
              </a:extLst>
            </p:cNvPr>
            <p:cNvSpPr>
              <a:spLocks/>
            </p:cNvSpPr>
            <p:nvPr/>
          </p:nvSpPr>
          <p:spPr bwMode="invGray">
            <a:xfrm>
              <a:off x="11266488" y="1529246"/>
              <a:ext cx="95250" cy="4924"/>
            </a:xfrm>
            <a:custGeom>
              <a:avLst/>
              <a:gdLst>
                <a:gd name="T0" fmla="*/ 2147483646 w 100"/>
                <a:gd name="T1" fmla="*/ 2147483646 h 6"/>
                <a:gd name="T2" fmla="*/ 2147483646 w 100"/>
                <a:gd name="T3" fmla="*/ 2147483646 h 6"/>
                <a:gd name="T4" fmla="*/ 2147483646 w 100"/>
                <a:gd name="T5" fmla="*/ 2147483646 h 6"/>
                <a:gd name="T6" fmla="*/ 2147483646 w 100"/>
                <a:gd name="T7" fmla="*/ 0 h 6"/>
                <a:gd name="T8" fmla="*/ 0 w 100"/>
                <a:gd name="T9" fmla="*/ 2147483646 h 6"/>
                <a:gd name="T10" fmla="*/ 2147483646 w 100"/>
                <a:gd name="T11" fmla="*/ 2147483646 h 6"/>
                <a:gd name="T12" fmla="*/ 2147483646 w 100"/>
                <a:gd name="T13" fmla="*/ 2147483646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29" name="Freeform 36">
              <a:extLst>
                <a:ext uri="{FF2B5EF4-FFF2-40B4-BE49-F238E27FC236}">
                  <a16:creationId xmlns:a16="http://schemas.microsoft.com/office/drawing/2014/main" id="{530F3BE3-AC5F-9A7A-3696-B0676D20882D}"/>
                </a:ext>
              </a:extLst>
            </p:cNvPr>
            <p:cNvSpPr>
              <a:spLocks/>
            </p:cNvSpPr>
            <p:nvPr/>
          </p:nvSpPr>
          <p:spPr bwMode="invGray">
            <a:xfrm>
              <a:off x="11361738" y="1531708"/>
              <a:ext cx="134937" cy="12309"/>
            </a:xfrm>
            <a:custGeom>
              <a:avLst/>
              <a:gdLst>
                <a:gd name="T0" fmla="*/ 2147483646 w 142"/>
                <a:gd name="T1" fmla="*/ 2039220600 h 14"/>
                <a:gd name="T2" fmla="*/ 2147483646 w 142"/>
                <a:gd name="T3" fmla="*/ 2039220600 h 14"/>
                <a:gd name="T4" fmla="*/ 2147483646 w 142"/>
                <a:gd name="T5" fmla="*/ 2147483646 h 14"/>
                <a:gd name="T6" fmla="*/ 2147483646 w 142"/>
                <a:gd name="T7" fmla="*/ 2147483646 h 14"/>
                <a:gd name="T8" fmla="*/ 2147483646 w 142"/>
                <a:gd name="T9" fmla="*/ 2039220600 h 14"/>
                <a:gd name="T10" fmla="*/ 2147483646 w 142"/>
                <a:gd name="T11" fmla="*/ 1358965474 h 14"/>
                <a:gd name="T12" fmla="*/ 2147483646 w 142"/>
                <a:gd name="T13" fmla="*/ 0 h 14"/>
                <a:gd name="T14" fmla="*/ 2147483646 w 142"/>
                <a:gd name="T15" fmla="*/ 679482297 h 14"/>
                <a:gd name="T16" fmla="*/ 2147483646 w 142"/>
                <a:gd name="T17" fmla="*/ 679482297 h 14"/>
                <a:gd name="T18" fmla="*/ 2147483646 w 142"/>
                <a:gd name="T19" fmla="*/ 679482297 h 14"/>
                <a:gd name="T20" fmla="*/ 2147483646 w 142"/>
                <a:gd name="T21" fmla="*/ 679482297 h 14"/>
                <a:gd name="T22" fmla="*/ 2147483646 w 142"/>
                <a:gd name="T23" fmla="*/ 679482297 h 14"/>
                <a:gd name="T24" fmla="*/ 2147483646 w 142"/>
                <a:gd name="T25" fmla="*/ 2039220600 h 14"/>
                <a:gd name="T26" fmla="*/ 2147483646 w 142"/>
                <a:gd name="T27" fmla="*/ 679482297 h 14"/>
                <a:gd name="T28" fmla="*/ 2147483646 w 142"/>
                <a:gd name="T29" fmla="*/ 679482297 h 14"/>
                <a:gd name="T30" fmla="*/ 2147483646 w 142"/>
                <a:gd name="T31" fmla="*/ 679482297 h 14"/>
                <a:gd name="T32" fmla="*/ 0 w 142"/>
                <a:gd name="T33" fmla="*/ 2039220600 h 14"/>
                <a:gd name="T34" fmla="*/ 2147483646 w 142"/>
                <a:gd name="T35" fmla="*/ 203922060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0" name="Freeform 37">
              <a:extLst>
                <a:ext uri="{FF2B5EF4-FFF2-40B4-BE49-F238E27FC236}">
                  <a16:creationId xmlns:a16="http://schemas.microsoft.com/office/drawing/2014/main" id="{F378C0D9-CE41-76F2-622C-7A4455C14FDB}"/>
                </a:ext>
              </a:extLst>
            </p:cNvPr>
            <p:cNvSpPr>
              <a:spLocks/>
            </p:cNvSpPr>
            <p:nvPr/>
          </p:nvSpPr>
          <p:spPr bwMode="invGray">
            <a:xfrm>
              <a:off x="11834813" y="1552634"/>
              <a:ext cx="9525" cy="1231"/>
            </a:xfrm>
            <a:custGeom>
              <a:avLst/>
              <a:gdLst>
                <a:gd name="T0" fmla="*/ 2147483646 w 11"/>
                <a:gd name="T1" fmla="*/ 1865409391 h 1"/>
                <a:gd name="T2" fmla="*/ 2147483646 w 11"/>
                <a:gd name="T3" fmla="*/ 1865409391 h 1"/>
                <a:gd name="T4" fmla="*/ 2147483646 w 11"/>
                <a:gd name="T5" fmla="*/ 0 h 1"/>
                <a:gd name="T6" fmla="*/ 2147483646 w 11"/>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1" name="Freeform 38">
              <a:extLst>
                <a:ext uri="{FF2B5EF4-FFF2-40B4-BE49-F238E27FC236}">
                  <a16:creationId xmlns:a16="http://schemas.microsoft.com/office/drawing/2014/main" id="{368E96DF-BF9A-BF4D-76E6-A11042B9FE22}"/>
                </a:ext>
              </a:extLst>
            </p:cNvPr>
            <p:cNvSpPr>
              <a:spLocks/>
            </p:cNvSpPr>
            <p:nvPr/>
          </p:nvSpPr>
          <p:spPr bwMode="invGray">
            <a:xfrm>
              <a:off x="11764963" y="1542787"/>
              <a:ext cx="117475" cy="9847"/>
            </a:xfrm>
            <a:custGeom>
              <a:avLst/>
              <a:gdLst>
                <a:gd name="T0" fmla="*/ 2147483646 w 122"/>
                <a:gd name="T1" fmla="*/ 2147483646 h 12"/>
                <a:gd name="T2" fmla="*/ 2147483646 w 122"/>
                <a:gd name="T3" fmla="*/ 2147483646 h 12"/>
                <a:gd name="T4" fmla="*/ 2147483646 w 122"/>
                <a:gd name="T5" fmla="*/ 2147483646 h 12"/>
                <a:gd name="T6" fmla="*/ 2147483646 w 122"/>
                <a:gd name="T7" fmla="*/ 2147483646 h 12"/>
                <a:gd name="T8" fmla="*/ 2147483646 w 122"/>
                <a:gd name="T9" fmla="*/ 2147483646 h 12"/>
                <a:gd name="T10" fmla="*/ 2147483646 w 122"/>
                <a:gd name="T11" fmla="*/ 2147483646 h 12"/>
                <a:gd name="T12" fmla="*/ 2147483646 w 122"/>
                <a:gd name="T13" fmla="*/ 0 h 12"/>
                <a:gd name="T14" fmla="*/ 2147483646 w 122"/>
                <a:gd name="T15" fmla="*/ 214748364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2" name="Freeform 39">
              <a:extLst>
                <a:ext uri="{FF2B5EF4-FFF2-40B4-BE49-F238E27FC236}">
                  <a16:creationId xmlns:a16="http://schemas.microsoft.com/office/drawing/2014/main" id="{A9358584-5F7E-9880-FC1D-F78AD1A64A87}"/>
                </a:ext>
              </a:extLst>
            </p:cNvPr>
            <p:cNvSpPr>
              <a:spLocks/>
            </p:cNvSpPr>
            <p:nvPr/>
          </p:nvSpPr>
          <p:spPr bwMode="invGray">
            <a:xfrm>
              <a:off x="11555413" y="1544017"/>
              <a:ext cx="69850" cy="4924"/>
            </a:xfrm>
            <a:custGeom>
              <a:avLst/>
              <a:gdLst>
                <a:gd name="T0" fmla="*/ 2147483646 w 74"/>
                <a:gd name="T1" fmla="*/ 0 h 6"/>
                <a:gd name="T2" fmla="*/ 2147483646 w 74"/>
                <a:gd name="T3" fmla="*/ 0 h 6"/>
                <a:gd name="T4" fmla="*/ 0 w 74"/>
                <a:gd name="T5" fmla="*/ 1105203289 h 6"/>
                <a:gd name="T6" fmla="*/ 2147483646 w 74"/>
                <a:gd name="T7" fmla="*/ 2147483646 h 6"/>
                <a:gd name="T8" fmla="*/ 2147483646 w 74"/>
                <a:gd name="T9" fmla="*/ 2147483646 h 6"/>
                <a:gd name="T10" fmla="*/ 2147483646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3" name="Freeform 40">
              <a:extLst>
                <a:ext uri="{FF2B5EF4-FFF2-40B4-BE49-F238E27FC236}">
                  <a16:creationId xmlns:a16="http://schemas.microsoft.com/office/drawing/2014/main" id="{78F32997-8A57-78C5-2BCC-44B47A3AA691}"/>
                </a:ext>
              </a:extLst>
            </p:cNvPr>
            <p:cNvSpPr>
              <a:spLocks/>
            </p:cNvSpPr>
            <p:nvPr/>
          </p:nvSpPr>
          <p:spPr bwMode="invGray">
            <a:xfrm>
              <a:off x="11223625" y="1528016"/>
              <a:ext cx="38100" cy="6155"/>
            </a:xfrm>
            <a:custGeom>
              <a:avLst/>
              <a:gdLst>
                <a:gd name="T0" fmla="*/ 2147483646 w 40"/>
                <a:gd name="T1" fmla="*/ 2147483646 h 7"/>
                <a:gd name="T2" fmla="*/ 2147483646 w 40"/>
                <a:gd name="T3" fmla="*/ 2147483646 h 7"/>
                <a:gd name="T4" fmla="*/ 2147483646 w 40"/>
                <a:gd name="T5" fmla="*/ 0 h 7"/>
                <a:gd name="T6" fmla="*/ 0 w 40"/>
                <a:gd name="T7" fmla="*/ 2147483646 h 7"/>
                <a:gd name="T8" fmla="*/ 2147483646 w 40"/>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4" name="Freeform 41">
              <a:extLst>
                <a:ext uri="{FF2B5EF4-FFF2-40B4-BE49-F238E27FC236}">
                  <a16:creationId xmlns:a16="http://schemas.microsoft.com/office/drawing/2014/main" id="{90E96F81-E0EC-A665-C7D4-149AFC0FC9E6}"/>
                </a:ext>
              </a:extLst>
            </p:cNvPr>
            <p:cNvSpPr>
              <a:spLocks/>
            </p:cNvSpPr>
            <p:nvPr/>
          </p:nvSpPr>
          <p:spPr bwMode="invGray">
            <a:xfrm>
              <a:off x="11145838" y="1529246"/>
              <a:ext cx="22225" cy="2462"/>
            </a:xfrm>
            <a:custGeom>
              <a:avLst/>
              <a:gdLst>
                <a:gd name="T0" fmla="*/ 2147483646 w 24"/>
                <a:gd name="T1" fmla="*/ 932704696 h 4"/>
                <a:gd name="T2" fmla="*/ 2147483646 w 24"/>
                <a:gd name="T3" fmla="*/ 932704696 h 4"/>
                <a:gd name="T4" fmla="*/ 2147483646 w 24"/>
                <a:gd name="T5" fmla="*/ 0 h 4"/>
                <a:gd name="T6" fmla="*/ 0 w 24"/>
                <a:gd name="T7" fmla="*/ 699718250 h 4"/>
                <a:gd name="T8" fmla="*/ 2147483646 w 24"/>
                <a:gd name="T9" fmla="*/ 93270469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5" name="Freeform 42">
              <a:extLst>
                <a:ext uri="{FF2B5EF4-FFF2-40B4-BE49-F238E27FC236}">
                  <a16:creationId xmlns:a16="http://schemas.microsoft.com/office/drawing/2014/main" id="{74F29B28-531E-4792-1965-B9870B2E281A}"/>
                </a:ext>
              </a:extLst>
            </p:cNvPr>
            <p:cNvSpPr>
              <a:spLocks/>
            </p:cNvSpPr>
            <p:nvPr/>
          </p:nvSpPr>
          <p:spPr bwMode="invGray">
            <a:xfrm>
              <a:off x="6197600" y="1566174"/>
              <a:ext cx="20637" cy="1231"/>
            </a:xfrm>
            <a:custGeom>
              <a:avLst/>
              <a:gdLst>
                <a:gd name="T0" fmla="*/ 2147483646 w 21"/>
                <a:gd name="T1" fmla="*/ 0 h 1"/>
                <a:gd name="T2" fmla="*/ 2147483646 w 21"/>
                <a:gd name="T3" fmla="*/ 0 h 1"/>
                <a:gd name="T4" fmla="*/ 0 w 21"/>
                <a:gd name="T5" fmla="*/ 1865409391 h 1"/>
                <a:gd name="T6" fmla="*/ 2147483646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6" name="Freeform 43">
              <a:extLst>
                <a:ext uri="{FF2B5EF4-FFF2-40B4-BE49-F238E27FC236}">
                  <a16:creationId xmlns:a16="http://schemas.microsoft.com/office/drawing/2014/main" id="{D426461D-E396-4DF3-C08F-21299D54D3BA}"/>
                </a:ext>
              </a:extLst>
            </p:cNvPr>
            <p:cNvSpPr>
              <a:spLocks/>
            </p:cNvSpPr>
            <p:nvPr/>
          </p:nvSpPr>
          <p:spPr bwMode="invGray">
            <a:xfrm>
              <a:off x="6356350" y="1564943"/>
              <a:ext cx="9525" cy="1231"/>
            </a:xfrm>
            <a:custGeom>
              <a:avLst/>
              <a:gdLst>
                <a:gd name="T0" fmla="*/ 2147483646 w 10"/>
                <a:gd name="T1" fmla="*/ 466352656 h 2"/>
                <a:gd name="T2" fmla="*/ 2147483646 w 10"/>
                <a:gd name="T3" fmla="*/ 466352656 h 2"/>
                <a:gd name="T4" fmla="*/ 2147483646 w 10"/>
                <a:gd name="T5" fmla="*/ 0 h 2"/>
                <a:gd name="T6" fmla="*/ 2147483646 w 10"/>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7" name="Freeform 44">
              <a:extLst>
                <a:ext uri="{FF2B5EF4-FFF2-40B4-BE49-F238E27FC236}">
                  <a16:creationId xmlns:a16="http://schemas.microsoft.com/office/drawing/2014/main" id="{79F9ABB7-3CF3-0720-30CD-58435E7500A7}"/>
                </a:ext>
              </a:extLst>
            </p:cNvPr>
            <p:cNvSpPr>
              <a:spLocks/>
            </p:cNvSpPr>
            <p:nvPr/>
          </p:nvSpPr>
          <p:spPr bwMode="invGray">
            <a:xfrm>
              <a:off x="8950325" y="1521861"/>
              <a:ext cx="61912" cy="7386"/>
            </a:xfrm>
            <a:custGeom>
              <a:avLst/>
              <a:gdLst>
                <a:gd name="T0" fmla="*/ 2147483646 w 65"/>
                <a:gd name="T1" fmla="*/ 2147483646 h 9"/>
                <a:gd name="T2" fmla="*/ 2147483646 w 65"/>
                <a:gd name="T3" fmla="*/ 2147483646 h 9"/>
                <a:gd name="T4" fmla="*/ 2147483646 w 65"/>
                <a:gd name="T5" fmla="*/ 2147483646 h 9"/>
                <a:gd name="T6" fmla="*/ 2147483646 w 65"/>
                <a:gd name="T7" fmla="*/ 2147483646 h 9"/>
                <a:gd name="T8" fmla="*/ 2147483646 w 65"/>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8" name="Freeform 45">
              <a:extLst>
                <a:ext uri="{FF2B5EF4-FFF2-40B4-BE49-F238E27FC236}">
                  <a16:creationId xmlns:a16="http://schemas.microsoft.com/office/drawing/2014/main" id="{2C2C2F17-1E83-3341-1FC0-F91AA6A5CE57}"/>
                </a:ext>
              </a:extLst>
            </p:cNvPr>
            <p:cNvSpPr>
              <a:spLocks/>
            </p:cNvSpPr>
            <p:nvPr/>
          </p:nvSpPr>
          <p:spPr bwMode="invGray">
            <a:xfrm>
              <a:off x="7537450" y="1546479"/>
              <a:ext cx="28575" cy="3693"/>
            </a:xfrm>
            <a:custGeom>
              <a:avLst/>
              <a:gdLst>
                <a:gd name="T0" fmla="*/ 0 w 29"/>
                <a:gd name="T1" fmla="*/ 2147483646 h 4"/>
                <a:gd name="T2" fmla="*/ 0 w 29"/>
                <a:gd name="T3" fmla="*/ 2147483646 h 4"/>
                <a:gd name="T4" fmla="*/ 2147483646 w 29"/>
                <a:gd name="T5" fmla="*/ 2147483646 h 4"/>
                <a:gd name="T6" fmla="*/ 2147483646 w 29"/>
                <a:gd name="T7" fmla="*/ 0 h 4"/>
                <a:gd name="T8" fmla="*/ 0 w 29"/>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39" name="Freeform 46">
              <a:extLst>
                <a:ext uri="{FF2B5EF4-FFF2-40B4-BE49-F238E27FC236}">
                  <a16:creationId xmlns:a16="http://schemas.microsoft.com/office/drawing/2014/main" id="{96F72DA0-AF17-876B-101B-734104386049}"/>
                </a:ext>
              </a:extLst>
            </p:cNvPr>
            <p:cNvSpPr>
              <a:spLocks/>
            </p:cNvSpPr>
            <p:nvPr/>
          </p:nvSpPr>
          <p:spPr bwMode="invGray">
            <a:xfrm>
              <a:off x="7478713" y="1562481"/>
              <a:ext cx="38100" cy="2462"/>
            </a:xfrm>
            <a:custGeom>
              <a:avLst/>
              <a:gdLst>
                <a:gd name="T0" fmla="*/ 2147483646 w 40"/>
                <a:gd name="T1" fmla="*/ 1658141407 h 3"/>
                <a:gd name="T2" fmla="*/ 2147483646 w 40"/>
                <a:gd name="T3" fmla="*/ 1658141407 h 3"/>
                <a:gd name="T4" fmla="*/ 0 w 40"/>
                <a:gd name="T5" fmla="*/ 0 h 3"/>
                <a:gd name="T6" fmla="*/ 2147483646 w 40"/>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0" name="Freeform 47">
              <a:extLst>
                <a:ext uri="{FF2B5EF4-FFF2-40B4-BE49-F238E27FC236}">
                  <a16:creationId xmlns:a16="http://schemas.microsoft.com/office/drawing/2014/main" id="{618E4160-3203-CD04-DCCA-FB53A287F874}"/>
                </a:ext>
              </a:extLst>
            </p:cNvPr>
            <p:cNvSpPr>
              <a:spLocks/>
            </p:cNvSpPr>
            <p:nvPr/>
          </p:nvSpPr>
          <p:spPr bwMode="invGray">
            <a:xfrm>
              <a:off x="5410200" y="1568636"/>
              <a:ext cx="36512" cy="3693"/>
            </a:xfrm>
            <a:custGeom>
              <a:avLst/>
              <a:gdLst>
                <a:gd name="T0" fmla="*/ 2147483646 w 38"/>
                <a:gd name="T1" fmla="*/ 0 h 5"/>
                <a:gd name="T2" fmla="*/ 2147483646 w 38"/>
                <a:gd name="T3" fmla="*/ 0 h 5"/>
                <a:gd name="T4" fmla="*/ 0 w 38"/>
                <a:gd name="T5" fmla="*/ 2014642290 h 5"/>
                <a:gd name="T6" fmla="*/ 2147483646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1" name="Freeform 48">
              <a:extLst>
                <a:ext uri="{FF2B5EF4-FFF2-40B4-BE49-F238E27FC236}">
                  <a16:creationId xmlns:a16="http://schemas.microsoft.com/office/drawing/2014/main" id="{440630F2-BCE4-39CF-FA86-E8883D7F3F49}"/>
                </a:ext>
              </a:extLst>
            </p:cNvPr>
            <p:cNvSpPr>
              <a:spLocks/>
            </p:cNvSpPr>
            <p:nvPr/>
          </p:nvSpPr>
          <p:spPr bwMode="invGray">
            <a:xfrm>
              <a:off x="10206038" y="1530477"/>
              <a:ext cx="61912" cy="4924"/>
            </a:xfrm>
            <a:custGeom>
              <a:avLst/>
              <a:gdLst>
                <a:gd name="T0" fmla="*/ 2147483646 w 65"/>
                <a:gd name="T1" fmla="*/ 1658141407 h 6"/>
                <a:gd name="T2" fmla="*/ 2147483646 w 65"/>
                <a:gd name="T3" fmla="*/ 1658141407 h 6"/>
                <a:gd name="T4" fmla="*/ 0 w 65"/>
                <a:gd name="T5" fmla="*/ 0 h 6"/>
                <a:gd name="T6" fmla="*/ 2147483646 w 65"/>
                <a:gd name="T7" fmla="*/ 165814140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2" name="Freeform 49">
              <a:extLst>
                <a:ext uri="{FF2B5EF4-FFF2-40B4-BE49-F238E27FC236}">
                  <a16:creationId xmlns:a16="http://schemas.microsoft.com/office/drawing/2014/main" id="{5978C0E0-5D88-5BDD-5CCD-2BEFF7A0E93B}"/>
                </a:ext>
              </a:extLst>
            </p:cNvPr>
            <p:cNvSpPr>
              <a:spLocks/>
            </p:cNvSpPr>
            <p:nvPr/>
          </p:nvSpPr>
          <p:spPr bwMode="invGray">
            <a:xfrm>
              <a:off x="6257925" y="1525554"/>
              <a:ext cx="19050" cy="2462"/>
            </a:xfrm>
            <a:custGeom>
              <a:avLst/>
              <a:gdLst>
                <a:gd name="T0" fmla="*/ 2147483646 w 21"/>
                <a:gd name="T1" fmla="*/ 0 h 2"/>
                <a:gd name="T2" fmla="*/ 2147483646 w 21"/>
                <a:gd name="T3" fmla="*/ 0 h 2"/>
                <a:gd name="T4" fmla="*/ 0 w 21"/>
                <a:gd name="T5" fmla="*/ 2147483646 h 2"/>
                <a:gd name="T6" fmla="*/ 2147483646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3" name="Freeform 50">
              <a:extLst>
                <a:ext uri="{FF2B5EF4-FFF2-40B4-BE49-F238E27FC236}">
                  <a16:creationId xmlns:a16="http://schemas.microsoft.com/office/drawing/2014/main" id="{E4F2F9CD-189A-6B64-8579-999E559D1EDC}"/>
                </a:ext>
              </a:extLst>
            </p:cNvPr>
            <p:cNvSpPr>
              <a:spLocks/>
            </p:cNvSpPr>
            <p:nvPr/>
          </p:nvSpPr>
          <p:spPr bwMode="invGray">
            <a:xfrm>
              <a:off x="10134600" y="1528016"/>
              <a:ext cx="71437" cy="3693"/>
            </a:xfrm>
            <a:custGeom>
              <a:avLst/>
              <a:gdLst>
                <a:gd name="T0" fmla="*/ 0 w 75"/>
                <a:gd name="T1" fmla="*/ 2147483646 h 4"/>
                <a:gd name="T2" fmla="*/ 0 w 75"/>
                <a:gd name="T3" fmla="*/ 2147483646 h 4"/>
                <a:gd name="T4" fmla="*/ 2147483646 w 75"/>
                <a:gd name="T5" fmla="*/ 2147483646 h 4"/>
                <a:gd name="T6" fmla="*/ 2147483646 w 75"/>
                <a:gd name="T7" fmla="*/ 2147483646 h 4"/>
                <a:gd name="T8" fmla="*/ 0 w 75"/>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4" name="Freeform 51">
              <a:extLst>
                <a:ext uri="{FF2B5EF4-FFF2-40B4-BE49-F238E27FC236}">
                  <a16:creationId xmlns:a16="http://schemas.microsoft.com/office/drawing/2014/main" id="{01E72A42-ED72-12A4-8FF3-FC6227C87532}"/>
                </a:ext>
              </a:extLst>
            </p:cNvPr>
            <p:cNvSpPr>
              <a:spLocks/>
            </p:cNvSpPr>
            <p:nvPr/>
          </p:nvSpPr>
          <p:spPr bwMode="invGray">
            <a:xfrm>
              <a:off x="2582863" y="1560020"/>
              <a:ext cx="7937" cy="1231"/>
            </a:xfrm>
            <a:custGeom>
              <a:avLst/>
              <a:gdLst>
                <a:gd name="T0" fmla="*/ 2147483646 w 8"/>
                <a:gd name="T1" fmla="*/ 1865409391 h 1"/>
                <a:gd name="T2" fmla="*/ 2147483646 w 8"/>
                <a:gd name="T3" fmla="*/ 1865409391 h 1"/>
                <a:gd name="T4" fmla="*/ 976437520 w 8"/>
                <a:gd name="T5" fmla="*/ 0 h 1"/>
                <a:gd name="T6" fmla="*/ 2147483646 w 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5" name="Freeform 52">
              <a:extLst>
                <a:ext uri="{FF2B5EF4-FFF2-40B4-BE49-F238E27FC236}">
                  <a16:creationId xmlns:a16="http://schemas.microsoft.com/office/drawing/2014/main" id="{552EB108-D80F-4363-A0FB-D191875ADA90}"/>
                </a:ext>
              </a:extLst>
            </p:cNvPr>
            <p:cNvSpPr>
              <a:spLocks/>
            </p:cNvSpPr>
            <p:nvPr/>
          </p:nvSpPr>
          <p:spPr bwMode="invGray">
            <a:xfrm>
              <a:off x="1762125" y="1521861"/>
              <a:ext cx="34925" cy="1231"/>
            </a:xfrm>
            <a:custGeom>
              <a:avLst/>
              <a:gdLst>
                <a:gd name="T0" fmla="*/ 0 w 36"/>
                <a:gd name="T1" fmla="*/ 1865409391 h 1"/>
                <a:gd name="T2" fmla="*/ 0 w 36"/>
                <a:gd name="T3" fmla="*/ 1865409391 h 1"/>
                <a:gd name="T4" fmla="*/ 2147483646 w 36"/>
                <a:gd name="T5" fmla="*/ 1865409391 h 1"/>
                <a:gd name="T6" fmla="*/ 0 w 36"/>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6" name="Freeform 53">
              <a:extLst>
                <a:ext uri="{FF2B5EF4-FFF2-40B4-BE49-F238E27FC236}">
                  <a16:creationId xmlns:a16="http://schemas.microsoft.com/office/drawing/2014/main" id="{FCCE9695-5330-FDDD-25A4-2038CA6CD423}"/>
                </a:ext>
              </a:extLst>
            </p:cNvPr>
            <p:cNvSpPr>
              <a:spLocks/>
            </p:cNvSpPr>
            <p:nvPr/>
          </p:nvSpPr>
          <p:spPr bwMode="invGray">
            <a:xfrm>
              <a:off x="10812463" y="1529246"/>
              <a:ext cx="19050" cy="1231"/>
            </a:xfrm>
            <a:custGeom>
              <a:avLst/>
              <a:gdLst>
                <a:gd name="T0" fmla="*/ 0 w 20"/>
                <a:gd name="T1" fmla="*/ 1865409391 h 1"/>
                <a:gd name="T2" fmla="*/ 0 w 20"/>
                <a:gd name="T3" fmla="*/ 1865409391 h 1"/>
                <a:gd name="T4" fmla="*/ 0 w 20"/>
                <a:gd name="T5" fmla="*/ 186540939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7" name="Freeform 54">
              <a:extLst>
                <a:ext uri="{FF2B5EF4-FFF2-40B4-BE49-F238E27FC236}">
                  <a16:creationId xmlns:a16="http://schemas.microsoft.com/office/drawing/2014/main" id="{CA974771-0BDD-1227-5AE5-5C478D779676}"/>
                </a:ext>
              </a:extLst>
            </p:cNvPr>
            <p:cNvSpPr>
              <a:spLocks/>
            </p:cNvSpPr>
            <p:nvPr/>
          </p:nvSpPr>
          <p:spPr bwMode="invGray">
            <a:xfrm>
              <a:off x="10896600" y="1545248"/>
              <a:ext cx="7937" cy="2462"/>
            </a:xfrm>
            <a:custGeom>
              <a:avLst/>
              <a:gdLst>
                <a:gd name="T0" fmla="*/ 2147483646 w 8"/>
                <a:gd name="T1" fmla="*/ 0 h 3"/>
                <a:gd name="T2" fmla="*/ 2147483646 w 8"/>
                <a:gd name="T3" fmla="*/ 0 h 3"/>
                <a:gd name="T4" fmla="*/ 0 w 8"/>
                <a:gd name="T5" fmla="*/ 1658141407 h 3"/>
                <a:gd name="T6" fmla="*/ 2147483646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8" name="Freeform 55">
              <a:extLst>
                <a:ext uri="{FF2B5EF4-FFF2-40B4-BE49-F238E27FC236}">
                  <a16:creationId xmlns:a16="http://schemas.microsoft.com/office/drawing/2014/main" id="{C839F396-98B6-C5F3-2878-2042D851F790}"/>
                </a:ext>
              </a:extLst>
            </p:cNvPr>
            <p:cNvSpPr>
              <a:spLocks/>
            </p:cNvSpPr>
            <p:nvPr/>
          </p:nvSpPr>
          <p:spPr bwMode="invGray">
            <a:xfrm>
              <a:off x="9947275" y="1553865"/>
              <a:ext cx="4762" cy="1231"/>
            </a:xfrm>
            <a:custGeom>
              <a:avLst/>
              <a:gdLst>
                <a:gd name="T0" fmla="*/ 863526794 w 5"/>
                <a:gd name="T1" fmla="*/ 0 h 1"/>
                <a:gd name="T2" fmla="*/ 863526794 w 5"/>
                <a:gd name="T3" fmla="*/ 0 h 1"/>
                <a:gd name="T4" fmla="*/ 0 w 5"/>
                <a:gd name="T5" fmla="*/ 0 h 1"/>
                <a:gd name="T6" fmla="*/ 863526794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49" name="Freeform 56">
              <a:extLst>
                <a:ext uri="{FF2B5EF4-FFF2-40B4-BE49-F238E27FC236}">
                  <a16:creationId xmlns:a16="http://schemas.microsoft.com/office/drawing/2014/main" id="{754A7CE3-F8A6-37A3-5883-8DAFF85AB62E}"/>
                </a:ext>
              </a:extLst>
            </p:cNvPr>
            <p:cNvSpPr>
              <a:spLocks/>
            </p:cNvSpPr>
            <p:nvPr/>
          </p:nvSpPr>
          <p:spPr bwMode="invGray">
            <a:xfrm>
              <a:off x="10817225" y="1531708"/>
              <a:ext cx="23812" cy="0"/>
            </a:xfrm>
            <a:custGeom>
              <a:avLst/>
              <a:gdLst>
                <a:gd name="T0" fmla="*/ 2147483646 w 25"/>
                <a:gd name="T1" fmla="*/ 1 h 1"/>
                <a:gd name="T2" fmla="*/ 2147483646 w 25"/>
                <a:gd name="T3" fmla="*/ 1 h 1"/>
                <a:gd name="T4" fmla="*/ 0 w 25"/>
                <a:gd name="T5" fmla="*/ 0 h 1"/>
                <a:gd name="T6" fmla="*/ 2147483646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0" name="Freeform 57">
              <a:extLst>
                <a:ext uri="{FF2B5EF4-FFF2-40B4-BE49-F238E27FC236}">
                  <a16:creationId xmlns:a16="http://schemas.microsoft.com/office/drawing/2014/main" id="{6B3C66D8-7B41-8946-718F-0ADCEFA65D03}"/>
                </a:ext>
              </a:extLst>
            </p:cNvPr>
            <p:cNvSpPr>
              <a:spLocks/>
            </p:cNvSpPr>
            <p:nvPr/>
          </p:nvSpPr>
          <p:spPr bwMode="invGray">
            <a:xfrm>
              <a:off x="10836275" y="1529246"/>
              <a:ext cx="19050" cy="1231"/>
            </a:xfrm>
            <a:custGeom>
              <a:avLst/>
              <a:gdLst>
                <a:gd name="T0" fmla="*/ 0 w 20"/>
                <a:gd name="T1" fmla="*/ 1865409391 h 1"/>
                <a:gd name="T2" fmla="*/ 0 w 20"/>
                <a:gd name="T3" fmla="*/ 1865409391 h 1"/>
                <a:gd name="T4" fmla="*/ 2147483646 w 20"/>
                <a:gd name="T5" fmla="*/ 1865409391 h 1"/>
                <a:gd name="T6" fmla="*/ 0 w 20"/>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1" name="Freeform 58">
              <a:extLst>
                <a:ext uri="{FF2B5EF4-FFF2-40B4-BE49-F238E27FC236}">
                  <a16:creationId xmlns:a16="http://schemas.microsoft.com/office/drawing/2014/main" id="{61440756-E2A9-5B5D-1914-2916779586AD}"/>
                </a:ext>
              </a:extLst>
            </p:cNvPr>
            <p:cNvSpPr>
              <a:spLocks/>
            </p:cNvSpPr>
            <p:nvPr/>
          </p:nvSpPr>
          <p:spPr bwMode="invGray">
            <a:xfrm>
              <a:off x="10787063" y="1530477"/>
              <a:ext cx="30162" cy="1231"/>
            </a:xfrm>
            <a:custGeom>
              <a:avLst/>
              <a:gdLst>
                <a:gd name="T0" fmla="*/ 0 w 31"/>
                <a:gd name="T1" fmla="*/ 0 h 1"/>
                <a:gd name="T2" fmla="*/ 0 w 31"/>
                <a:gd name="T3" fmla="*/ 0 h 1"/>
                <a:gd name="T4" fmla="*/ 2147483646 w 31"/>
                <a:gd name="T5" fmla="*/ 1865409391 h 1"/>
                <a:gd name="T6" fmla="*/ 2147483646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2" name="Freeform 59">
              <a:extLst>
                <a:ext uri="{FF2B5EF4-FFF2-40B4-BE49-F238E27FC236}">
                  <a16:creationId xmlns:a16="http://schemas.microsoft.com/office/drawing/2014/main" id="{66E852ED-21A2-DC74-F710-9C954A4BBD42}"/>
                </a:ext>
              </a:extLst>
            </p:cNvPr>
            <p:cNvSpPr>
              <a:spLocks/>
            </p:cNvSpPr>
            <p:nvPr/>
          </p:nvSpPr>
          <p:spPr bwMode="invGray">
            <a:xfrm>
              <a:off x="4092575" y="1552634"/>
              <a:ext cx="20637" cy="2462"/>
            </a:xfrm>
            <a:custGeom>
              <a:avLst/>
              <a:gdLst>
                <a:gd name="T0" fmla="*/ 2147483646 w 23"/>
                <a:gd name="T1" fmla="*/ 0 h 2"/>
                <a:gd name="T2" fmla="*/ 2147483646 w 23"/>
                <a:gd name="T3" fmla="*/ 0 h 2"/>
                <a:gd name="T4" fmla="*/ 2147483646 w 23"/>
                <a:gd name="T5" fmla="*/ 0 h 2"/>
                <a:gd name="T6" fmla="*/ 2147483646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3" name="Freeform 60">
              <a:extLst>
                <a:ext uri="{FF2B5EF4-FFF2-40B4-BE49-F238E27FC236}">
                  <a16:creationId xmlns:a16="http://schemas.microsoft.com/office/drawing/2014/main" id="{651E6AC4-DB2A-97DA-EEE5-8C20E8028E98}"/>
                </a:ext>
              </a:extLst>
            </p:cNvPr>
            <p:cNvSpPr>
              <a:spLocks/>
            </p:cNvSpPr>
            <p:nvPr/>
          </p:nvSpPr>
          <p:spPr bwMode="invGray">
            <a:xfrm>
              <a:off x="8528050" y="1567405"/>
              <a:ext cx="3175" cy="1231"/>
            </a:xfrm>
            <a:custGeom>
              <a:avLst/>
              <a:gdLst>
                <a:gd name="T0" fmla="*/ 1185033825 w 3"/>
                <a:gd name="T1" fmla="*/ 1865409391 h 1"/>
                <a:gd name="T2" fmla="*/ 1185033825 w 3"/>
                <a:gd name="T3" fmla="*/ 1865409391 h 1"/>
                <a:gd name="T4" fmla="*/ 2147483646 w 3"/>
                <a:gd name="T5" fmla="*/ 0 h 1"/>
                <a:gd name="T6" fmla="*/ 0 w 3"/>
                <a:gd name="T7" fmla="*/ 0 h 1"/>
                <a:gd name="T8" fmla="*/ 1185033825 w 3"/>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4" name="Freeform 61">
              <a:extLst>
                <a:ext uri="{FF2B5EF4-FFF2-40B4-BE49-F238E27FC236}">
                  <a16:creationId xmlns:a16="http://schemas.microsoft.com/office/drawing/2014/main" id="{784952B0-0637-B36E-6D7D-5F690B224F3A}"/>
                </a:ext>
              </a:extLst>
            </p:cNvPr>
            <p:cNvSpPr>
              <a:spLocks/>
            </p:cNvSpPr>
            <p:nvPr/>
          </p:nvSpPr>
          <p:spPr bwMode="invGray">
            <a:xfrm>
              <a:off x="8461375" y="1556326"/>
              <a:ext cx="66675" cy="14771"/>
            </a:xfrm>
            <a:custGeom>
              <a:avLst/>
              <a:gdLst>
                <a:gd name="T0" fmla="*/ 0 w 69"/>
                <a:gd name="T1" fmla="*/ 2147483646 h 17"/>
                <a:gd name="T2" fmla="*/ 0 w 69"/>
                <a:gd name="T3" fmla="*/ 2147483646 h 17"/>
                <a:gd name="T4" fmla="*/ 2147483646 w 69"/>
                <a:gd name="T5" fmla="*/ 2147483646 h 17"/>
                <a:gd name="T6" fmla="*/ 2147483646 w 69"/>
                <a:gd name="T7" fmla="*/ 0 h 17"/>
                <a:gd name="T8" fmla="*/ 0 w 69"/>
                <a:gd name="T9" fmla="*/ 2147483646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5" name="Freeform 62">
              <a:extLst>
                <a:ext uri="{FF2B5EF4-FFF2-40B4-BE49-F238E27FC236}">
                  <a16:creationId xmlns:a16="http://schemas.microsoft.com/office/drawing/2014/main" id="{C65991A7-2298-0EC8-C35E-B0EC89150F0F}"/>
                </a:ext>
              </a:extLst>
            </p:cNvPr>
            <p:cNvSpPr>
              <a:spLocks noEditPoints="1"/>
            </p:cNvSpPr>
            <p:nvPr/>
          </p:nvSpPr>
          <p:spPr bwMode="invGray">
            <a:xfrm>
              <a:off x="1562100" y="1514475"/>
              <a:ext cx="9563100" cy="64008"/>
            </a:xfrm>
            <a:custGeom>
              <a:avLst/>
              <a:gdLst>
                <a:gd name="T0" fmla="*/ 2147483646 w 10030"/>
                <a:gd name="T1" fmla="*/ 2147483646 h 75"/>
                <a:gd name="T2" fmla="*/ 2147483646 w 10030"/>
                <a:gd name="T3" fmla="*/ 2147483646 h 75"/>
                <a:gd name="T4" fmla="*/ 2147483646 w 10030"/>
                <a:gd name="T5" fmla="*/ 2147483646 h 75"/>
                <a:gd name="T6" fmla="*/ 2147483646 w 10030"/>
                <a:gd name="T7" fmla="*/ 2147483646 h 75"/>
                <a:gd name="T8" fmla="*/ 2147483646 w 10030"/>
                <a:gd name="T9" fmla="*/ 2147483646 h 75"/>
                <a:gd name="T10" fmla="*/ 2147483646 w 10030"/>
                <a:gd name="T11" fmla="*/ 2147483646 h 75"/>
                <a:gd name="T12" fmla="*/ 2147483646 w 10030"/>
                <a:gd name="T13" fmla="*/ 2147483646 h 75"/>
                <a:gd name="T14" fmla="*/ 2147483646 w 10030"/>
                <a:gd name="T15" fmla="*/ 2147483646 h 75"/>
                <a:gd name="T16" fmla="*/ 2147483646 w 10030"/>
                <a:gd name="T17" fmla="*/ 2147483646 h 75"/>
                <a:gd name="T18" fmla="*/ 2147483646 w 10030"/>
                <a:gd name="T19" fmla="*/ 2147483646 h 75"/>
                <a:gd name="T20" fmla="*/ 2147483646 w 10030"/>
                <a:gd name="T21" fmla="*/ 2147483646 h 75"/>
                <a:gd name="T22" fmla="*/ 2147483646 w 10030"/>
                <a:gd name="T23" fmla="*/ 2147483646 h 75"/>
                <a:gd name="T24" fmla="*/ 2147483646 w 10030"/>
                <a:gd name="T25" fmla="*/ 2147483646 h 75"/>
                <a:gd name="T26" fmla="*/ 2147483646 w 10030"/>
                <a:gd name="T27" fmla="*/ 2147483646 h 75"/>
                <a:gd name="T28" fmla="*/ 2147483646 w 10030"/>
                <a:gd name="T29" fmla="*/ 2147483646 h 75"/>
                <a:gd name="T30" fmla="*/ 2147483646 w 10030"/>
                <a:gd name="T31" fmla="*/ 2147483646 h 75"/>
                <a:gd name="T32" fmla="*/ 2147483646 w 10030"/>
                <a:gd name="T33" fmla="*/ 2147483646 h 75"/>
                <a:gd name="T34" fmla="*/ 2147483646 w 10030"/>
                <a:gd name="T35" fmla="*/ 2147483646 h 75"/>
                <a:gd name="T36" fmla="*/ 2147483646 w 10030"/>
                <a:gd name="T37" fmla="*/ 2147483646 h 75"/>
                <a:gd name="T38" fmla="*/ 2147483646 w 10030"/>
                <a:gd name="T39" fmla="*/ 2147483646 h 75"/>
                <a:gd name="T40" fmla="*/ 2147483646 w 10030"/>
                <a:gd name="T41" fmla="*/ 2147483646 h 75"/>
                <a:gd name="T42" fmla="*/ 2147483646 w 10030"/>
                <a:gd name="T43" fmla="*/ 2147483646 h 75"/>
                <a:gd name="T44" fmla="*/ 2147483646 w 10030"/>
                <a:gd name="T45" fmla="*/ 2147483646 h 75"/>
                <a:gd name="T46" fmla="*/ 2147483646 w 10030"/>
                <a:gd name="T47" fmla="*/ 2147483646 h 75"/>
                <a:gd name="T48" fmla="*/ 2147483646 w 10030"/>
                <a:gd name="T49" fmla="*/ 2147483646 h 75"/>
                <a:gd name="T50" fmla="*/ 2147483646 w 10030"/>
                <a:gd name="T51" fmla="*/ 2147483646 h 75"/>
                <a:gd name="T52" fmla="*/ 2147483646 w 10030"/>
                <a:gd name="T53" fmla="*/ 2147483646 h 75"/>
                <a:gd name="T54" fmla="*/ 2147483646 w 10030"/>
                <a:gd name="T55" fmla="*/ 2147483646 h 75"/>
                <a:gd name="T56" fmla="*/ 2147483646 w 10030"/>
                <a:gd name="T57" fmla="*/ 2147483646 h 75"/>
                <a:gd name="T58" fmla="*/ 2147483646 w 10030"/>
                <a:gd name="T59" fmla="*/ 2147483646 h 75"/>
                <a:gd name="T60" fmla="*/ 2147483646 w 10030"/>
                <a:gd name="T61" fmla="*/ 2147483646 h 75"/>
                <a:gd name="T62" fmla="*/ 2147483646 w 10030"/>
                <a:gd name="T63" fmla="*/ 2147483646 h 75"/>
                <a:gd name="T64" fmla="*/ 2147483646 w 10030"/>
                <a:gd name="T65" fmla="*/ 2147483646 h 75"/>
                <a:gd name="T66" fmla="*/ 2147483646 w 10030"/>
                <a:gd name="T67" fmla="*/ 2147483646 h 75"/>
                <a:gd name="T68" fmla="*/ 2147483646 w 10030"/>
                <a:gd name="T69" fmla="*/ 2147483646 h 75"/>
                <a:gd name="T70" fmla="*/ 2147483646 w 10030"/>
                <a:gd name="T71" fmla="*/ 2147483646 h 75"/>
                <a:gd name="T72" fmla="*/ 2147483646 w 10030"/>
                <a:gd name="T73" fmla="*/ 2147483646 h 75"/>
                <a:gd name="T74" fmla="*/ 2147483646 w 10030"/>
                <a:gd name="T75" fmla="*/ 2147483646 h 75"/>
                <a:gd name="T76" fmla="*/ 2147483646 w 10030"/>
                <a:gd name="T77" fmla="*/ 2147483646 h 75"/>
                <a:gd name="T78" fmla="*/ 2147483646 w 10030"/>
                <a:gd name="T79" fmla="*/ 2147483646 h 75"/>
                <a:gd name="T80" fmla="*/ 2147483646 w 10030"/>
                <a:gd name="T81" fmla="*/ 2147483646 h 75"/>
                <a:gd name="T82" fmla="*/ 2147483646 w 10030"/>
                <a:gd name="T83" fmla="*/ 2147483646 h 75"/>
                <a:gd name="T84" fmla="*/ 2147483646 w 10030"/>
                <a:gd name="T85" fmla="*/ 2147483646 h 75"/>
                <a:gd name="T86" fmla="*/ 2147483646 w 10030"/>
                <a:gd name="T87" fmla="*/ 2147483646 h 75"/>
                <a:gd name="T88" fmla="*/ 2147483646 w 10030"/>
                <a:gd name="T89" fmla="*/ 2147483646 h 75"/>
                <a:gd name="T90" fmla="*/ 2147483646 w 10030"/>
                <a:gd name="T91" fmla="*/ 2147483646 h 75"/>
                <a:gd name="T92" fmla="*/ 2147483646 w 10030"/>
                <a:gd name="T93" fmla="*/ 2147483646 h 75"/>
                <a:gd name="T94" fmla="*/ 2147483646 w 10030"/>
                <a:gd name="T95" fmla="*/ 2147483646 h 75"/>
                <a:gd name="T96" fmla="*/ 2147483646 w 10030"/>
                <a:gd name="T97" fmla="*/ 2147483646 h 75"/>
                <a:gd name="T98" fmla="*/ 2147483646 w 10030"/>
                <a:gd name="T99" fmla="*/ 2147483646 h 75"/>
                <a:gd name="T100" fmla="*/ 2147483646 w 10030"/>
                <a:gd name="T101" fmla="*/ 2147483646 h 75"/>
                <a:gd name="T102" fmla="*/ 2147483646 w 10030"/>
                <a:gd name="T103" fmla="*/ 2147483646 h 75"/>
                <a:gd name="T104" fmla="*/ 2147483646 w 10030"/>
                <a:gd name="T105" fmla="*/ 2147483646 h 75"/>
                <a:gd name="T106" fmla="*/ 2147483646 w 10030"/>
                <a:gd name="T107" fmla="*/ 2147483646 h 75"/>
                <a:gd name="T108" fmla="*/ 2147483646 w 10030"/>
                <a:gd name="T109" fmla="*/ 2147483646 h 75"/>
                <a:gd name="T110" fmla="*/ 2147483646 w 10030"/>
                <a:gd name="T111" fmla="*/ 2147483646 h 75"/>
                <a:gd name="T112" fmla="*/ 2147483646 w 10030"/>
                <a:gd name="T113" fmla="*/ 2147483646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6" name="Freeform 63">
              <a:extLst>
                <a:ext uri="{FF2B5EF4-FFF2-40B4-BE49-F238E27FC236}">
                  <a16:creationId xmlns:a16="http://schemas.microsoft.com/office/drawing/2014/main" id="{AE2F067A-5175-1709-993F-E0B577ED0D66}"/>
                </a:ext>
              </a:extLst>
            </p:cNvPr>
            <p:cNvSpPr>
              <a:spLocks/>
            </p:cNvSpPr>
            <p:nvPr/>
          </p:nvSpPr>
          <p:spPr bwMode="invGray">
            <a:xfrm>
              <a:off x="7508875" y="1560020"/>
              <a:ext cx="11112" cy="3693"/>
            </a:xfrm>
            <a:custGeom>
              <a:avLst/>
              <a:gdLst>
                <a:gd name="T0" fmla="*/ 2147483646 w 12"/>
                <a:gd name="T1" fmla="*/ 2147483646 h 3"/>
                <a:gd name="T2" fmla="*/ 2147483646 w 12"/>
                <a:gd name="T3" fmla="*/ 2147483646 h 3"/>
                <a:gd name="T4" fmla="*/ 2147483646 w 12"/>
                <a:gd name="T5" fmla="*/ 0 h 3"/>
                <a:gd name="T6" fmla="*/ 2147483646 w 12"/>
                <a:gd name="T7" fmla="*/ 214748364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7" name="Freeform 64">
              <a:extLst>
                <a:ext uri="{FF2B5EF4-FFF2-40B4-BE49-F238E27FC236}">
                  <a16:creationId xmlns:a16="http://schemas.microsoft.com/office/drawing/2014/main" id="{73B5144B-3D68-5C27-2779-6B11257C7130}"/>
                </a:ext>
              </a:extLst>
            </p:cNvPr>
            <p:cNvSpPr>
              <a:spLocks/>
            </p:cNvSpPr>
            <p:nvPr/>
          </p:nvSpPr>
          <p:spPr bwMode="invGray">
            <a:xfrm>
              <a:off x="5434013" y="1567405"/>
              <a:ext cx="4762" cy="1231"/>
            </a:xfrm>
            <a:custGeom>
              <a:avLst/>
              <a:gdLst>
                <a:gd name="T0" fmla="*/ 2147483646 w 5"/>
                <a:gd name="T1" fmla="*/ 1865409391 h 1"/>
                <a:gd name="T2" fmla="*/ 2147483646 w 5"/>
                <a:gd name="T3" fmla="*/ 1865409391 h 1"/>
                <a:gd name="T4" fmla="*/ 2147483646 w 5"/>
                <a:gd name="T5" fmla="*/ 0 h 1"/>
                <a:gd name="T6" fmla="*/ 0 w 5"/>
                <a:gd name="T7" fmla="*/ 1865409391 h 1"/>
                <a:gd name="T8" fmla="*/ 2147483646 w 5"/>
                <a:gd name="T9" fmla="*/ 186540939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8" name="Freeform 65">
              <a:extLst>
                <a:ext uri="{FF2B5EF4-FFF2-40B4-BE49-F238E27FC236}">
                  <a16:creationId xmlns:a16="http://schemas.microsoft.com/office/drawing/2014/main" id="{8C262CDF-1D9E-793B-13D3-4D6F6D80080F}"/>
                </a:ext>
              </a:extLst>
            </p:cNvPr>
            <p:cNvSpPr>
              <a:spLocks/>
            </p:cNvSpPr>
            <p:nvPr/>
          </p:nvSpPr>
          <p:spPr bwMode="invGray">
            <a:xfrm>
              <a:off x="9672638" y="1567405"/>
              <a:ext cx="25400" cy="2462"/>
            </a:xfrm>
            <a:custGeom>
              <a:avLst/>
              <a:gdLst>
                <a:gd name="T0" fmla="*/ 2147483646 w 27"/>
                <a:gd name="T1" fmla="*/ 1658141407 h 3"/>
                <a:gd name="T2" fmla="*/ 2147483646 w 27"/>
                <a:gd name="T3" fmla="*/ 1658141407 h 3"/>
                <a:gd name="T4" fmla="*/ 832778511 w 27"/>
                <a:gd name="T5" fmla="*/ 0 h 3"/>
                <a:gd name="T6" fmla="*/ 2147483646 w 27"/>
                <a:gd name="T7" fmla="*/ 1658141407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59" name="Freeform 66">
              <a:extLst>
                <a:ext uri="{FF2B5EF4-FFF2-40B4-BE49-F238E27FC236}">
                  <a16:creationId xmlns:a16="http://schemas.microsoft.com/office/drawing/2014/main" id="{2132BE53-8E46-8D47-B012-88A78E62EE21}"/>
                </a:ext>
              </a:extLst>
            </p:cNvPr>
            <p:cNvSpPr>
              <a:spLocks/>
            </p:cNvSpPr>
            <p:nvPr/>
          </p:nvSpPr>
          <p:spPr bwMode="invGray">
            <a:xfrm>
              <a:off x="10966450" y="1529246"/>
              <a:ext cx="39687" cy="2462"/>
            </a:xfrm>
            <a:custGeom>
              <a:avLst/>
              <a:gdLst>
                <a:gd name="T0" fmla="*/ 2147483646 w 42"/>
                <a:gd name="T1" fmla="*/ 0 h 3"/>
                <a:gd name="T2" fmla="*/ 2147483646 w 42"/>
                <a:gd name="T3" fmla="*/ 0 h 3"/>
                <a:gd name="T4" fmla="*/ 0 w 42"/>
                <a:gd name="T5" fmla="*/ 552938118 h 3"/>
                <a:gd name="T6" fmla="*/ 2147483646 w 42"/>
                <a:gd name="T7" fmla="*/ 1658141407 h 3"/>
                <a:gd name="T8" fmla="*/ 2147483646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0" name="Freeform 67">
              <a:extLst>
                <a:ext uri="{FF2B5EF4-FFF2-40B4-BE49-F238E27FC236}">
                  <a16:creationId xmlns:a16="http://schemas.microsoft.com/office/drawing/2014/main" id="{71A1C654-50BE-BACC-2F3C-14C62C072FE8}"/>
                </a:ext>
              </a:extLst>
            </p:cNvPr>
            <p:cNvSpPr>
              <a:spLocks/>
            </p:cNvSpPr>
            <p:nvPr/>
          </p:nvSpPr>
          <p:spPr bwMode="invGray">
            <a:xfrm>
              <a:off x="11329988" y="1552634"/>
              <a:ext cx="44450" cy="2462"/>
            </a:xfrm>
            <a:custGeom>
              <a:avLst/>
              <a:gdLst>
                <a:gd name="T0" fmla="*/ 2147483646 w 46"/>
                <a:gd name="T1" fmla="*/ 1658141407 h 3"/>
                <a:gd name="T2" fmla="*/ 2147483646 w 46"/>
                <a:gd name="T3" fmla="*/ 1658141407 h 3"/>
                <a:gd name="T4" fmla="*/ 2147483646 w 46"/>
                <a:gd name="T5" fmla="*/ 1105203289 h 3"/>
                <a:gd name="T6" fmla="*/ 2147483646 w 46"/>
                <a:gd name="T7" fmla="*/ 0 h 3"/>
                <a:gd name="T8" fmla="*/ 2147483646 w 46"/>
                <a:gd name="T9" fmla="*/ 165814140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1" name="Freeform 68">
              <a:extLst>
                <a:ext uri="{FF2B5EF4-FFF2-40B4-BE49-F238E27FC236}">
                  <a16:creationId xmlns:a16="http://schemas.microsoft.com/office/drawing/2014/main" id="{BECC4EB9-1629-5A34-1177-9974E31761F3}"/>
                </a:ext>
              </a:extLst>
            </p:cNvPr>
            <p:cNvSpPr>
              <a:spLocks/>
            </p:cNvSpPr>
            <p:nvPr/>
          </p:nvSpPr>
          <p:spPr bwMode="invGray">
            <a:xfrm>
              <a:off x="11042650" y="1540325"/>
              <a:ext cx="60325" cy="6155"/>
            </a:xfrm>
            <a:custGeom>
              <a:avLst/>
              <a:gdLst>
                <a:gd name="T0" fmla="*/ 0 w 63"/>
                <a:gd name="T1" fmla="*/ 2039552454 h 7"/>
                <a:gd name="T2" fmla="*/ 0 w 63"/>
                <a:gd name="T3" fmla="*/ 2039552454 h 7"/>
                <a:gd name="T4" fmla="*/ 2147483646 w 63"/>
                <a:gd name="T5" fmla="*/ 2147483646 h 7"/>
                <a:gd name="T6" fmla="*/ 2147483646 w 63"/>
                <a:gd name="T7" fmla="*/ 2147483646 h 7"/>
                <a:gd name="T8" fmla="*/ 0 w 63"/>
                <a:gd name="T9" fmla="*/ 2039552454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2" name="Freeform 69">
              <a:extLst>
                <a:ext uri="{FF2B5EF4-FFF2-40B4-BE49-F238E27FC236}">
                  <a16:creationId xmlns:a16="http://schemas.microsoft.com/office/drawing/2014/main" id="{F4CB9921-6E37-4BBD-E19C-F22D611FBBCF}"/>
                </a:ext>
              </a:extLst>
            </p:cNvPr>
            <p:cNvSpPr>
              <a:spLocks/>
            </p:cNvSpPr>
            <p:nvPr/>
          </p:nvSpPr>
          <p:spPr bwMode="invGray">
            <a:xfrm>
              <a:off x="11106150" y="1542787"/>
              <a:ext cx="28575" cy="1231"/>
            </a:xfrm>
            <a:custGeom>
              <a:avLst/>
              <a:gdLst>
                <a:gd name="T0" fmla="*/ 0 w 31"/>
                <a:gd name="T1" fmla="*/ 466352656 h 2"/>
                <a:gd name="T2" fmla="*/ 0 w 31"/>
                <a:gd name="T3" fmla="*/ 466352656 h 2"/>
                <a:gd name="T4" fmla="*/ 2147483646 w 31"/>
                <a:gd name="T5" fmla="*/ 466352656 h 2"/>
                <a:gd name="T6" fmla="*/ 0 w 31"/>
                <a:gd name="T7" fmla="*/ 46635265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3" name="Freeform 70">
              <a:extLst>
                <a:ext uri="{FF2B5EF4-FFF2-40B4-BE49-F238E27FC236}">
                  <a16:creationId xmlns:a16="http://schemas.microsoft.com/office/drawing/2014/main" id="{0E720936-7536-E720-E45F-B184379E5204}"/>
                </a:ext>
              </a:extLst>
            </p:cNvPr>
            <p:cNvSpPr>
              <a:spLocks/>
            </p:cNvSpPr>
            <p:nvPr/>
          </p:nvSpPr>
          <p:spPr bwMode="invGray">
            <a:xfrm>
              <a:off x="10679113" y="1525554"/>
              <a:ext cx="103187" cy="9847"/>
            </a:xfrm>
            <a:custGeom>
              <a:avLst/>
              <a:gdLst>
                <a:gd name="T0" fmla="*/ 2147483646 w 109"/>
                <a:gd name="T1" fmla="*/ 2147483646 h 12"/>
                <a:gd name="T2" fmla="*/ 2147483646 w 109"/>
                <a:gd name="T3" fmla="*/ 2147483646 h 12"/>
                <a:gd name="T4" fmla="*/ 2147483646 w 109"/>
                <a:gd name="T5" fmla="*/ 2147483646 h 12"/>
                <a:gd name="T6" fmla="*/ 2147483646 w 109"/>
                <a:gd name="T7" fmla="*/ 214748364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4" name="Freeform 71">
              <a:extLst>
                <a:ext uri="{FF2B5EF4-FFF2-40B4-BE49-F238E27FC236}">
                  <a16:creationId xmlns:a16="http://schemas.microsoft.com/office/drawing/2014/main" id="{BD282863-C726-2E7D-9819-05FA75894F39}"/>
                </a:ext>
              </a:extLst>
            </p:cNvPr>
            <p:cNvSpPr>
              <a:spLocks/>
            </p:cNvSpPr>
            <p:nvPr/>
          </p:nvSpPr>
          <p:spPr bwMode="invGray">
            <a:xfrm>
              <a:off x="11039475" y="1550172"/>
              <a:ext cx="26987" cy="4924"/>
            </a:xfrm>
            <a:custGeom>
              <a:avLst/>
              <a:gdLst>
                <a:gd name="T0" fmla="*/ 2147483646 w 27"/>
                <a:gd name="T1" fmla="*/ 2147483646 h 5"/>
                <a:gd name="T2" fmla="*/ 2147483646 w 27"/>
                <a:gd name="T3" fmla="*/ 2147483646 h 5"/>
                <a:gd name="T4" fmla="*/ 2147483646 w 27"/>
                <a:gd name="T5" fmla="*/ 0 h 5"/>
                <a:gd name="T6" fmla="*/ 0 w 27"/>
                <a:gd name="T7" fmla="*/ 2147483646 h 5"/>
                <a:gd name="T8" fmla="*/ 2147483646 w 27"/>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5" name="Freeform 72">
              <a:extLst>
                <a:ext uri="{FF2B5EF4-FFF2-40B4-BE49-F238E27FC236}">
                  <a16:creationId xmlns:a16="http://schemas.microsoft.com/office/drawing/2014/main" id="{C0775822-5A43-E95C-2515-06A8A133504C}"/>
                </a:ext>
              </a:extLst>
            </p:cNvPr>
            <p:cNvSpPr>
              <a:spLocks/>
            </p:cNvSpPr>
            <p:nvPr/>
          </p:nvSpPr>
          <p:spPr bwMode="invGray">
            <a:xfrm>
              <a:off x="10841038" y="1548941"/>
              <a:ext cx="58737" cy="2462"/>
            </a:xfrm>
            <a:custGeom>
              <a:avLst/>
              <a:gdLst>
                <a:gd name="T0" fmla="*/ 892873655 w 61"/>
                <a:gd name="T1" fmla="*/ 1105203289 h 3"/>
                <a:gd name="T2" fmla="*/ 892873655 w 61"/>
                <a:gd name="T3" fmla="*/ 1105203289 h 3"/>
                <a:gd name="T4" fmla="*/ 2147483646 w 61"/>
                <a:gd name="T5" fmla="*/ 1658141407 h 3"/>
                <a:gd name="T6" fmla="*/ 2147483646 w 61"/>
                <a:gd name="T7" fmla="*/ 1105203289 h 3"/>
                <a:gd name="T8" fmla="*/ 892873655 w 61"/>
                <a:gd name="T9" fmla="*/ 110520328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6" name="Freeform 73">
              <a:extLst>
                <a:ext uri="{FF2B5EF4-FFF2-40B4-BE49-F238E27FC236}">
                  <a16:creationId xmlns:a16="http://schemas.microsoft.com/office/drawing/2014/main" id="{39BD2504-B065-E49E-0CC7-2D3931D262FB}"/>
                </a:ext>
              </a:extLst>
            </p:cNvPr>
            <p:cNvSpPr>
              <a:spLocks/>
            </p:cNvSpPr>
            <p:nvPr/>
          </p:nvSpPr>
          <p:spPr bwMode="invGray">
            <a:xfrm>
              <a:off x="10899775" y="1550172"/>
              <a:ext cx="36512" cy="1231"/>
            </a:xfrm>
            <a:custGeom>
              <a:avLst/>
              <a:gdLst>
                <a:gd name="T0" fmla="*/ 0 w 38"/>
                <a:gd name="T1" fmla="*/ 1865409391 h 1"/>
                <a:gd name="T2" fmla="*/ 0 w 38"/>
                <a:gd name="T3" fmla="*/ 1865409391 h 1"/>
                <a:gd name="T4" fmla="*/ 2147483646 w 38"/>
                <a:gd name="T5" fmla="*/ 0 h 1"/>
                <a:gd name="T6" fmla="*/ 0 w 38"/>
                <a:gd name="T7" fmla="*/ 186540939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7" name="Freeform 74">
              <a:extLst>
                <a:ext uri="{FF2B5EF4-FFF2-40B4-BE49-F238E27FC236}">
                  <a16:creationId xmlns:a16="http://schemas.microsoft.com/office/drawing/2014/main" id="{23B3F8AF-7F9D-2DCE-64E4-C1E31C6B79D3}"/>
                </a:ext>
              </a:extLst>
            </p:cNvPr>
            <p:cNvSpPr>
              <a:spLocks/>
            </p:cNvSpPr>
            <p:nvPr/>
          </p:nvSpPr>
          <p:spPr bwMode="invGray">
            <a:xfrm>
              <a:off x="10958513" y="1555096"/>
              <a:ext cx="46037" cy="0"/>
            </a:xfrm>
            <a:custGeom>
              <a:avLst/>
              <a:gdLst>
                <a:gd name="T0" fmla="*/ 2147483646 w 47"/>
                <a:gd name="T1" fmla="*/ 1 h 1"/>
                <a:gd name="T2" fmla="*/ 2147483646 w 47"/>
                <a:gd name="T3" fmla="*/ 1 h 1"/>
                <a:gd name="T4" fmla="*/ 2147483646 w 47"/>
                <a:gd name="T5" fmla="*/ 0 h 1"/>
                <a:gd name="T6" fmla="*/ 0 w 47"/>
                <a:gd name="T7" fmla="*/ 0 h 1"/>
                <a:gd name="T8" fmla="*/ 2147483646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8" name="Freeform 75">
              <a:extLst>
                <a:ext uri="{FF2B5EF4-FFF2-40B4-BE49-F238E27FC236}">
                  <a16:creationId xmlns:a16="http://schemas.microsoft.com/office/drawing/2014/main" id="{3AB381E6-DB92-1150-CB4D-C2FF4F0DD1F1}"/>
                </a:ext>
              </a:extLst>
            </p:cNvPr>
            <p:cNvSpPr>
              <a:spLocks/>
            </p:cNvSpPr>
            <p:nvPr/>
          </p:nvSpPr>
          <p:spPr bwMode="invGray">
            <a:xfrm>
              <a:off x="10304463" y="1548941"/>
              <a:ext cx="61912" cy="3693"/>
            </a:xfrm>
            <a:custGeom>
              <a:avLst/>
              <a:gdLst>
                <a:gd name="T0" fmla="*/ 2147483646 w 65"/>
                <a:gd name="T1" fmla="*/ 0 h 4"/>
                <a:gd name="T2" fmla="*/ 2147483646 w 65"/>
                <a:gd name="T3" fmla="*/ 0 h 4"/>
                <a:gd name="T4" fmla="*/ 2147483646 w 65"/>
                <a:gd name="T5" fmla="*/ 786756720 h 4"/>
                <a:gd name="T6" fmla="*/ 2147483646 w 65"/>
                <a:gd name="T7" fmla="*/ 2147483646 h 4"/>
                <a:gd name="T8" fmla="*/ 2147483646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69" name="Freeform 76">
              <a:extLst>
                <a:ext uri="{FF2B5EF4-FFF2-40B4-BE49-F238E27FC236}">
                  <a16:creationId xmlns:a16="http://schemas.microsoft.com/office/drawing/2014/main" id="{CA4C63C2-2200-79F4-6771-A39AB245CF16}"/>
                </a:ext>
              </a:extLst>
            </p:cNvPr>
            <p:cNvSpPr>
              <a:spLocks/>
            </p:cNvSpPr>
            <p:nvPr/>
          </p:nvSpPr>
          <p:spPr bwMode="invGray">
            <a:xfrm>
              <a:off x="10483850" y="1557558"/>
              <a:ext cx="23812" cy="6155"/>
            </a:xfrm>
            <a:custGeom>
              <a:avLst/>
              <a:gdLst>
                <a:gd name="T0" fmla="*/ 2147483646 w 25"/>
                <a:gd name="T1" fmla="*/ 2147483646 h 7"/>
                <a:gd name="T2" fmla="*/ 2147483646 w 25"/>
                <a:gd name="T3" fmla="*/ 2147483646 h 7"/>
                <a:gd name="T4" fmla="*/ 1728250196 w 25"/>
                <a:gd name="T5" fmla="*/ 0 h 7"/>
                <a:gd name="T6" fmla="*/ 0 w 25"/>
                <a:gd name="T7" fmla="*/ 2147483646 h 7"/>
                <a:gd name="T8" fmla="*/ 2147483646 w 25"/>
                <a:gd name="T9" fmla="*/ 214748364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0" name="Freeform 77">
              <a:extLst>
                <a:ext uri="{FF2B5EF4-FFF2-40B4-BE49-F238E27FC236}">
                  <a16:creationId xmlns:a16="http://schemas.microsoft.com/office/drawing/2014/main" id="{6DA228A7-E1ED-1A62-51F0-20E7BE804313}"/>
                </a:ext>
              </a:extLst>
            </p:cNvPr>
            <p:cNvSpPr>
              <a:spLocks/>
            </p:cNvSpPr>
            <p:nvPr/>
          </p:nvSpPr>
          <p:spPr bwMode="invGray">
            <a:xfrm>
              <a:off x="10291763" y="1563712"/>
              <a:ext cx="117475" cy="2462"/>
            </a:xfrm>
            <a:custGeom>
              <a:avLst/>
              <a:gdLst>
                <a:gd name="T0" fmla="*/ 2147483646 w 123"/>
                <a:gd name="T1" fmla="*/ 0 h 4"/>
                <a:gd name="T2" fmla="*/ 2147483646 w 123"/>
                <a:gd name="T3" fmla="*/ 0 h 4"/>
                <a:gd name="T4" fmla="*/ 2147483646 w 123"/>
                <a:gd name="T5" fmla="*/ 932704696 h 4"/>
                <a:gd name="T6" fmla="*/ 2147483646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1" name="Freeform 78">
              <a:extLst>
                <a:ext uri="{FF2B5EF4-FFF2-40B4-BE49-F238E27FC236}">
                  <a16:creationId xmlns:a16="http://schemas.microsoft.com/office/drawing/2014/main" id="{28AD034F-1B98-C41C-8D31-89D3702681D2}"/>
                </a:ext>
              </a:extLst>
            </p:cNvPr>
            <p:cNvSpPr>
              <a:spLocks/>
            </p:cNvSpPr>
            <p:nvPr/>
          </p:nvSpPr>
          <p:spPr bwMode="invGray">
            <a:xfrm>
              <a:off x="9621838" y="1546479"/>
              <a:ext cx="11112" cy="8617"/>
            </a:xfrm>
            <a:custGeom>
              <a:avLst/>
              <a:gdLst>
                <a:gd name="T0" fmla="*/ 0 w 13"/>
                <a:gd name="T1" fmla="*/ 2147483646 h 10"/>
                <a:gd name="T2" fmla="*/ 0 w 13"/>
                <a:gd name="T3" fmla="*/ 2147483646 h 10"/>
                <a:gd name="T4" fmla="*/ 2147483646 w 13"/>
                <a:gd name="T5" fmla="*/ 2147483646 h 10"/>
                <a:gd name="T6" fmla="*/ 2147483646 w 13"/>
                <a:gd name="T7" fmla="*/ 0 h 10"/>
                <a:gd name="T8" fmla="*/ 0 w 13"/>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2" name="Freeform 79">
              <a:extLst>
                <a:ext uri="{FF2B5EF4-FFF2-40B4-BE49-F238E27FC236}">
                  <a16:creationId xmlns:a16="http://schemas.microsoft.com/office/drawing/2014/main" id="{4674E39F-CF96-9744-EEFE-820A0425AADD}"/>
                </a:ext>
              </a:extLst>
            </p:cNvPr>
            <p:cNvSpPr>
              <a:spLocks/>
            </p:cNvSpPr>
            <p:nvPr/>
          </p:nvSpPr>
          <p:spPr bwMode="invGray">
            <a:xfrm>
              <a:off x="8951913" y="1568636"/>
              <a:ext cx="96837" cy="8617"/>
            </a:xfrm>
            <a:custGeom>
              <a:avLst/>
              <a:gdLst>
                <a:gd name="T0" fmla="*/ 2147483646 w 101"/>
                <a:gd name="T1" fmla="*/ 2147483646 h 10"/>
                <a:gd name="T2" fmla="*/ 2147483646 w 101"/>
                <a:gd name="T3" fmla="*/ 2147483646 h 10"/>
                <a:gd name="T4" fmla="*/ 2147483646 w 101"/>
                <a:gd name="T5" fmla="*/ 2147483646 h 10"/>
                <a:gd name="T6" fmla="*/ 2147483646 w 101"/>
                <a:gd name="T7" fmla="*/ 0 h 10"/>
                <a:gd name="T8" fmla="*/ 2147483646 w 101"/>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3" name="Freeform 80">
              <a:extLst>
                <a:ext uri="{FF2B5EF4-FFF2-40B4-BE49-F238E27FC236}">
                  <a16:creationId xmlns:a16="http://schemas.microsoft.com/office/drawing/2014/main" id="{F3DFF055-821F-890C-D7F6-566865A0E8EE}"/>
                </a:ext>
              </a:extLst>
            </p:cNvPr>
            <p:cNvSpPr>
              <a:spLocks/>
            </p:cNvSpPr>
            <p:nvPr/>
          </p:nvSpPr>
          <p:spPr bwMode="invGray">
            <a:xfrm>
              <a:off x="9005888" y="1566174"/>
              <a:ext cx="17462" cy="2462"/>
            </a:xfrm>
            <a:custGeom>
              <a:avLst/>
              <a:gdLst>
                <a:gd name="T0" fmla="*/ 0 w 19"/>
                <a:gd name="T1" fmla="*/ 2147483646 h 2"/>
                <a:gd name="T2" fmla="*/ 0 w 19"/>
                <a:gd name="T3" fmla="*/ 2147483646 h 2"/>
                <a:gd name="T4" fmla="*/ 2147483646 w 19"/>
                <a:gd name="T5" fmla="*/ 0 h 2"/>
                <a:gd name="T6" fmla="*/ 0 w 19"/>
                <a:gd name="T7" fmla="*/ 2147483646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4" name="Freeform 81">
              <a:extLst>
                <a:ext uri="{FF2B5EF4-FFF2-40B4-BE49-F238E27FC236}">
                  <a16:creationId xmlns:a16="http://schemas.microsoft.com/office/drawing/2014/main" id="{F9B15787-A43E-2DB6-7904-DF0A7D17C704}"/>
                </a:ext>
              </a:extLst>
            </p:cNvPr>
            <p:cNvSpPr>
              <a:spLocks/>
            </p:cNvSpPr>
            <p:nvPr/>
          </p:nvSpPr>
          <p:spPr bwMode="invGray">
            <a:xfrm>
              <a:off x="1587500" y="1516937"/>
              <a:ext cx="38100" cy="3693"/>
            </a:xfrm>
            <a:custGeom>
              <a:avLst/>
              <a:gdLst>
                <a:gd name="T0" fmla="*/ 2147483646 w 39"/>
                <a:gd name="T1" fmla="*/ 1574365600 h 4"/>
                <a:gd name="T2" fmla="*/ 2147483646 w 39"/>
                <a:gd name="T3" fmla="*/ 1574365600 h 4"/>
                <a:gd name="T4" fmla="*/ 0 w 39"/>
                <a:gd name="T5" fmla="*/ 0 h 4"/>
                <a:gd name="T6" fmla="*/ 2147483646 w 39"/>
                <a:gd name="T7" fmla="*/ 2147483646 h 4"/>
                <a:gd name="T8" fmla="*/ 2147483646 w 39"/>
                <a:gd name="T9" fmla="*/ 157436560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5" name="Freeform 82">
              <a:extLst>
                <a:ext uri="{FF2B5EF4-FFF2-40B4-BE49-F238E27FC236}">
                  <a16:creationId xmlns:a16="http://schemas.microsoft.com/office/drawing/2014/main" id="{89EF78D6-B31A-90AA-F3B3-83CE28087753}"/>
                </a:ext>
              </a:extLst>
            </p:cNvPr>
            <p:cNvSpPr>
              <a:spLocks/>
            </p:cNvSpPr>
            <p:nvPr/>
          </p:nvSpPr>
          <p:spPr bwMode="invGray">
            <a:xfrm>
              <a:off x="1522413" y="1519399"/>
              <a:ext cx="30162" cy="4924"/>
            </a:xfrm>
            <a:custGeom>
              <a:avLst/>
              <a:gdLst>
                <a:gd name="T0" fmla="*/ 2147483646 w 32"/>
                <a:gd name="T1" fmla="*/ 2147483646 h 6"/>
                <a:gd name="T2" fmla="*/ 2147483646 w 32"/>
                <a:gd name="T3" fmla="*/ 2147483646 h 6"/>
                <a:gd name="T4" fmla="*/ 2147483646 w 32"/>
                <a:gd name="T5" fmla="*/ 0 h 6"/>
                <a:gd name="T6" fmla="*/ 0 w 32"/>
                <a:gd name="T7" fmla="*/ 2147483646 h 6"/>
                <a:gd name="T8" fmla="*/ 2147483646 w 32"/>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6" name="Freeform 83">
              <a:extLst>
                <a:ext uri="{FF2B5EF4-FFF2-40B4-BE49-F238E27FC236}">
                  <a16:creationId xmlns:a16="http://schemas.microsoft.com/office/drawing/2014/main" id="{47C204C3-27BC-A69B-01FD-BE47F7897DA5}"/>
                </a:ext>
              </a:extLst>
            </p:cNvPr>
            <p:cNvSpPr>
              <a:spLocks/>
            </p:cNvSpPr>
            <p:nvPr/>
          </p:nvSpPr>
          <p:spPr bwMode="invGray">
            <a:xfrm>
              <a:off x="6650038" y="1573559"/>
              <a:ext cx="33337" cy="3693"/>
            </a:xfrm>
            <a:custGeom>
              <a:avLst/>
              <a:gdLst>
                <a:gd name="T0" fmla="*/ 2147483646 w 34"/>
                <a:gd name="T1" fmla="*/ 2147483646 h 4"/>
                <a:gd name="T2" fmla="*/ 2147483646 w 34"/>
                <a:gd name="T3" fmla="*/ 2147483646 h 4"/>
                <a:gd name="T4" fmla="*/ 2147483646 w 34"/>
                <a:gd name="T5" fmla="*/ 1574365600 h 4"/>
                <a:gd name="T6" fmla="*/ 0 w 34"/>
                <a:gd name="T7" fmla="*/ 0 h 4"/>
                <a:gd name="T8" fmla="*/ 2147483646 w 34"/>
                <a:gd name="T9" fmla="*/ 214748364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7" name="Freeform 84">
              <a:extLst>
                <a:ext uri="{FF2B5EF4-FFF2-40B4-BE49-F238E27FC236}">
                  <a16:creationId xmlns:a16="http://schemas.microsoft.com/office/drawing/2014/main" id="{B42F71FF-F1D7-1984-7C10-9943F3272E1B}"/>
                </a:ext>
              </a:extLst>
            </p:cNvPr>
            <p:cNvSpPr>
              <a:spLocks/>
            </p:cNvSpPr>
            <p:nvPr/>
          </p:nvSpPr>
          <p:spPr bwMode="invGray">
            <a:xfrm>
              <a:off x="6162675" y="1566174"/>
              <a:ext cx="15875" cy="4924"/>
            </a:xfrm>
            <a:custGeom>
              <a:avLst/>
              <a:gdLst>
                <a:gd name="T0" fmla="*/ 2147483646 w 17"/>
                <a:gd name="T1" fmla="*/ 2147483646 h 6"/>
                <a:gd name="T2" fmla="*/ 2147483646 w 17"/>
                <a:gd name="T3" fmla="*/ 2147483646 h 6"/>
                <a:gd name="T4" fmla="*/ 2147483646 w 17"/>
                <a:gd name="T5" fmla="*/ 2147483646 h 6"/>
                <a:gd name="T6" fmla="*/ 0 w 17"/>
                <a:gd name="T7" fmla="*/ 0 h 6"/>
                <a:gd name="T8" fmla="*/ 2147483646 w 17"/>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78" name="Freeform 85">
              <a:extLst>
                <a:ext uri="{FF2B5EF4-FFF2-40B4-BE49-F238E27FC236}">
                  <a16:creationId xmlns:a16="http://schemas.microsoft.com/office/drawing/2014/main" id="{C52BB889-AE07-C8D6-9579-61A075D7302F}"/>
                </a:ext>
              </a:extLst>
            </p:cNvPr>
            <p:cNvSpPr>
              <a:spLocks/>
            </p:cNvSpPr>
            <p:nvPr/>
          </p:nvSpPr>
          <p:spPr bwMode="invGray">
            <a:xfrm>
              <a:off x="5738813" y="1571097"/>
              <a:ext cx="60325" cy="6155"/>
            </a:xfrm>
            <a:custGeom>
              <a:avLst/>
              <a:gdLst>
                <a:gd name="T0" fmla="*/ 2147483646 w 63"/>
                <a:gd name="T1" fmla="*/ 2147483646 h 8"/>
                <a:gd name="T2" fmla="*/ 2147483646 w 63"/>
                <a:gd name="T3" fmla="*/ 2147483646 h 8"/>
                <a:gd name="T4" fmla="*/ 2147483646 w 63"/>
                <a:gd name="T5" fmla="*/ 2147483646 h 8"/>
                <a:gd name="T6" fmla="*/ 2147483646 w 63"/>
                <a:gd name="T7" fmla="*/ 214748364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sp>
        <p:nvSpPr>
          <p:cNvPr id="2" name="Vertical Title 1"/>
          <p:cNvSpPr>
            <a:spLocks noGrp="1"/>
          </p:cNvSpPr>
          <p:nvPr>
            <p:ph type="title" orient="vert"/>
          </p:nvPr>
        </p:nvSpPr>
        <p:spPr>
          <a:xfrm>
            <a:off x="10364311" y="274640"/>
            <a:ext cx="1371957"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171" y="277814"/>
            <a:ext cx="9146383" cy="5898573"/>
          </a:xfrm>
        </p:spPr>
        <p:txBody>
          <a:bodyPr vert="eaVert"/>
          <a:lstStyle>
            <a:lvl5pPr>
              <a:defRPr/>
            </a:lvl5pPr>
            <a:lvl6pPr marL="1261872" indent="0">
              <a:buNone/>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9" name="Footer Placeholder 4">
            <a:extLst>
              <a:ext uri="{FF2B5EF4-FFF2-40B4-BE49-F238E27FC236}">
                <a16:creationId xmlns:a16="http://schemas.microsoft.com/office/drawing/2014/main" id="{488F4781-62F9-5CD8-03FF-867691F24E50}"/>
              </a:ext>
            </a:extLst>
          </p:cNvPr>
          <p:cNvSpPr>
            <a:spLocks noGrp="1"/>
          </p:cNvSpPr>
          <p:nvPr>
            <p:ph type="ftr" sz="quarter" idx="10"/>
          </p:nvPr>
        </p:nvSpPr>
        <p:spPr/>
        <p:txBody>
          <a:bodyPr/>
          <a:lstStyle>
            <a:lvl1pPr>
              <a:defRPr/>
            </a:lvl1pPr>
          </a:lstStyle>
          <a:p>
            <a:pPr>
              <a:defRPr/>
            </a:pPr>
            <a:endParaRPr lang="en-US"/>
          </a:p>
        </p:txBody>
      </p:sp>
      <p:sp>
        <p:nvSpPr>
          <p:cNvPr id="80" name="Date Placeholder 3">
            <a:extLst>
              <a:ext uri="{FF2B5EF4-FFF2-40B4-BE49-F238E27FC236}">
                <a16:creationId xmlns:a16="http://schemas.microsoft.com/office/drawing/2014/main" id="{9CCF5FF7-4AB8-D3CB-D86C-75304D8CAE15}"/>
              </a:ext>
            </a:extLst>
          </p:cNvPr>
          <p:cNvSpPr>
            <a:spLocks noGrp="1"/>
          </p:cNvSpPr>
          <p:nvPr>
            <p:ph type="dt" sz="half" idx="11"/>
          </p:nvPr>
        </p:nvSpPr>
        <p:spPr/>
        <p:txBody>
          <a:bodyPr/>
          <a:lstStyle>
            <a:lvl1pPr>
              <a:defRPr/>
            </a:lvl1pPr>
          </a:lstStyle>
          <a:p>
            <a:pPr>
              <a:defRPr/>
            </a:pPr>
            <a:fld id="{1FCBBDF6-CE93-4D20-B4D6-2BE9D4DCA730}" type="datetimeFigureOut">
              <a:rPr lang="en-US"/>
              <a:pPr>
                <a:defRPr/>
              </a:pPr>
              <a:t>10/12/2022</a:t>
            </a:fld>
            <a:endParaRPr lang="en-US"/>
          </a:p>
        </p:txBody>
      </p:sp>
      <p:sp>
        <p:nvSpPr>
          <p:cNvPr id="81" name="Slide Number Placeholder 5">
            <a:extLst>
              <a:ext uri="{FF2B5EF4-FFF2-40B4-BE49-F238E27FC236}">
                <a16:creationId xmlns:a16="http://schemas.microsoft.com/office/drawing/2014/main" id="{18648279-4D1B-1CAA-D401-ABA6FEF36CC4}"/>
              </a:ext>
            </a:extLst>
          </p:cNvPr>
          <p:cNvSpPr>
            <a:spLocks noGrp="1"/>
          </p:cNvSpPr>
          <p:nvPr>
            <p:ph type="sldNum" sz="quarter" idx="12"/>
          </p:nvPr>
        </p:nvSpPr>
        <p:spPr/>
        <p:txBody>
          <a:bodyPr/>
          <a:lstStyle>
            <a:lvl1pPr>
              <a:defRPr/>
            </a:lvl1pPr>
          </a:lstStyle>
          <a:p>
            <a:pPr>
              <a:defRPr/>
            </a:pPr>
            <a:fld id="{41908FAF-3760-4FD1-9112-3EDDDFE9A4E3}" type="slidenum">
              <a:rPr lang="en-US"/>
              <a:pPr>
                <a:defRPr/>
              </a:pPr>
              <a:t>‹#›</a:t>
            </a:fld>
            <a:endParaRPr lang="en-US"/>
          </a:p>
        </p:txBody>
      </p:sp>
    </p:spTree>
    <p:extLst>
      <p:ext uri="{BB962C8B-B14F-4D97-AF65-F5344CB8AC3E}">
        <p14:creationId xmlns:p14="http://schemas.microsoft.com/office/powerpoint/2010/main" val="154630831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43825EF1-FD29-32C5-457A-4F01AE24C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A246BC01-0E1B-A144-4100-99203FE88A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6C94FEA-CDC9-0E9F-DC68-0BA966526A69}"/>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93D66127-7FAC-7C96-F05B-54A00F54FEE0}"/>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40D31D71-3CA0-FDC6-0619-3F8DC3F3D41F}"/>
              </a:ext>
            </a:extLst>
          </p:cNvPr>
          <p:cNvSpPr>
            <a:spLocks noGrp="1"/>
          </p:cNvSpPr>
          <p:nvPr>
            <p:ph type="dt" sz="half" idx="10"/>
          </p:nvPr>
        </p:nvSpPr>
        <p:spPr/>
        <p:txBody>
          <a:bodyPr/>
          <a:lstStyle>
            <a:lvl1pPr>
              <a:defRPr/>
            </a:lvl1pPr>
          </a:lstStyle>
          <a:p>
            <a:pPr>
              <a:defRPr/>
            </a:pPr>
            <a:fld id="{00A3BB4E-1802-4762-A85E-1AE57FC69CB8}" type="datetimeFigureOut">
              <a:rPr lang="en-US"/>
              <a:pPr>
                <a:defRPr/>
              </a:pPr>
              <a:t>10/12/2022</a:t>
            </a:fld>
            <a:endParaRPr lang="en-US"/>
          </a:p>
        </p:txBody>
      </p:sp>
      <p:sp>
        <p:nvSpPr>
          <p:cNvPr id="10" name="Footer Placeholder 5">
            <a:extLst>
              <a:ext uri="{FF2B5EF4-FFF2-40B4-BE49-F238E27FC236}">
                <a16:creationId xmlns:a16="http://schemas.microsoft.com/office/drawing/2014/main" id="{1333CA9D-3F16-9EBB-7B03-371794F03B47}"/>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DABC0FAC-E045-F4F1-8C15-901DE5063C76}"/>
              </a:ext>
            </a:extLst>
          </p:cNvPr>
          <p:cNvSpPr>
            <a:spLocks noGrp="1"/>
          </p:cNvSpPr>
          <p:nvPr>
            <p:ph type="sldNum" sz="quarter" idx="12"/>
          </p:nvPr>
        </p:nvSpPr>
        <p:spPr/>
        <p:txBody>
          <a:bodyPr/>
          <a:lstStyle>
            <a:lvl1pPr>
              <a:defRPr/>
            </a:lvl1pPr>
          </a:lstStyle>
          <a:p>
            <a:pPr>
              <a:defRPr/>
            </a:pPr>
            <a:fld id="{A9000AD5-704E-471D-80C1-AF1C25377F9F}" type="slidenum">
              <a:rPr lang="en-US"/>
              <a:pPr>
                <a:defRPr/>
              </a:pPr>
              <a:t>‹#›</a:t>
            </a:fld>
            <a:endParaRPr lang="en-US"/>
          </a:p>
        </p:txBody>
      </p:sp>
    </p:spTree>
    <p:extLst>
      <p:ext uri="{BB962C8B-B14F-4D97-AF65-F5344CB8AC3E}">
        <p14:creationId xmlns:p14="http://schemas.microsoft.com/office/powerpoint/2010/main" val="178500979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a:extLst>
              <a:ext uri="{FF2B5EF4-FFF2-40B4-BE49-F238E27FC236}">
                <a16:creationId xmlns:a16="http://schemas.microsoft.com/office/drawing/2014/main" id="{14E07A32-8397-B791-5B0D-88CBE4FCF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70088"/>
            <a:ext cx="10437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D-ShadowShort.png">
            <a:extLst>
              <a:ext uri="{FF2B5EF4-FFF2-40B4-BE49-F238E27FC236}">
                <a16:creationId xmlns:a16="http://schemas.microsoft.com/office/drawing/2014/main" id="{53B55936-F1C3-9559-FD29-FA60B5C4F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5450" y="1971675"/>
            <a:ext cx="1603375" cy="14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28C3156-B17A-25C9-2B2F-F9DB9B761E58}"/>
              </a:ext>
            </a:extLst>
          </p:cNvPr>
          <p:cNvSpPr/>
          <p:nvPr/>
        </p:nvSpPr>
        <p:spPr>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FAC16DBD-9814-69D8-F34A-7D9E9C6CE8D7}"/>
              </a:ext>
            </a:extLst>
          </p:cNvPr>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a:extLst>
              <a:ext uri="{FF2B5EF4-FFF2-40B4-BE49-F238E27FC236}">
                <a16:creationId xmlns:a16="http://schemas.microsoft.com/office/drawing/2014/main" id="{EC76154E-AB66-BD9F-188B-182FCC15161F}"/>
              </a:ext>
            </a:extLst>
          </p:cNvPr>
          <p:cNvSpPr>
            <a:spLocks noGrp="1"/>
          </p:cNvSpPr>
          <p:nvPr>
            <p:ph type="dt" sz="half" idx="10"/>
          </p:nvPr>
        </p:nvSpPr>
        <p:spPr/>
        <p:txBody>
          <a:bodyPr/>
          <a:lstStyle>
            <a:lvl1pPr>
              <a:defRPr/>
            </a:lvl1pPr>
          </a:lstStyle>
          <a:p>
            <a:pPr>
              <a:defRPr/>
            </a:pPr>
            <a:fld id="{F3E0FDAB-6A9A-42D9-9130-69456FD44412}" type="datetimeFigureOut">
              <a:rPr lang="en-US"/>
              <a:pPr>
                <a:defRPr/>
              </a:pPr>
              <a:t>10/12/2022</a:t>
            </a:fld>
            <a:endParaRPr lang="en-US"/>
          </a:p>
        </p:txBody>
      </p:sp>
      <p:sp>
        <p:nvSpPr>
          <p:cNvPr id="10" name="Footer Placeholder 5">
            <a:extLst>
              <a:ext uri="{FF2B5EF4-FFF2-40B4-BE49-F238E27FC236}">
                <a16:creationId xmlns:a16="http://schemas.microsoft.com/office/drawing/2014/main" id="{7BBA4E53-33AA-240C-3CDC-306FA4F56F2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819F33B4-846D-90CB-30CB-C727047E303F}"/>
              </a:ext>
            </a:extLst>
          </p:cNvPr>
          <p:cNvSpPr>
            <a:spLocks noGrp="1"/>
          </p:cNvSpPr>
          <p:nvPr>
            <p:ph type="sldNum" sz="quarter" idx="12"/>
          </p:nvPr>
        </p:nvSpPr>
        <p:spPr/>
        <p:txBody>
          <a:bodyPr/>
          <a:lstStyle>
            <a:lvl1pPr>
              <a:defRPr/>
            </a:lvl1pPr>
          </a:lstStyle>
          <a:p>
            <a:pPr>
              <a:defRPr/>
            </a:pPr>
            <a:fld id="{D8965D50-CD5E-41B0-9751-0419A9334D29}" type="slidenum">
              <a:rPr lang="en-US"/>
              <a:pPr>
                <a:defRPr/>
              </a:pPr>
              <a:t>‹#›</a:t>
            </a:fld>
            <a:endParaRPr lang="en-US"/>
          </a:p>
        </p:txBody>
      </p:sp>
    </p:spTree>
    <p:extLst>
      <p:ext uri="{BB962C8B-B14F-4D97-AF65-F5344CB8AC3E}">
        <p14:creationId xmlns:p14="http://schemas.microsoft.com/office/powerpoint/2010/main" val="101030288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5.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AFDF75"/>
            </a:gs>
            <a:gs pos="50000">
              <a:srgbClr val="8BC25D"/>
            </a:gs>
            <a:gs pos="100000">
              <a:srgbClr val="437527"/>
            </a:gs>
          </a:gsLst>
          <a:lin ang="2520000"/>
        </a:gradFill>
        <a:effectLst/>
      </p:bgPr>
    </p:bg>
    <p:spTree>
      <p:nvGrpSpPr>
        <p:cNvPr id="1" name=""/>
        <p:cNvGrpSpPr/>
        <p:nvPr/>
      </p:nvGrpSpPr>
      <p:grpSpPr>
        <a:xfrm>
          <a:off x="0" y="0"/>
          <a:ext cx="0" cy="0"/>
          <a:chOff x="0" y="0"/>
          <a:chExt cx="0" cy="0"/>
        </a:xfrm>
      </p:grpSpPr>
      <p:pic>
        <p:nvPicPr>
          <p:cNvPr id="1026" name="Picture 6" descr="hashOverlay-FullResolve.png">
            <a:extLst>
              <a:ext uri="{FF2B5EF4-FFF2-40B4-BE49-F238E27FC236}">
                <a16:creationId xmlns:a16="http://schemas.microsoft.com/office/drawing/2014/main" id="{0D5CC9F2-45D8-322C-165B-A31DF6A86B5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F449E7F3-F32B-2FCE-571E-644760842660}"/>
              </a:ext>
            </a:extLst>
          </p:cNvPr>
          <p:cNvSpPr>
            <a:spLocks noGrp="1" noChangeArrowheads="1"/>
          </p:cNvSpPr>
          <p:nvPr>
            <p:ph type="title"/>
          </p:nvPr>
        </p:nvSpPr>
        <p:spPr bwMode="auto">
          <a:xfrm>
            <a:off x="681038" y="752475"/>
            <a:ext cx="9613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a:extLst>
              <a:ext uri="{FF2B5EF4-FFF2-40B4-BE49-F238E27FC236}">
                <a16:creationId xmlns:a16="http://schemas.microsoft.com/office/drawing/2014/main" id="{6B57980E-DD4F-8931-B1FB-2541DD4AD21E}"/>
              </a:ext>
            </a:extLst>
          </p:cNvPr>
          <p:cNvSpPr>
            <a:spLocks noGrp="1"/>
          </p:cNvSpPr>
          <p:nvPr>
            <p:ph type="body" idx="1"/>
          </p:nvPr>
        </p:nvSpPr>
        <p:spPr>
          <a:xfrm>
            <a:off x="681038" y="2336800"/>
            <a:ext cx="9613900" cy="3598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2B19DA-2773-3370-C207-AC10D3A53E58}"/>
              </a:ext>
            </a:extLst>
          </p:cNvPr>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9283C0B4-0721-4A99-8A38-B144D2E7FD55}" type="datetimeFigureOut">
              <a:rPr lang="en-US"/>
              <a:pPr>
                <a:defRPr/>
              </a:pPr>
              <a:t>10/12/2022</a:t>
            </a:fld>
            <a:endParaRPr lang="en-US" dirty="0"/>
          </a:p>
        </p:txBody>
      </p:sp>
      <p:sp>
        <p:nvSpPr>
          <p:cNvPr id="5" name="Footer Placeholder 4">
            <a:extLst>
              <a:ext uri="{FF2B5EF4-FFF2-40B4-BE49-F238E27FC236}">
                <a16:creationId xmlns:a16="http://schemas.microsoft.com/office/drawing/2014/main" id="{7499FF03-D1B5-A578-B75C-BC422DB61F6A}"/>
              </a:ext>
            </a:extLst>
          </p:cNvPr>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42E5671-89F1-E5BB-E6A4-8573D6501135}"/>
              </a:ext>
            </a:extLst>
          </p:cNvPr>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eaLnBrk="1" fontAlgn="auto" hangingPunct="1">
              <a:spcBef>
                <a:spcPts val="0"/>
              </a:spcBef>
              <a:spcAft>
                <a:spcPts val="0"/>
              </a:spcAft>
              <a:defRPr sz="3600">
                <a:solidFill>
                  <a:schemeClr val="tx1">
                    <a:tint val="75000"/>
                  </a:schemeClr>
                </a:solidFill>
                <a:latin typeface="+mn-lt"/>
              </a:defRPr>
            </a:lvl1pPr>
          </a:lstStyle>
          <a:p>
            <a:pPr>
              <a:defRPr/>
            </a:pPr>
            <a:fld id="{718E137A-92DB-4AD8-B9D5-7E6DDFFCB9E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 id="2147484176" r:id="rId13"/>
    <p:sldLayoutId id="2147484177" r:id="rId14"/>
    <p:sldLayoutId id="2147484178" r:id="rId15"/>
    <p:sldLayoutId id="2147484179" r:id="rId16"/>
    <p:sldLayoutId id="2147484180" r:id="rId17"/>
  </p:sldLayoutIdLst>
  <p:transition spd="med">
    <p:fade/>
  </p:transition>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78925"/>
            </a:gs>
            <a:gs pos="50000">
              <a:srgbClr val="D54209"/>
            </a:gs>
            <a:gs pos="100000">
              <a:srgbClr val="8D0000"/>
            </a:gs>
          </a:gsLst>
          <a:lin ang="2520000"/>
        </a:gradFill>
        <a:effectLst/>
      </p:bgPr>
    </p:bg>
    <p:spTree>
      <p:nvGrpSpPr>
        <p:cNvPr id="1" name=""/>
        <p:cNvGrpSpPr/>
        <p:nvPr/>
      </p:nvGrpSpPr>
      <p:grpSpPr>
        <a:xfrm>
          <a:off x="0" y="0"/>
          <a:ext cx="0" cy="0"/>
          <a:chOff x="0" y="0"/>
          <a:chExt cx="0" cy="0"/>
        </a:xfrm>
      </p:grpSpPr>
      <p:pic>
        <p:nvPicPr>
          <p:cNvPr id="2050" name="Picture 6" descr="hashOverlay-FullResolve.png">
            <a:extLst>
              <a:ext uri="{FF2B5EF4-FFF2-40B4-BE49-F238E27FC236}">
                <a16:creationId xmlns:a16="http://schemas.microsoft.com/office/drawing/2014/main" id="{5D454AD3-EEB0-49B6-62BE-AD7DE99C414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8D57C4AF-263F-A17C-BC02-5A9E1AA642DE}"/>
              </a:ext>
            </a:extLst>
          </p:cNvPr>
          <p:cNvSpPr>
            <a:spLocks noGrp="1" noChangeArrowheads="1"/>
          </p:cNvSpPr>
          <p:nvPr>
            <p:ph type="title"/>
          </p:nvPr>
        </p:nvSpPr>
        <p:spPr bwMode="auto">
          <a:xfrm>
            <a:off x="681038" y="752475"/>
            <a:ext cx="9613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B004C55A-5F53-7AF7-162C-9F44B5A91DC1}"/>
              </a:ext>
            </a:extLst>
          </p:cNvPr>
          <p:cNvSpPr>
            <a:spLocks noGrp="1" noChangeArrowheads="1"/>
          </p:cNvSpPr>
          <p:nvPr>
            <p:ph type="body" idx="1"/>
          </p:nvPr>
        </p:nvSpPr>
        <p:spPr bwMode="auto">
          <a:xfrm>
            <a:off x="681038" y="2336800"/>
            <a:ext cx="96139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A2ACCF1-0B36-F200-05CC-25154D695D06}"/>
              </a:ext>
            </a:extLst>
          </p:cNvPr>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48A04423-7476-4245-B69C-53D2FA67A342}" type="datetimeFigureOut">
              <a:rPr lang="en-US"/>
              <a:pPr>
                <a:defRPr/>
              </a:pPr>
              <a:t>10/12/2022</a:t>
            </a:fld>
            <a:endParaRPr lang="en-US"/>
          </a:p>
        </p:txBody>
      </p:sp>
      <p:sp>
        <p:nvSpPr>
          <p:cNvPr id="5" name="Footer Placeholder 4">
            <a:extLst>
              <a:ext uri="{FF2B5EF4-FFF2-40B4-BE49-F238E27FC236}">
                <a16:creationId xmlns:a16="http://schemas.microsoft.com/office/drawing/2014/main" id="{33132480-6D5A-0367-8854-AC209CA7373F}"/>
              </a:ext>
            </a:extLst>
          </p:cNvPr>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ACC70DE-8F81-BB89-7B29-57F048FA5A79}"/>
              </a:ext>
            </a:extLst>
          </p:cNvPr>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eaLnBrk="1" fontAlgn="auto" hangingPunct="1">
              <a:spcBef>
                <a:spcPts val="0"/>
              </a:spcBef>
              <a:spcAft>
                <a:spcPts val="0"/>
              </a:spcAft>
              <a:defRPr sz="3600">
                <a:solidFill>
                  <a:schemeClr val="tx1">
                    <a:tint val="75000"/>
                  </a:schemeClr>
                </a:solidFill>
                <a:latin typeface="+mn-lt"/>
              </a:defRPr>
            </a:lvl1pPr>
          </a:lstStyle>
          <a:p>
            <a:pPr>
              <a:defRPr/>
            </a:pPr>
            <a:fld id="{9F9D674A-2BF7-454A-9DF5-102F20CEEBC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Lst>
  <p:transition spd="med">
    <p:fade/>
  </p:transition>
  <p:hf sldNum="0" hdr="0" ftr="0" dt="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2FE9DF"/>
            </a:gs>
            <a:gs pos="50000">
              <a:srgbClr val="21ABC8"/>
            </a:gs>
            <a:gs pos="100000">
              <a:srgbClr val="0B2262"/>
            </a:gs>
          </a:gsLst>
          <a:lin ang="2520000"/>
        </a:gradFill>
        <a:effectLst/>
      </p:bgPr>
    </p:bg>
    <p:spTree>
      <p:nvGrpSpPr>
        <p:cNvPr id="1" name=""/>
        <p:cNvGrpSpPr/>
        <p:nvPr/>
      </p:nvGrpSpPr>
      <p:grpSpPr>
        <a:xfrm>
          <a:off x="0" y="0"/>
          <a:ext cx="0" cy="0"/>
          <a:chOff x="0" y="0"/>
          <a:chExt cx="0" cy="0"/>
        </a:xfrm>
      </p:grpSpPr>
      <p:pic>
        <p:nvPicPr>
          <p:cNvPr id="3074" name="Picture 6" descr="hashOverlay-FullResolve.png">
            <a:extLst>
              <a:ext uri="{FF2B5EF4-FFF2-40B4-BE49-F238E27FC236}">
                <a16:creationId xmlns:a16="http://schemas.microsoft.com/office/drawing/2014/main" id="{BFF5B14A-AEAF-8934-B05E-0EE11D396F7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a:extLst>
              <a:ext uri="{FF2B5EF4-FFF2-40B4-BE49-F238E27FC236}">
                <a16:creationId xmlns:a16="http://schemas.microsoft.com/office/drawing/2014/main" id="{6208A8EA-2CE8-5E50-C532-6F8608DF8334}"/>
              </a:ext>
            </a:extLst>
          </p:cNvPr>
          <p:cNvSpPr>
            <a:spLocks noGrp="1" noChangeArrowheads="1"/>
          </p:cNvSpPr>
          <p:nvPr>
            <p:ph type="title"/>
          </p:nvPr>
        </p:nvSpPr>
        <p:spPr bwMode="auto">
          <a:xfrm>
            <a:off x="681038" y="752475"/>
            <a:ext cx="9613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94EECB61-8B83-0416-A6CB-DA441B328CBA}"/>
              </a:ext>
            </a:extLst>
          </p:cNvPr>
          <p:cNvSpPr>
            <a:spLocks noGrp="1" noChangeArrowheads="1"/>
          </p:cNvSpPr>
          <p:nvPr>
            <p:ph type="body" idx="1"/>
          </p:nvPr>
        </p:nvSpPr>
        <p:spPr bwMode="auto">
          <a:xfrm>
            <a:off x="681038" y="2336800"/>
            <a:ext cx="96139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80C727C-4605-5D36-C5B2-11193694E252}"/>
              </a:ext>
            </a:extLst>
          </p:cNvPr>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CCB38AFE-BAEF-4BA1-8CDB-6881F5B4F3F9}" type="datetimeFigureOut">
              <a:rPr lang="en-US"/>
              <a:pPr>
                <a:defRPr/>
              </a:pPr>
              <a:t>10/12/2022</a:t>
            </a:fld>
            <a:endParaRPr lang="en-US" dirty="0"/>
          </a:p>
        </p:txBody>
      </p:sp>
      <p:sp>
        <p:nvSpPr>
          <p:cNvPr id="5" name="Footer Placeholder 4">
            <a:extLst>
              <a:ext uri="{FF2B5EF4-FFF2-40B4-BE49-F238E27FC236}">
                <a16:creationId xmlns:a16="http://schemas.microsoft.com/office/drawing/2014/main" id="{70520B99-4D67-1D4F-3209-12A65F6D2EFB}"/>
              </a:ext>
            </a:extLst>
          </p:cNvPr>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2BD103B-18A4-9D5A-633B-AF5995DEE28A}"/>
              </a:ext>
            </a:extLst>
          </p:cNvPr>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eaLnBrk="1" fontAlgn="auto" hangingPunct="1">
              <a:spcBef>
                <a:spcPts val="0"/>
              </a:spcBef>
              <a:spcAft>
                <a:spcPts val="0"/>
              </a:spcAft>
              <a:defRPr sz="3600">
                <a:solidFill>
                  <a:schemeClr val="tx1">
                    <a:tint val="75000"/>
                  </a:schemeClr>
                </a:solidFill>
                <a:latin typeface="+mn-lt"/>
              </a:defRPr>
            </a:lvl1pPr>
          </a:lstStyle>
          <a:p>
            <a:pPr>
              <a:defRPr/>
            </a:pPr>
            <a:fld id="{820BC192-96FD-4180-9D9C-3BD9B7DCDAF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Lst>
  <p:transition spd="med">
    <p:fade/>
  </p:transition>
  <p:hf sldNum="0" hdr="0" ftr="0" dt="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D772AC"/>
            </a:gs>
            <a:gs pos="50000">
              <a:srgbClr val="B55CAB"/>
            </a:gs>
            <a:gs pos="100000">
              <a:srgbClr val="3D1B5F"/>
            </a:gs>
          </a:gsLst>
          <a:lin ang="2520000"/>
        </a:gradFill>
        <a:effectLst/>
      </p:bgPr>
    </p:bg>
    <p:spTree>
      <p:nvGrpSpPr>
        <p:cNvPr id="1" name=""/>
        <p:cNvGrpSpPr/>
        <p:nvPr/>
      </p:nvGrpSpPr>
      <p:grpSpPr>
        <a:xfrm>
          <a:off x="0" y="0"/>
          <a:ext cx="0" cy="0"/>
          <a:chOff x="0" y="0"/>
          <a:chExt cx="0" cy="0"/>
        </a:xfrm>
      </p:grpSpPr>
      <p:pic>
        <p:nvPicPr>
          <p:cNvPr id="4098" name="Picture 6" descr="hashOverlay-FullResolve.png">
            <a:extLst>
              <a:ext uri="{FF2B5EF4-FFF2-40B4-BE49-F238E27FC236}">
                <a16:creationId xmlns:a16="http://schemas.microsoft.com/office/drawing/2014/main" id="{A904DD82-30E1-610C-A8CF-19D86A1902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a:extLst>
              <a:ext uri="{FF2B5EF4-FFF2-40B4-BE49-F238E27FC236}">
                <a16:creationId xmlns:a16="http://schemas.microsoft.com/office/drawing/2014/main" id="{456EF327-EE9F-4BE6-833A-A660CF97EBE1}"/>
              </a:ext>
            </a:extLst>
          </p:cNvPr>
          <p:cNvSpPr>
            <a:spLocks noGrp="1" noChangeArrowheads="1"/>
          </p:cNvSpPr>
          <p:nvPr>
            <p:ph type="title"/>
          </p:nvPr>
        </p:nvSpPr>
        <p:spPr bwMode="auto">
          <a:xfrm>
            <a:off x="681038" y="752475"/>
            <a:ext cx="9613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Text Placeholder 2">
            <a:extLst>
              <a:ext uri="{FF2B5EF4-FFF2-40B4-BE49-F238E27FC236}">
                <a16:creationId xmlns:a16="http://schemas.microsoft.com/office/drawing/2014/main" id="{9DADE225-1B93-3E8F-6EB1-D73137CDDFEB}"/>
              </a:ext>
            </a:extLst>
          </p:cNvPr>
          <p:cNvSpPr>
            <a:spLocks noGrp="1" noChangeArrowheads="1"/>
          </p:cNvSpPr>
          <p:nvPr>
            <p:ph type="body" idx="1"/>
          </p:nvPr>
        </p:nvSpPr>
        <p:spPr bwMode="auto">
          <a:xfrm>
            <a:off x="681038" y="2336800"/>
            <a:ext cx="96139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8658017-6E23-2D22-36EB-D20B4FACF080}"/>
              </a:ext>
            </a:extLst>
          </p:cNvPr>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37FBEC7F-4D45-4F07-BE6D-66B83AFBA66A}" type="datetimeFigureOut">
              <a:rPr lang="en-US"/>
              <a:pPr>
                <a:defRPr/>
              </a:pPr>
              <a:t>10/12/2022</a:t>
            </a:fld>
            <a:endParaRPr lang="en-US" dirty="0"/>
          </a:p>
        </p:txBody>
      </p:sp>
      <p:sp>
        <p:nvSpPr>
          <p:cNvPr id="5" name="Footer Placeholder 4">
            <a:extLst>
              <a:ext uri="{FF2B5EF4-FFF2-40B4-BE49-F238E27FC236}">
                <a16:creationId xmlns:a16="http://schemas.microsoft.com/office/drawing/2014/main" id="{750729D2-8EB4-914F-F840-7B2CF8F8556D}"/>
              </a:ext>
            </a:extLst>
          </p:cNvPr>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E11AAAC-118B-E695-1612-3B6704AAA72A}"/>
              </a:ext>
            </a:extLst>
          </p:cNvPr>
          <p:cNvSpPr>
            <a:spLocks noGrp="1"/>
          </p:cNvSpPr>
          <p:nvPr>
            <p:ph type="sldNum" sz="quarter" idx="4"/>
          </p:nvPr>
        </p:nvSpPr>
        <p:spPr>
          <a:xfrm>
            <a:off x="10729913" y="752475"/>
            <a:ext cx="1154112" cy="1092200"/>
          </a:xfrm>
          <a:prstGeom prst="rect">
            <a:avLst/>
          </a:prstGeom>
        </p:spPr>
        <p:txBody>
          <a:bodyPr vert="horz" lIns="91440" tIns="45720" rIns="91440" bIns="45720" rtlCol="0" anchor="ctr"/>
          <a:lstStyle>
            <a:lvl1pPr algn="l" eaLnBrk="1" fontAlgn="auto" hangingPunct="1">
              <a:spcBef>
                <a:spcPts val="0"/>
              </a:spcBef>
              <a:spcAft>
                <a:spcPts val="0"/>
              </a:spcAft>
              <a:defRPr sz="3600">
                <a:solidFill>
                  <a:schemeClr val="tx1">
                    <a:tint val="75000"/>
                  </a:schemeClr>
                </a:solidFill>
                <a:latin typeface="+mn-lt"/>
              </a:defRPr>
            </a:lvl1pPr>
          </a:lstStyle>
          <a:p>
            <a:pPr>
              <a:defRPr/>
            </a:pPr>
            <a:fld id="{F1D0907A-E2A1-48CC-8C31-B9592C998CD1}"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 id="2147484226" r:id="rId12"/>
    <p:sldLayoutId id="2147484227" r:id="rId13"/>
    <p:sldLayoutId id="2147484228" r:id="rId14"/>
    <p:sldLayoutId id="2147484229" r:id="rId15"/>
    <p:sldLayoutId id="2147484230" r:id="rId16"/>
    <p:sldLayoutId id="2147484231" r:id="rId17"/>
  </p:sldLayoutIdLst>
  <p:transition spd="med">
    <p:fade/>
  </p:transition>
  <p:hf sldNum="0" hdr="0" ftr="0" dt="0"/>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2pPr>
      <a:lvl3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3pPr>
      <a:lvl4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4pPr>
      <a:lvl5pPr algn="l" rtl="0" eaLnBrk="0" fontAlgn="base" hangingPunct="0">
        <a:lnSpc>
          <a:spcPct val="90000"/>
        </a:lnSpc>
        <a:spcBef>
          <a:spcPct val="0"/>
        </a:spcBef>
        <a:spcAft>
          <a:spcPct val="0"/>
        </a:spcAft>
        <a:defRPr sz="3600">
          <a:solidFill>
            <a:schemeClr val="tx1"/>
          </a:solidFill>
          <a:latin typeface="Trebuchet MS" panose="020B0603020202020204" pitchFamily="34" charset="0"/>
        </a:defRPr>
      </a:lvl5pPr>
      <a:lvl6pPr marL="457200" algn="l" rtl="0" fontAlgn="base">
        <a:lnSpc>
          <a:spcPct val="90000"/>
        </a:lnSpc>
        <a:spcBef>
          <a:spcPct val="0"/>
        </a:spcBef>
        <a:spcAft>
          <a:spcPct val="0"/>
        </a:spcAft>
        <a:defRPr sz="3600">
          <a:solidFill>
            <a:schemeClr val="tx1"/>
          </a:solidFill>
          <a:latin typeface="Trebuchet MS" panose="020B0603020202020204" pitchFamily="34" charset="0"/>
        </a:defRPr>
      </a:lvl6pPr>
      <a:lvl7pPr marL="914400" algn="l" rtl="0" fontAlgn="base">
        <a:lnSpc>
          <a:spcPct val="90000"/>
        </a:lnSpc>
        <a:spcBef>
          <a:spcPct val="0"/>
        </a:spcBef>
        <a:spcAft>
          <a:spcPct val="0"/>
        </a:spcAft>
        <a:defRPr sz="3600">
          <a:solidFill>
            <a:schemeClr val="tx1"/>
          </a:solidFill>
          <a:latin typeface="Trebuchet MS" panose="020B0603020202020204" pitchFamily="34" charset="0"/>
        </a:defRPr>
      </a:lvl7pPr>
      <a:lvl8pPr marL="1371600" algn="l" rtl="0" fontAlgn="base">
        <a:lnSpc>
          <a:spcPct val="90000"/>
        </a:lnSpc>
        <a:spcBef>
          <a:spcPct val="0"/>
        </a:spcBef>
        <a:spcAft>
          <a:spcPct val="0"/>
        </a:spcAft>
        <a:defRPr sz="3600">
          <a:solidFill>
            <a:schemeClr val="tx1"/>
          </a:solidFill>
          <a:latin typeface="Trebuchet MS" panose="020B0603020202020204" pitchFamily="34" charset="0"/>
        </a:defRPr>
      </a:lvl8pPr>
      <a:lvl9pPr marL="1828800" algn="l" rtl="0" fontAlgn="base">
        <a:lnSpc>
          <a:spcPct val="90000"/>
        </a:lnSpc>
        <a:spcBef>
          <a:spcPct val="0"/>
        </a:spcBef>
        <a:spcAft>
          <a:spcPct val="0"/>
        </a:spcAft>
        <a:defRPr sz="3600">
          <a:solidFill>
            <a:schemeClr val="tx1"/>
          </a:solidFill>
          <a:latin typeface="Trebuchet MS" panose="020B0603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0498C293-39A7-9C30-8E5D-CBBAE735675D}"/>
              </a:ext>
            </a:extLst>
          </p:cNvPr>
          <p:cNvSpPr>
            <a:spLocks noGrp="1" noChangeArrowheads="1"/>
          </p:cNvSpPr>
          <p:nvPr>
            <p:ph type="title"/>
          </p:nvPr>
        </p:nvSpPr>
        <p:spPr bwMode="auto">
          <a:xfrm>
            <a:off x="1522413" y="274638"/>
            <a:ext cx="914717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102AF14D-6BBB-F5A9-E6EC-C16BA823D34C}"/>
              </a:ext>
            </a:extLst>
          </p:cNvPr>
          <p:cNvSpPr>
            <a:spLocks noGrp="1" noChangeArrowheads="1"/>
          </p:cNvSpPr>
          <p:nvPr>
            <p:ph type="body" idx="1"/>
          </p:nvPr>
        </p:nvSpPr>
        <p:spPr bwMode="auto">
          <a:xfrm>
            <a:off x="1522413" y="1905000"/>
            <a:ext cx="9147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872466F3-8298-8B5C-9C0B-956E5A41306D}"/>
              </a:ext>
            </a:extLst>
          </p:cNvPr>
          <p:cNvSpPr>
            <a:spLocks noGrp="1"/>
          </p:cNvSpPr>
          <p:nvPr>
            <p:ph type="ftr" sz="quarter" idx="3"/>
          </p:nvPr>
        </p:nvSpPr>
        <p:spPr>
          <a:xfrm>
            <a:off x="1522413" y="6400800"/>
            <a:ext cx="6326187" cy="2762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4" name="Date Placeholder 3">
            <a:extLst>
              <a:ext uri="{FF2B5EF4-FFF2-40B4-BE49-F238E27FC236}">
                <a16:creationId xmlns:a16="http://schemas.microsoft.com/office/drawing/2014/main" id="{337D011C-C229-E780-89BB-21A4621B8012}"/>
              </a:ext>
            </a:extLst>
          </p:cNvPr>
          <p:cNvSpPr>
            <a:spLocks noGrp="1"/>
          </p:cNvSpPr>
          <p:nvPr>
            <p:ph type="dt" sz="half" idx="2"/>
          </p:nvPr>
        </p:nvSpPr>
        <p:spPr>
          <a:xfrm>
            <a:off x="8077200" y="6400800"/>
            <a:ext cx="1244600" cy="2762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6CFF967-6F47-46E3-9974-5D0CB7BE9534}" type="datetimeFigureOut">
              <a:rPr lang="en-US"/>
              <a:pPr>
                <a:defRPr/>
              </a:pPr>
              <a:t>10/12/2022</a:t>
            </a:fld>
            <a:endParaRPr lang="en-US" dirty="0"/>
          </a:p>
        </p:txBody>
      </p:sp>
      <p:sp>
        <p:nvSpPr>
          <p:cNvPr id="6" name="Slide Number Placeholder 5">
            <a:extLst>
              <a:ext uri="{FF2B5EF4-FFF2-40B4-BE49-F238E27FC236}">
                <a16:creationId xmlns:a16="http://schemas.microsoft.com/office/drawing/2014/main" id="{3A02B5EE-4EB0-40C2-4D34-03BD968C74F2}"/>
              </a:ext>
            </a:extLst>
          </p:cNvPr>
          <p:cNvSpPr>
            <a:spLocks noGrp="1"/>
          </p:cNvSpPr>
          <p:nvPr>
            <p:ph type="sldNum" sz="quarter" idx="4"/>
          </p:nvPr>
        </p:nvSpPr>
        <p:spPr>
          <a:xfrm>
            <a:off x="9526588" y="6400800"/>
            <a:ext cx="1143000" cy="2762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FA7851B-BF29-45A1-8D2D-89D3B747EB58}"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163" r:id="rId7"/>
    <p:sldLayoutId id="2147484238" r:id="rId8"/>
    <p:sldLayoutId id="2147484239" r:id="rId9"/>
    <p:sldLayoutId id="2147484240" r:id="rId10"/>
    <p:sldLayoutId id="2147484241" r:id="rId11"/>
  </p:sldLayoutIdLst>
  <p:transition spd="med">
    <p:fade/>
  </p:transition>
  <p:txStyles>
    <p:titleStyle>
      <a:lvl1pPr algn="l" rtl="0" eaLnBrk="0" fontAlgn="base" hangingPunct="0">
        <a:lnSpc>
          <a:spcPct val="90000"/>
        </a:lnSpc>
        <a:spcBef>
          <a:spcPct val="0"/>
        </a:spcBef>
        <a:spcAft>
          <a:spcPct val="0"/>
        </a:spcAft>
        <a:defRPr sz="3200" kern="1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2pPr>
      <a:lvl3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3pPr>
      <a:lvl4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4pPr>
      <a:lvl5pPr algn="l" rtl="0" eaLnBrk="0" fontAlgn="base" hangingPunct="0">
        <a:lnSpc>
          <a:spcPct val="90000"/>
        </a:lnSpc>
        <a:spcBef>
          <a:spcPct val="0"/>
        </a:spcBef>
        <a:spcAft>
          <a:spcPct val="0"/>
        </a:spcAft>
        <a:defRPr sz="3200">
          <a:solidFill>
            <a:schemeClr val="tx1"/>
          </a:solidFill>
          <a:latin typeface="Consolas" panose="020B0609020204030204" pitchFamily="49" charset="0"/>
        </a:defRPr>
      </a:lvl5pPr>
      <a:lvl6pPr marL="457200" algn="l" rtl="0" fontAlgn="base">
        <a:lnSpc>
          <a:spcPct val="90000"/>
        </a:lnSpc>
        <a:spcBef>
          <a:spcPct val="0"/>
        </a:spcBef>
        <a:spcAft>
          <a:spcPct val="0"/>
        </a:spcAft>
        <a:defRPr sz="3200">
          <a:solidFill>
            <a:schemeClr val="tx1"/>
          </a:solidFill>
          <a:latin typeface="Consolas" panose="020B0609020204030204" pitchFamily="49" charset="0"/>
        </a:defRPr>
      </a:lvl6pPr>
      <a:lvl7pPr marL="914400" algn="l" rtl="0" fontAlgn="base">
        <a:lnSpc>
          <a:spcPct val="90000"/>
        </a:lnSpc>
        <a:spcBef>
          <a:spcPct val="0"/>
        </a:spcBef>
        <a:spcAft>
          <a:spcPct val="0"/>
        </a:spcAft>
        <a:defRPr sz="3200">
          <a:solidFill>
            <a:schemeClr val="tx1"/>
          </a:solidFill>
          <a:latin typeface="Consolas" panose="020B0609020204030204" pitchFamily="49" charset="0"/>
        </a:defRPr>
      </a:lvl7pPr>
      <a:lvl8pPr marL="1371600" algn="l" rtl="0" fontAlgn="base">
        <a:lnSpc>
          <a:spcPct val="90000"/>
        </a:lnSpc>
        <a:spcBef>
          <a:spcPct val="0"/>
        </a:spcBef>
        <a:spcAft>
          <a:spcPct val="0"/>
        </a:spcAft>
        <a:defRPr sz="3200">
          <a:solidFill>
            <a:schemeClr val="tx1"/>
          </a:solidFill>
          <a:latin typeface="Consolas" panose="020B0609020204030204" pitchFamily="49" charset="0"/>
        </a:defRPr>
      </a:lvl8pPr>
      <a:lvl9pPr marL="1828800" algn="l" rtl="0" fontAlgn="base">
        <a:lnSpc>
          <a:spcPct val="90000"/>
        </a:lnSpc>
        <a:spcBef>
          <a:spcPct val="0"/>
        </a:spcBef>
        <a:spcAft>
          <a:spcPct val="0"/>
        </a:spcAft>
        <a:defRPr sz="3200">
          <a:solidFill>
            <a:schemeClr val="tx1"/>
          </a:solidFill>
          <a:latin typeface="Consolas" panose="020B0609020204030204" pitchFamily="49" charset="0"/>
        </a:defRPr>
      </a:lvl9pPr>
    </p:titleStyle>
    <p:bodyStyle>
      <a:lvl1pPr marL="273050" indent="-273050" algn="l" rtl="0" eaLnBrk="0" fontAlgn="base" hangingPunct="0">
        <a:lnSpc>
          <a:spcPct val="90000"/>
        </a:lnSpc>
        <a:spcBef>
          <a:spcPts val="1800"/>
        </a:spcBef>
        <a:spcAft>
          <a:spcPct val="0"/>
        </a:spcAft>
        <a:buSzPct val="100000"/>
        <a:buFont typeface="Arial" panose="020B0604020202020204" pitchFamily="34" charset="0"/>
        <a:buChar char="▪"/>
        <a:defRPr sz="2400" kern="1200">
          <a:solidFill>
            <a:schemeClr val="tx1"/>
          </a:solidFill>
          <a:latin typeface="+mn-lt"/>
          <a:ea typeface="+mn-ea"/>
          <a:cs typeface="+mn-cs"/>
        </a:defRPr>
      </a:lvl1pPr>
      <a:lvl2pPr marL="574675" indent="-273050" algn="l" rtl="0" eaLnBrk="0" fontAlgn="base" hangingPunct="0">
        <a:lnSpc>
          <a:spcPct val="90000"/>
        </a:lnSpc>
        <a:spcBef>
          <a:spcPts val="600"/>
        </a:spcBef>
        <a:spcAft>
          <a:spcPct val="0"/>
        </a:spcAft>
        <a:buSzPct val="100000"/>
        <a:buFont typeface="Consolas" panose="020B0609020204030204" pitchFamily="49" charset="0"/>
        <a:buChar char="–"/>
        <a:defRPr sz="2000" kern="1200">
          <a:solidFill>
            <a:schemeClr val="tx1"/>
          </a:solidFill>
          <a:latin typeface="+mn-lt"/>
          <a:ea typeface="+mn-ea"/>
          <a:cs typeface="+mn-cs"/>
        </a:defRPr>
      </a:lvl2pPr>
      <a:lvl3pPr marL="803275" indent="-228600" algn="l" rtl="0" eaLnBrk="0" fontAlgn="base" hangingPunct="0">
        <a:lnSpc>
          <a:spcPct val="90000"/>
        </a:lnSpc>
        <a:spcBef>
          <a:spcPts val="600"/>
        </a:spcBef>
        <a:spcAft>
          <a:spcPct val="0"/>
        </a:spcAft>
        <a:buSzPct val="100000"/>
        <a:buFont typeface="Arial" panose="020B0604020202020204" pitchFamily="34" charset="0"/>
        <a:buChar char="▪"/>
        <a:defRPr kern="1200">
          <a:solidFill>
            <a:schemeClr val="tx1"/>
          </a:solidFill>
          <a:latin typeface="+mn-lt"/>
          <a:ea typeface="+mn-ea"/>
          <a:cs typeface="+mn-cs"/>
        </a:defRPr>
      </a:lvl3pPr>
      <a:lvl4pPr marL="1031875" indent="-228600" algn="l" rtl="0" eaLnBrk="0" fontAlgn="base" hangingPunct="0">
        <a:lnSpc>
          <a:spcPct val="90000"/>
        </a:lnSpc>
        <a:spcBef>
          <a:spcPts val="600"/>
        </a:spcBef>
        <a:spcAft>
          <a:spcPct val="0"/>
        </a:spcAft>
        <a:buSzPct val="100000"/>
        <a:buFont typeface="Consolas" panose="020B0609020204030204" pitchFamily="49" charset="0"/>
        <a:buChar char="–"/>
        <a:defRPr sz="1600" kern="1200">
          <a:solidFill>
            <a:schemeClr val="tx1"/>
          </a:solidFill>
          <a:latin typeface="+mn-lt"/>
          <a:ea typeface="+mn-ea"/>
          <a:cs typeface="+mn-cs"/>
        </a:defRPr>
      </a:lvl4pPr>
      <a:lvl5pPr marL="1260475" indent="-228600" algn="l" rtl="0" eaLnBrk="0" fontAlgn="base" hangingPunct="0">
        <a:lnSpc>
          <a:spcPct val="90000"/>
        </a:lnSpc>
        <a:spcBef>
          <a:spcPts val="600"/>
        </a:spcBef>
        <a:spcAft>
          <a:spcPct val="0"/>
        </a:spcAft>
        <a:buSzPct val="100000"/>
        <a:buFont typeface="Arial" panose="020B0604020202020204"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74845C41-BE4A-29AA-29F4-9EE6E765A741}"/>
              </a:ext>
            </a:extLst>
          </p:cNvPr>
          <p:cNvSpPr>
            <a:spLocks noGrp="1" noChangeArrowheads="1"/>
          </p:cNvSpPr>
          <p:nvPr>
            <p:ph type="title"/>
          </p:nvPr>
        </p:nvSpPr>
        <p:spPr>
          <a:xfrm>
            <a:off x="1522413" y="274638"/>
            <a:ext cx="9147175" cy="1020762"/>
          </a:xfrm>
        </p:spPr>
        <p:txBody>
          <a:bodyPr/>
          <a:lstStyle/>
          <a:p>
            <a:pPr algn="ctr" eaLnBrk="1" hangingPunct="1"/>
            <a:r>
              <a:rPr lang="hr-HR" sz="4400" dirty="0">
                <a:effectLst/>
                <a:latin typeface="Calibri" panose="020F0502020204030204" pitchFamily="34" charset="0"/>
                <a:ea typeface="Calibri" panose="020F0502020204030204" pitchFamily="34" charset="0"/>
                <a:cs typeface="Times New Roman" panose="02020603050405020304" pitchFamily="18" charset="0"/>
              </a:rPr>
              <a:t>Lazy dot</a:t>
            </a:r>
            <a:endParaRPr lang="en-GB" altLang="en-US" sz="4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A7CC73-0BBF-4249-BDD7-D58AD11D5B47}"/>
              </a:ext>
            </a:extLst>
          </p:cNvPr>
          <p:cNvSpPr>
            <a:spLocks noGrp="1"/>
          </p:cNvSpPr>
          <p:nvPr>
            <p:ph sz="half" idx="1"/>
          </p:nvPr>
        </p:nvSpPr>
        <p:spPr>
          <a:xfrm>
            <a:off x="412750" y="1447800"/>
            <a:ext cx="11563350" cy="4673600"/>
          </a:xfrm>
        </p:spPr>
        <p:txBody>
          <a:bodyPr rtlCol="0">
            <a:noAutofit/>
          </a:bodyPr>
          <a:lstStyle/>
          <a:p>
            <a:pPr marL="0" indent="0" algn="just">
              <a:buNone/>
            </a:pPr>
            <a:r>
              <a:rPr lang="en-GB" sz="2800" dirty="0"/>
              <a:t>The physical education class is in progress, the children are warming up by throwing the ball into the basket, and the twins </a:t>
            </a:r>
            <a:r>
              <a:rPr lang="en-GB" sz="2800" dirty="0" err="1"/>
              <a:t>Anđa</a:t>
            </a:r>
            <a:r>
              <a:rPr lang="en-GB" sz="2800" dirty="0"/>
              <a:t> and Ines are arguing. First quietly, then louder and louder. </a:t>
            </a:r>
          </a:p>
          <a:p>
            <a:pPr marL="0" indent="0" algn="just">
              <a:buNone/>
            </a:pPr>
            <a:r>
              <a:rPr lang="en-GB" sz="2800" i="1" dirty="0" err="1"/>
              <a:t>Anđa</a:t>
            </a:r>
            <a:r>
              <a:rPr lang="en-GB" sz="2800" i="1" dirty="0"/>
              <a:t> (throws a ball that bounces off the hoop and hits Ines):</a:t>
            </a:r>
            <a:r>
              <a:rPr lang="en-GB" sz="2800" dirty="0"/>
              <a:t> Well, it's easy for you, you're 137 tall, and I'm only 1.37. Of course, it's easier for you to get the ball through the hoop! </a:t>
            </a:r>
          </a:p>
          <a:p>
            <a:pPr marL="0" indent="0" algn="just">
              <a:buNone/>
            </a:pPr>
            <a:r>
              <a:rPr lang="en-GB" sz="2800" i="1" dirty="0"/>
              <a:t>Ines (doesn't even look at her sister, but nonchalantly picks up the ball and it goes effortlessly through the hoop):</a:t>
            </a:r>
            <a:r>
              <a:rPr lang="en-GB" sz="2800" dirty="0"/>
              <a:t> What are you talking about?! We are of the same height, only you are a lost case when it comes to basketball!</a:t>
            </a:r>
            <a:endParaRPr lang="sr-Latn-RS" sz="2800" dirty="0"/>
          </a:p>
          <a:p>
            <a:pPr marL="0" indent="0" algn="just">
              <a:buNone/>
            </a:pPr>
            <a:r>
              <a:rPr lang="en-GB" sz="2800" i="1" dirty="0" err="1"/>
              <a:t>Anđa</a:t>
            </a:r>
            <a:r>
              <a:rPr lang="en-GB" sz="2800" i="1" dirty="0"/>
              <a:t> (now very angry):</a:t>
            </a:r>
            <a:r>
              <a:rPr lang="en-GB" sz="2800" dirty="0"/>
              <a:t> Well, no, you have the full 137, and I barely have 1 and a little more, you know very well that the doctor at our </a:t>
            </a:r>
            <a:r>
              <a:rPr lang="en-GB" sz="2800" dirty="0" err="1"/>
              <a:t>checkup</a:t>
            </a:r>
            <a:r>
              <a:rPr lang="en-GB" sz="2800" dirty="0"/>
              <a:t> dictated that to a nurse...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D7865B-3010-285C-B346-B42D9194930E}"/>
              </a:ext>
            </a:extLst>
          </p:cNvPr>
          <p:cNvSpPr txBox="1">
            <a:spLocks noChangeArrowheads="1"/>
          </p:cNvSpPr>
          <p:nvPr/>
        </p:nvSpPr>
        <p:spPr bwMode="auto">
          <a:xfrm>
            <a:off x="520700" y="884238"/>
            <a:ext cx="113792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r>
              <a:rPr lang="en-GB" sz="2800" i="1" dirty="0"/>
              <a:t>Teacher </a:t>
            </a:r>
            <a:r>
              <a:rPr lang="en-GB" sz="2800" i="1" dirty="0" err="1"/>
              <a:t>Vlada</a:t>
            </a:r>
            <a:r>
              <a:rPr lang="en-GB" sz="2800" i="1" dirty="0"/>
              <a:t> has been watching this exchange of sparks from a safe distance for some time, but now he simply must intervene. </a:t>
            </a:r>
            <a:endParaRPr lang="en-GB" sz="2800" dirty="0"/>
          </a:p>
          <a:p>
            <a:pPr algn="just"/>
            <a:r>
              <a:rPr lang="en-GB" sz="2800" dirty="0"/>
              <a:t> </a:t>
            </a:r>
          </a:p>
          <a:p>
            <a:pPr algn="just"/>
            <a:r>
              <a:rPr lang="en-GB" sz="2800" i="1" dirty="0" err="1"/>
              <a:t>Vlada</a:t>
            </a:r>
            <a:r>
              <a:rPr lang="en-GB" sz="2800" dirty="0"/>
              <a:t>: Just a moment you two, how tall are you? </a:t>
            </a:r>
          </a:p>
          <a:p>
            <a:pPr algn="just"/>
            <a:r>
              <a:rPr lang="en-GB" sz="2800" dirty="0"/>
              <a:t> </a:t>
            </a:r>
          </a:p>
          <a:p>
            <a:pPr algn="just"/>
            <a:r>
              <a:rPr lang="en-GB" sz="2800" i="1" dirty="0" err="1"/>
              <a:t>Anđa</a:t>
            </a:r>
            <a:r>
              <a:rPr lang="en-GB" sz="2800" i="1" dirty="0"/>
              <a:t> and Ines (at the same time):</a:t>
            </a:r>
            <a:r>
              <a:rPr lang="en-GB" sz="2800" dirty="0"/>
              <a:t> 137 </a:t>
            </a:r>
            <a:r>
              <a:rPr lang="en-GB" sz="2800" dirty="0" err="1"/>
              <a:t>centimeters</a:t>
            </a:r>
            <a:r>
              <a:rPr lang="en-GB" sz="2800" dirty="0"/>
              <a:t>/1.37 meters! </a:t>
            </a:r>
          </a:p>
          <a:p>
            <a:pPr algn="just"/>
            <a:r>
              <a:rPr lang="en-GB" sz="2800" dirty="0"/>
              <a:t> </a:t>
            </a:r>
          </a:p>
          <a:p>
            <a:pPr algn="just"/>
            <a:r>
              <a:rPr lang="en-GB" sz="2800" i="1" dirty="0" err="1"/>
              <a:t>Vlada</a:t>
            </a:r>
            <a:r>
              <a:rPr lang="en-GB" sz="2800" i="1" dirty="0"/>
              <a:t>:</a:t>
            </a:r>
            <a:r>
              <a:rPr lang="en-GB" sz="2800" dirty="0"/>
              <a:t> Yes, I see where the problem is. You two were sleeping during the lesson on how we measure length! </a:t>
            </a:r>
          </a:p>
          <a:p>
            <a:pPr algn="just"/>
            <a:r>
              <a:rPr lang="en-GB" sz="2800" dirty="0"/>
              <a:t> </a:t>
            </a:r>
          </a:p>
          <a:p>
            <a:pPr algn="just"/>
            <a:r>
              <a:rPr lang="en-GB" sz="2800" i="1" dirty="0" err="1"/>
              <a:t>Anđa</a:t>
            </a:r>
            <a:r>
              <a:rPr lang="en-GB" sz="2800" i="1" dirty="0"/>
              <a:t> and Ines (this time in unison):</a:t>
            </a:r>
            <a:r>
              <a:rPr lang="en-GB" sz="2800" dirty="0"/>
              <a:t> We weren’t, we really weren’t! We measure the length in meters, </a:t>
            </a:r>
            <a:r>
              <a:rPr lang="en-GB" sz="2800" dirty="0" err="1"/>
              <a:t>decimeters</a:t>
            </a:r>
            <a:r>
              <a:rPr lang="en-GB" sz="2800" dirty="0"/>
              <a:t>, </a:t>
            </a:r>
            <a:r>
              <a:rPr lang="en-GB" sz="2800" dirty="0" err="1"/>
              <a:t>centimeters</a:t>
            </a:r>
            <a:r>
              <a:rPr lang="en-GB" sz="2800" dirty="0"/>
              <a:t>, and </a:t>
            </a:r>
            <a:r>
              <a:rPr lang="en-GB" sz="2800" dirty="0" err="1"/>
              <a:t>millimeters</a:t>
            </a:r>
            <a:r>
              <a:rPr lang="en-GB" sz="2800" dirty="0"/>
              <a:t>. But meters are the main thing! </a:t>
            </a:r>
          </a:p>
          <a:p>
            <a:endParaRPr lang="en-GB" altLang="en-US" sz="2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78E371-A092-A912-7E82-C2DFC8262C66}"/>
              </a:ext>
            </a:extLst>
          </p:cNvPr>
          <p:cNvSpPr txBox="1">
            <a:spLocks noChangeArrowheads="1"/>
          </p:cNvSpPr>
          <p:nvPr/>
        </p:nvSpPr>
        <p:spPr bwMode="auto">
          <a:xfrm>
            <a:off x="457200" y="302359"/>
            <a:ext cx="115189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r>
              <a:rPr lang="en-GB" sz="2800" i="1" dirty="0" err="1">
                <a:latin typeface="Calibri" panose="020F0502020204030204" pitchFamily="34" charset="0"/>
                <a:cs typeface="Calibri" panose="020F0502020204030204" pitchFamily="34" charset="0"/>
              </a:rPr>
              <a:t>Anđa</a:t>
            </a:r>
            <a:r>
              <a:rPr lang="en-GB" sz="2800" i="1" dirty="0">
                <a:latin typeface="Calibri" panose="020F0502020204030204" pitchFamily="34" charset="0"/>
                <a:cs typeface="Calibri" panose="020F0502020204030204" pitchFamily="34" charset="0"/>
              </a:rPr>
              <a:t>:</a:t>
            </a:r>
            <a:r>
              <a:rPr lang="en-GB" sz="2800" dirty="0">
                <a:latin typeface="Calibri" panose="020F0502020204030204" pitchFamily="34" charset="0"/>
                <a:cs typeface="Calibri" panose="020F0502020204030204" pitchFamily="34" charset="0"/>
              </a:rPr>
              <a:t> But what does our height have to do with length... wait a minute, yes, our height is actually just length going up! </a:t>
            </a:r>
          </a:p>
          <a:p>
            <a:pPr algn="just"/>
            <a:r>
              <a:rPr lang="en-GB" sz="2800" dirty="0">
                <a:latin typeface="Calibri" panose="020F0502020204030204" pitchFamily="34" charset="0"/>
                <a:cs typeface="Calibri" panose="020F0502020204030204" pitchFamily="34" charset="0"/>
              </a:rPr>
              <a:t> </a:t>
            </a:r>
          </a:p>
          <a:p>
            <a:pPr algn="just"/>
            <a:r>
              <a:rPr lang="en-GB" sz="2800" i="1" dirty="0">
                <a:latin typeface="Calibri" panose="020F0502020204030204" pitchFamily="34" charset="0"/>
                <a:cs typeface="Calibri" panose="020F0502020204030204" pitchFamily="34" charset="0"/>
              </a:rPr>
              <a:t>Ines</a:t>
            </a:r>
            <a:r>
              <a:rPr lang="en-GB" sz="2800" dirty="0">
                <a:latin typeface="Calibri" panose="020F0502020204030204" pitchFamily="34" charset="0"/>
                <a:cs typeface="Calibri" panose="020F0502020204030204" pitchFamily="34" charset="0"/>
              </a:rPr>
              <a:t>: That's right! And your 1 and something else is in meters, and my 137 are </a:t>
            </a:r>
            <a:r>
              <a:rPr lang="en-GB" sz="2800" dirty="0" err="1">
                <a:latin typeface="Calibri" panose="020F0502020204030204" pitchFamily="34" charset="0"/>
                <a:cs typeface="Calibri" panose="020F0502020204030204" pitchFamily="34" charset="0"/>
              </a:rPr>
              <a:t>centimeters</a:t>
            </a:r>
            <a:r>
              <a:rPr lang="en-GB" sz="2800" dirty="0">
                <a:latin typeface="Calibri" panose="020F0502020204030204" pitchFamily="34" charset="0"/>
                <a:cs typeface="Calibri" panose="020F0502020204030204" pitchFamily="34" charset="0"/>
              </a:rPr>
              <a:t>! That's what that doctor said! </a:t>
            </a:r>
          </a:p>
          <a:p>
            <a:pPr algn="just"/>
            <a:r>
              <a:rPr lang="en-GB" sz="2800" dirty="0">
                <a:latin typeface="Calibri" panose="020F0502020204030204" pitchFamily="34" charset="0"/>
                <a:cs typeface="Calibri" panose="020F0502020204030204" pitchFamily="34" charset="0"/>
              </a:rPr>
              <a:t> </a:t>
            </a:r>
          </a:p>
          <a:p>
            <a:pPr algn="just"/>
            <a:r>
              <a:rPr lang="en-GB" sz="2800" i="1" dirty="0" err="1">
                <a:latin typeface="Calibri" panose="020F0502020204030204" pitchFamily="34" charset="0"/>
                <a:cs typeface="Calibri" panose="020F0502020204030204" pitchFamily="34" charset="0"/>
              </a:rPr>
              <a:t>Anđa</a:t>
            </a:r>
            <a:r>
              <a:rPr lang="en-GB" sz="2800" i="1" dirty="0">
                <a:latin typeface="Calibri" panose="020F0502020204030204" pitchFamily="34" charset="0"/>
                <a:cs typeface="Calibri" panose="020F0502020204030204" pitchFamily="34" charset="0"/>
              </a:rPr>
              <a:t>:</a:t>
            </a:r>
            <a:r>
              <a:rPr lang="en-GB" sz="2800" dirty="0">
                <a:latin typeface="Calibri" panose="020F0502020204030204" pitchFamily="34" charset="0"/>
                <a:cs typeface="Calibri" panose="020F0502020204030204" pitchFamily="34" charset="0"/>
              </a:rPr>
              <a:t> But I still don't understand. Well, 100cm is 1m, and 10dm is the same as 1m, we learned that in class (see, we were not sleeping during the lesson), but what should we do with 137cm? </a:t>
            </a:r>
          </a:p>
          <a:p>
            <a:pPr algn="just"/>
            <a:r>
              <a:rPr lang="en-GB" sz="2800" dirty="0">
                <a:latin typeface="Calibri" panose="020F0502020204030204" pitchFamily="34" charset="0"/>
                <a:cs typeface="Calibri" panose="020F0502020204030204" pitchFamily="34" charset="0"/>
              </a:rPr>
              <a:t> </a:t>
            </a:r>
          </a:p>
          <a:p>
            <a:pPr algn="just"/>
            <a:r>
              <a:rPr lang="en-GB" sz="2800" i="1" dirty="0" err="1">
                <a:latin typeface="Calibri" panose="020F0502020204030204" pitchFamily="34" charset="0"/>
                <a:cs typeface="Calibri" panose="020F0502020204030204" pitchFamily="34" charset="0"/>
              </a:rPr>
              <a:t>Vlada</a:t>
            </a:r>
            <a:r>
              <a:rPr lang="en-GB" sz="2800" i="1" dirty="0">
                <a:latin typeface="Calibri" panose="020F0502020204030204" pitchFamily="34" charset="0"/>
                <a:cs typeface="Calibri" panose="020F0502020204030204" pitchFamily="34" charset="0"/>
              </a:rPr>
              <a:t>:</a:t>
            </a:r>
            <a:r>
              <a:rPr lang="en-GB" sz="2800" dirty="0">
                <a:latin typeface="Calibri" panose="020F0502020204030204" pitchFamily="34" charset="0"/>
                <a:cs typeface="Calibri" panose="020F0502020204030204" pitchFamily="34" charset="0"/>
              </a:rPr>
              <a:t> Excellent question! It's just in time for math class, so we can clear that up. </a:t>
            </a:r>
          </a:p>
          <a:p>
            <a:pPr algn="just"/>
            <a:r>
              <a:rPr lang="en-GB" sz="2800" dirty="0">
                <a:latin typeface="Calibri" panose="020F0502020204030204" pitchFamily="34" charset="0"/>
                <a:cs typeface="Calibri" panose="020F0502020204030204" pitchFamily="34" charset="0"/>
              </a:rPr>
              <a:t> </a:t>
            </a:r>
          </a:p>
          <a:p>
            <a:pPr algn="just"/>
            <a:r>
              <a:rPr lang="en-GB" sz="2800" i="1" dirty="0" err="1">
                <a:latin typeface="Calibri" panose="020F0502020204030204" pitchFamily="34" charset="0"/>
                <a:cs typeface="Calibri" panose="020F0502020204030204" pitchFamily="34" charset="0"/>
              </a:rPr>
              <a:t>Anđa</a:t>
            </a:r>
            <a:r>
              <a:rPr lang="en-GB" sz="2800" i="1" dirty="0">
                <a:latin typeface="Calibri" panose="020F0502020204030204" pitchFamily="34" charset="0"/>
                <a:cs typeface="Calibri" panose="020F0502020204030204" pitchFamily="34" charset="0"/>
              </a:rPr>
              <a:t> and Ines (again in unison):</a:t>
            </a:r>
            <a:r>
              <a:rPr lang="en-GB" sz="2800" dirty="0">
                <a:latin typeface="Calibri" panose="020F0502020204030204" pitchFamily="34" charset="0"/>
                <a:cs typeface="Calibri" panose="020F0502020204030204" pitchFamily="34" charset="0"/>
              </a:rPr>
              <a:t> No, not mathematics! It's really nice for us here in the schoolyard, at </a:t>
            </a:r>
            <a:r>
              <a:rPr lang="en-US" sz="2800" dirty="0">
                <a:latin typeface="Calibri" panose="020F0502020204030204" pitchFamily="34" charset="0"/>
                <a:cs typeface="Calibri" panose="020F0502020204030204" pitchFamily="34" charset="0"/>
              </a:rPr>
              <a:t>PE class.</a:t>
            </a:r>
            <a:endParaRPr lang="en-GB" sz="2800" dirty="0">
              <a:latin typeface="Calibri" panose="020F0502020204030204" pitchFamily="34" charset="0"/>
              <a:cs typeface="Calibri" panose="020F050202020403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78E371-A092-A912-7E82-C2DFC8262C66}"/>
              </a:ext>
            </a:extLst>
          </p:cNvPr>
          <p:cNvSpPr txBox="1">
            <a:spLocks noChangeArrowheads="1"/>
          </p:cNvSpPr>
          <p:nvPr/>
        </p:nvSpPr>
        <p:spPr bwMode="auto">
          <a:xfrm>
            <a:off x="349250" y="468313"/>
            <a:ext cx="114935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r>
              <a:rPr lang="en-GB" sz="2800" i="1" dirty="0" err="1">
                <a:latin typeface="Calibri" panose="020F0502020204030204" pitchFamily="34" charset="0"/>
                <a:cs typeface="Calibri" panose="020F0502020204030204" pitchFamily="34" charset="0"/>
              </a:rPr>
              <a:t>Vlada</a:t>
            </a:r>
            <a:r>
              <a:rPr lang="en-GB" sz="2800" i="1" dirty="0">
                <a:latin typeface="Calibri" panose="020F0502020204030204" pitchFamily="34" charset="0"/>
                <a:cs typeface="Calibri" panose="020F0502020204030204" pitchFamily="34" charset="0"/>
              </a:rPr>
              <a:t>:</a:t>
            </a:r>
            <a:r>
              <a:rPr lang="en-GB" sz="2800" dirty="0">
                <a:latin typeface="Calibri" panose="020F0502020204030204" pitchFamily="34" charset="0"/>
                <a:cs typeface="Calibri" panose="020F0502020204030204" pitchFamily="34" charset="0"/>
              </a:rPr>
              <a:t> Don't worry, we're staying outside. Bear with me for a moment while I explain what </a:t>
            </a:r>
            <a:r>
              <a:rPr lang="en-GB" sz="2800" b="1" u="sng" dirty="0">
                <a:latin typeface="Calibri" panose="020F0502020204030204" pitchFamily="34" charset="0"/>
                <a:cs typeface="Calibri" panose="020F0502020204030204" pitchFamily="34" charset="0"/>
              </a:rPr>
              <a:t>decimal notation</a:t>
            </a:r>
            <a:r>
              <a:rPr lang="en-GB" sz="2800" u="sng" dirty="0">
                <a:latin typeface="Calibri" panose="020F0502020204030204" pitchFamily="34" charset="0"/>
                <a:cs typeface="Calibri" panose="020F0502020204030204" pitchFamily="34" charset="0"/>
              </a:rPr>
              <a:t> </a:t>
            </a:r>
            <a:r>
              <a:rPr lang="en-GB" sz="2800" dirty="0">
                <a:latin typeface="Calibri" panose="020F0502020204030204" pitchFamily="34" charset="0"/>
                <a:cs typeface="Calibri" panose="020F0502020204030204" pitchFamily="34" charset="0"/>
              </a:rPr>
              <a:t>is.</a:t>
            </a:r>
            <a:endParaRPr lang="sr-Latn-RS" sz="2800" dirty="0">
              <a:latin typeface="Calibri" panose="020F0502020204030204" pitchFamily="34" charset="0"/>
              <a:cs typeface="Calibri" panose="020F0502020204030204" pitchFamily="34" charset="0"/>
            </a:endParaRPr>
          </a:p>
          <a:p>
            <a:pPr algn="just"/>
            <a:endParaRPr lang="en-GB" sz="2800" dirty="0">
              <a:latin typeface="Calibri" panose="020F0502020204030204" pitchFamily="34" charset="0"/>
              <a:cs typeface="Calibri" panose="020F0502020204030204" pitchFamily="34" charset="0"/>
            </a:endParaRPr>
          </a:p>
          <a:p>
            <a:pPr algn="just"/>
            <a:r>
              <a:rPr lang="en-GB" sz="2800" dirty="0">
                <a:latin typeface="Calibri" panose="020F0502020204030204" pitchFamily="34" charset="0"/>
                <a:cs typeface="Calibri" panose="020F0502020204030204" pitchFamily="34" charset="0"/>
              </a:rPr>
              <a:t>As you said, when we talk about length, meters are important and it's really convenient when something is one meter or 3 meters, or 15 meters long. But, you must have noticed, it is not always like that. Look at this basketball hoop. It is at a height (as </a:t>
            </a:r>
            <a:r>
              <a:rPr lang="en-GB" sz="2800" dirty="0" err="1">
                <a:latin typeface="Calibri" panose="020F0502020204030204" pitchFamily="34" charset="0"/>
                <a:cs typeface="Calibri" panose="020F0502020204030204" pitchFamily="34" charset="0"/>
              </a:rPr>
              <a:t>Anđa</a:t>
            </a:r>
            <a:r>
              <a:rPr lang="en-GB" sz="2800" dirty="0">
                <a:latin typeface="Calibri" panose="020F0502020204030204" pitchFamily="34" charset="0"/>
                <a:cs typeface="Calibri" panose="020F0502020204030204" pitchFamily="34" charset="0"/>
              </a:rPr>
              <a:t> nicely explained, the length that goes up) that is greater than 2m and less than 3m. We have 2 meters and another piece that is less than a meter. If what is written on the basketball hoop is correct, we have 60 cm more. When we write down our number, we separate that part from whole meters with a dot. This dot is called a </a:t>
            </a:r>
            <a:r>
              <a:rPr lang="en-GB" sz="2800" b="1" u="sng" dirty="0">
                <a:latin typeface="Calibri" panose="020F0502020204030204" pitchFamily="34" charset="0"/>
                <a:cs typeface="Calibri" panose="020F0502020204030204" pitchFamily="34" charset="0"/>
              </a:rPr>
              <a:t>decimal point</a:t>
            </a:r>
            <a:r>
              <a:rPr lang="en-GB" sz="2800" dirty="0">
                <a:latin typeface="Calibri" panose="020F0502020204030204" pitchFamily="34" charset="0"/>
                <a:cs typeface="Calibri" panose="020F0502020204030204" pitchFamily="34" charset="0"/>
              </a:rPr>
              <a:t>, and writing a number down with this decimal point, we get a decimal record. Now, for our basketball hoop, the part with the whole number of meters is easy, but we need to write down precisely the part that we have left. Here's an example.</a:t>
            </a:r>
          </a:p>
        </p:txBody>
      </p:sp>
    </p:spTree>
    <p:extLst>
      <p:ext uri="{BB962C8B-B14F-4D97-AF65-F5344CB8AC3E}">
        <p14:creationId xmlns:p14="http://schemas.microsoft.com/office/powerpoint/2010/main" val="33860877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2">
            <a:extLst>
              <a:ext uri="{FF2B5EF4-FFF2-40B4-BE49-F238E27FC236}">
                <a16:creationId xmlns:a16="http://schemas.microsoft.com/office/drawing/2014/main" id="{3A7631FB-0BEE-1F72-C66F-B745B49402E3}"/>
              </a:ext>
            </a:extLst>
          </p:cNvPr>
          <p:cNvSpPr txBox="1">
            <a:spLocks noChangeArrowheads="1"/>
          </p:cNvSpPr>
          <p:nvPr/>
        </p:nvSpPr>
        <p:spPr bwMode="auto">
          <a:xfrm>
            <a:off x="196850" y="354013"/>
            <a:ext cx="11341100" cy="154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marL="0" marR="0" algn="just">
              <a:lnSpc>
                <a:spcPct val="115000"/>
              </a:lnSpc>
              <a:spcBef>
                <a:spcPts val="0"/>
              </a:spcBef>
              <a:spcAft>
                <a:spcPts val="1000"/>
              </a:spcAft>
            </a:pPr>
            <a:r>
              <a:rPr lang="en-GB" sz="2800" dirty="0" err="1">
                <a:effectLst/>
                <a:latin typeface="Calibri" panose="020F0502020204030204" pitchFamily="34" charset="0"/>
                <a:ea typeface="Calibri" panose="020F0502020204030204" pitchFamily="34" charset="0"/>
                <a:cs typeface="Times New Roman" panose="02020603050405020304" pitchFamily="18" charset="0"/>
              </a:rPr>
              <a:t>Vlada</a:t>
            </a:r>
            <a:r>
              <a:rPr lang="en-GB" sz="2800" dirty="0">
                <a:effectLst/>
                <a:latin typeface="Calibri" panose="020F0502020204030204" pitchFamily="34" charset="0"/>
                <a:ea typeface="Calibri" panose="020F0502020204030204" pitchFamily="34" charset="0"/>
                <a:cs typeface="Times New Roman" panose="02020603050405020304" pitchFamily="18" charset="0"/>
              </a:rPr>
              <a:t> draws with chalk on the ground. Fortunately, rain is forecast for the afternoon, so everything will wash away, and the headmistress of the school will not scold them</a:t>
            </a:r>
            <a:r>
              <a:rPr lang="sr-Latn-RS" sz="2800" i="1" dirty="0">
                <a:effectLst/>
                <a:latin typeface="Calibri" panose="020F0502020204030204" pitchFamily="34" charset="0"/>
                <a:ea typeface="Calibri" panose="020F0502020204030204" pitchFamily="34" charset="0"/>
                <a:cs typeface="Times New Roman" panose="02020603050405020304" pitchFamily="18"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38A7E97-42F0-6FF1-8053-3360809D3E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34951" y="2001735"/>
            <a:ext cx="9522097" cy="4502251"/>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2">
            <a:extLst>
              <a:ext uri="{FF2B5EF4-FFF2-40B4-BE49-F238E27FC236}">
                <a16:creationId xmlns:a16="http://schemas.microsoft.com/office/drawing/2014/main" id="{3A7631FB-0BEE-1F72-C66F-B745B49402E3}"/>
              </a:ext>
            </a:extLst>
          </p:cNvPr>
          <p:cNvSpPr txBox="1">
            <a:spLocks noChangeArrowheads="1"/>
          </p:cNvSpPr>
          <p:nvPr/>
        </p:nvSpPr>
        <p:spPr bwMode="auto">
          <a:xfrm>
            <a:off x="323850" y="702853"/>
            <a:ext cx="11341100" cy="615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marL="0" marR="0" algn="just">
              <a:lnSpc>
                <a:spcPct val="115000"/>
              </a:lnSpc>
              <a:spcBef>
                <a:spcPts val="0"/>
              </a:spcBef>
              <a:spcAft>
                <a:spcPts val="1000"/>
              </a:spcAft>
            </a:pPr>
            <a:r>
              <a:rPr lang="en-GB" sz="2800" i="1" dirty="0">
                <a:effectLst/>
                <a:latin typeface="Calibri" panose="020F0502020204030204" pitchFamily="34" charset="0"/>
                <a:ea typeface="Calibri" panose="020F0502020204030204" pitchFamily="34" charset="0"/>
                <a:cs typeface="Times New Roman" panose="02020603050405020304" pitchFamily="18" charset="0"/>
              </a:rPr>
              <a:t>Ines:</a:t>
            </a:r>
            <a:r>
              <a:rPr lang="en-GB" sz="2800" dirty="0">
                <a:effectLst/>
                <a:latin typeface="Calibri" panose="020F0502020204030204" pitchFamily="34" charset="0"/>
                <a:ea typeface="Calibri" panose="020F0502020204030204" pitchFamily="34" charset="0"/>
                <a:cs typeface="Times New Roman" panose="02020603050405020304" pitchFamily="18" charset="0"/>
              </a:rPr>
              <a:t> Okay, I got this. But that example had a nice 6 tenths (here, I listened in the last class, I know that when we divide a meter into ten equal parts, each part is a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decimeter</a:t>
            </a:r>
            <a:r>
              <a:rPr lang="en-GB" sz="2800" dirty="0">
                <a:effectLst/>
                <a:latin typeface="Calibri" panose="020F0502020204030204" pitchFamily="34" charset="0"/>
                <a:ea typeface="Calibri" panose="020F0502020204030204" pitchFamily="34" charset="0"/>
                <a:cs typeface="Times New Roman" panose="02020603050405020304" pitchFamily="18" charset="0"/>
              </a:rPr>
              <a:t>), but what should we do with my extra 37 cm? </a:t>
            </a:r>
          </a:p>
          <a:p>
            <a:pPr marL="0" marR="0" algn="just">
              <a:lnSpc>
                <a:spcPct val="115000"/>
              </a:lnSpc>
              <a:spcBef>
                <a:spcPts val="0"/>
              </a:spcBef>
              <a:spcAft>
                <a:spcPts val="10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1000"/>
              </a:spcAft>
            </a:pPr>
            <a:r>
              <a:rPr lang="en-GB" sz="2800" i="1" dirty="0" err="1">
                <a:effectLst/>
                <a:latin typeface="Calibri" panose="020F0502020204030204" pitchFamily="34" charset="0"/>
                <a:ea typeface="Calibri" panose="020F0502020204030204" pitchFamily="34" charset="0"/>
                <a:cs typeface="Times New Roman" panose="02020603050405020304" pitchFamily="18" charset="0"/>
              </a:rPr>
              <a:t>Vlada</a:t>
            </a:r>
            <a:r>
              <a:rPr lang="en-GB" sz="2800" i="1" dirty="0">
                <a:effectLst/>
                <a:latin typeface="Calibri" panose="020F0502020204030204" pitchFamily="34" charset="0"/>
                <a:ea typeface="Calibri" panose="020F0502020204030204" pitchFamily="34" charset="0"/>
                <a:cs typeface="Times New Roman" panose="02020603050405020304" pitchFamily="18" charset="0"/>
              </a:rPr>
              <a:t>:</a:t>
            </a:r>
            <a:r>
              <a:rPr lang="en-GB" sz="2800" dirty="0">
                <a:effectLst/>
                <a:latin typeface="Calibri" panose="020F0502020204030204" pitchFamily="34" charset="0"/>
                <a:ea typeface="Calibri" panose="020F0502020204030204" pitchFamily="34" charset="0"/>
                <a:cs typeface="Times New Roman" panose="02020603050405020304" pitchFamily="18" charset="0"/>
              </a:rPr>
              <a:t> You made an excellent point. In that 37 cm, you have 3 complete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decimeters</a:t>
            </a:r>
            <a:r>
              <a:rPr lang="en-GB" sz="2800" dirty="0">
                <a:effectLst/>
                <a:latin typeface="Calibri" panose="020F0502020204030204" pitchFamily="34" charset="0"/>
                <a:ea typeface="Calibri" panose="020F0502020204030204" pitchFamily="34" charset="0"/>
                <a:cs typeface="Times New Roman" panose="02020603050405020304" pitchFamily="18" charset="0"/>
              </a:rPr>
              <a:t> and another 7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centimeters</a:t>
            </a:r>
            <a:r>
              <a:rPr lang="en-GB" sz="2800" dirty="0">
                <a:effectLst/>
                <a:latin typeface="Calibri" panose="020F0502020204030204" pitchFamily="34" charset="0"/>
                <a:ea typeface="Calibri" panose="020F0502020204030204" pitchFamily="34" charset="0"/>
                <a:cs typeface="Times New Roman" panose="02020603050405020304" pitchFamily="18" charset="0"/>
              </a:rPr>
              <a:t> extra.</a:t>
            </a:r>
          </a:p>
          <a:p>
            <a:pPr marL="0" marR="0" algn="just">
              <a:lnSpc>
                <a:spcPct val="115000"/>
              </a:lnSpc>
              <a:spcBef>
                <a:spcPts val="0"/>
              </a:spcBef>
              <a:spcAft>
                <a:spcPts val="100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1000"/>
              </a:spcAft>
            </a:pPr>
            <a:r>
              <a:rPr lang="en-GB" sz="2800" i="1" dirty="0" err="1">
                <a:effectLst/>
                <a:latin typeface="Calibri" panose="020F0502020204030204" pitchFamily="34" charset="0"/>
                <a:ea typeface="Calibri" panose="020F0502020204030204" pitchFamily="34" charset="0"/>
                <a:cs typeface="Times New Roman" panose="02020603050405020304" pitchFamily="18" charset="0"/>
              </a:rPr>
              <a:t>Anđa</a:t>
            </a:r>
            <a:r>
              <a:rPr lang="en-GB" sz="2800" i="1" dirty="0">
                <a:effectLst/>
                <a:latin typeface="Calibri" panose="020F0502020204030204" pitchFamily="34" charset="0"/>
                <a:ea typeface="Calibri" panose="020F0502020204030204" pitchFamily="34" charset="0"/>
                <a:cs typeface="Times New Roman" panose="02020603050405020304" pitchFamily="18" charset="0"/>
              </a:rPr>
              <a:t> (excitedly interrupts </a:t>
            </a:r>
            <a:r>
              <a:rPr lang="en-GB" sz="2800" i="1" dirty="0" err="1">
                <a:effectLst/>
                <a:latin typeface="Calibri" panose="020F0502020204030204" pitchFamily="34" charset="0"/>
                <a:ea typeface="Calibri" panose="020F0502020204030204" pitchFamily="34" charset="0"/>
                <a:cs typeface="Times New Roman" panose="02020603050405020304" pitchFamily="18" charset="0"/>
              </a:rPr>
              <a:t>Vlada</a:t>
            </a:r>
            <a:r>
              <a:rPr lang="en-GB" sz="2800" dirty="0">
                <a:effectLst/>
                <a:latin typeface="Calibri" panose="020F0502020204030204" pitchFamily="34" charset="0"/>
                <a:ea typeface="Calibri" panose="020F0502020204030204" pitchFamily="34" charset="0"/>
                <a:cs typeface="Times New Roman" panose="02020603050405020304" pitchFamily="18" charset="0"/>
              </a:rPr>
              <a:t>): I listened in class too! A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centimeter</a:t>
            </a:r>
            <a:r>
              <a:rPr lang="en-GB" sz="2800" dirty="0">
                <a:effectLst/>
                <a:latin typeface="Calibri" panose="020F0502020204030204" pitchFamily="34" charset="0"/>
                <a:ea typeface="Calibri" panose="020F0502020204030204" pitchFamily="34" charset="0"/>
                <a:cs typeface="Times New Roman" panose="02020603050405020304" pitchFamily="18" charset="0"/>
              </a:rPr>
              <a:t> is a hundredth part of our meter, so we have 3 tenths and another 7 hundredths, and that's how my height turns out to be 1.37! </a:t>
            </a:r>
          </a:p>
          <a:p>
            <a:pPr marL="0" marR="0" algn="just">
              <a:lnSpc>
                <a:spcPct val="115000"/>
              </a:lnSpc>
              <a:spcBef>
                <a:spcPts val="0"/>
              </a:spcBef>
              <a:spcAft>
                <a:spcPts val="1000"/>
              </a:spcAft>
            </a:pPr>
            <a:r>
              <a:rPr lang="sr-Latn-RS" sz="2800" i="1" dirty="0">
                <a:effectLst/>
                <a:latin typeface="Calibri" panose="020F0502020204030204" pitchFamily="34" charset="0"/>
                <a:ea typeface="Calibri" panose="020F0502020204030204" pitchFamily="34" charset="0"/>
                <a:cs typeface="Times New Roman" panose="02020603050405020304" pitchFamily="18" charset="0"/>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0190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0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2">
            <a:extLst>
              <a:ext uri="{FF2B5EF4-FFF2-40B4-BE49-F238E27FC236}">
                <a16:creationId xmlns:a16="http://schemas.microsoft.com/office/drawing/2014/main" id="{96A67586-7036-E4FE-6F2B-2A959CEA7504}"/>
              </a:ext>
            </a:extLst>
          </p:cNvPr>
          <p:cNvSpPr txBox="1">
            <a:spLocks noChangeArrowheads="1"/>
          </p:cNvSpPr>
          <p:nvPr/>
        </p:nvSpPr>
        <p:spPr bwMode="auto">
          <a:xfrm>
            <a:off x="495300" y="369888"/>
            <a:ext cx="11201400" cy="154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marL="0" marR="0" algn="just">
              <a:lnSpc>
                <a:spcPct val="115000"/>
              </a:lnSpc>
              <a:spcBef>
                <a:spcPts val="0"/>
              </a:spcBef>
              <a:spcAft>
                <a:spcPts val="1000"/>
              </a:spcAft>
            </a:pPr>
            <a:r>
              <a:rPr lang="en-GB" sz="2800" i="1" dirty="0" err="1">
                <a:effectLst/>
                <a:latin typeface="Calibri" panose="020F0502020204030204" pitchFamily="34" charset="0"/>
                <a:ea typeface="Calibri" panose="020F0502020204030204" pitchFamily="34" charset="0"/>
                <a:cs typeface="Times New Roman" panose="02020603050405020304" pitchFamily="18" charset="0"/>
              </a:rPr>
              <a:t>Vlada</a:t>
            </a:r>
            <a:r>
              <a:rPr lang="en-GB" sz="2800" i="1" dirty="0">
                <a:effectLst/>
                <a:latin typeface="Calibri" panose="020F0502020204030204" pitchFamily="34" charset="0"/>
                <a:ea typeface="Calibri" panose="020F0502020204030204" pitchFamily="34" charset="0"/>
                <a:cs typeface="Times New Roman" panose="02020603050405020304" pitchFamily="18" charset="0"/>
              </a:rPr>
              <a:t>:</a:t>
            </a:r>
            <a:r>
              <a:rPr lang="en-GB" sz="2800" dirty="0">
                <a:effectLst/>
                <a:latin typeface="Calibri" panose="020F0502020204030204" pitchFamily="34" charset="0"/>
                <a:ea typeface="Calibri" panose="020F0502020204030204" pitchFamily="34" charset="0"/>
                <a:cs typeface="Times New Roman" panose="02020603050405020304" pitchFamily="18" charset="0"/>
              </a:rPr>
              <a:t> Exactly! The first digit after the decimal point tells us how many tenths of a whole, we have, and the second digit tells how many hundredths are left. Let’s </a:t>
            </a:r>
            <a:r>
              <a:rPr lang="en-GB" sz="2800" dirty="0" err="1">
                <a:effectLst/>
                <a:latin typeface="Calibri" panose="020F0502020204030204" pitchFamily="34" charset="0"/>
                <a:ea typeface="Calibri" panose="020F0502020204030204" pitchFamily="34" charset="0"/>
                <a:cs typeface="Times New Roman" panose="02020603050405020304" pitchFamily="18" charset="0"/>
              </a:rPr>
              <a:t>analyze</a:t>
            </a:r>
            <a:r>
              <a:rPr lang="en-GB" sz="2800" dirty="0">
                <a:effectLst/>
                <a:latin typeface="Calibri" panose="020F0502020204030204" pitchFamily="34" charset="0"/>
                <a:ea typeface="Calibri" panose="020F0502020204030204" pitchFamily="34" charset="0"/>
                <a:cs typeface="Times New Roman" panose="02020603050405020304" pitchFamily="18" charset="0"/>
              </a:rPr>
              <a:t> your height:</a:t>
            </a:r>
          </a:p>
        </p:txBody>
      </p:sp>
      <p:pic>
        <p:nvPicPr>
          <p:cNvPr id="3" name="Picture 2">
            <a:extLst>
              <a:ext uri="{FF2B5EF4-FFF2-40B4-BE49-F238E27FC236}">
                <a16:creationId xmlns:a16="http://schemas.microsoft.com/office/drawing/2014/main" id="{B5C8C2B7-EF8A-4734-14CC-6BC8C8A186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18559" y="2110356"/>
            <a:ext cx="6978946" cy="458480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2">
            <a:extLst>
              <a:ext uri="{FF2B5EF4-FFF2-40B4-BE49-F238E27FC236}">
                <a16:creationId xmlns:a16="http://schemas.microsoft.com/office/drawing/2014/main" id="{24498144-492E-51ED-59EF-61DECC64B4D8}"/>
              </a:ext>
            </a:extLst>
          </p:cNvPr>
          <p:cNvSpPr txBox="1">
            <a:spLocks noChangeArrowheads="1"/>
          </p:cNvSpPr>
          <p:nvPr/>
        </p:nvSpPr>
        <p:spPr bwMode="auto">
          <a:xfrm>
            <a:off x="660763" y="604475"/>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r>
              <a:rPr lang="en-GB" sz="2800" i="1" dirty="0" err="1">
                <a:effectLst/>
                <a:latin typeface="Calibri" panose="020F0502020204030204" pitchFamily="34" charset="0"/>
                <a:ea typeface="Calibri" panose="020F0502020204030204" pitchFamily="34" charset="0"/>
                <a:cs typeface="Times New Roman" panose="02020603050405020304" pitchFamily="18" charset="0"/>
              </a:rPr>
              <a:t>Vlada</a:t>
            </a:r>
            <a:r>
              <a:rPr lang="en-GB" sz="2800" i="1" dirty="0">
                <a:effectLst/>
                <a:latin typeface="Calibri" panose="020F0502020204030204" pitchFamily="34" charset="0"/>
                <a:ea typeface="Calibri" panose="020F0502020204030204" pitchFamily="34" charset="0"/>
                <a:cs typeface="Times New Roman" panose="02020603050405020304" pitchFamily="18" charset="0"/>
              </a:rPr>
              <a:t>:</a:t>
            </a:r>
            <a:r>
              <a:rPr lang="en-GB" sz="2800" dirty="0">
                <a:effectLst/>
                <a:latin typeface="Calibri" panose="020F0502020204030204" pitchFamily="34" charset="0"/>
                <a:ea typeface="Calibri" panose="020F0502020204030204" pitchFamily="34" charset="0"/>
                <a:cs typeface="Times New Roman" panose="02020603050405020304" pitchFamily="18" charset="0"/>
              </a:rPr>
              <a:t> Let's repeat what is what, and it's time to play.</a:t>
            </a:r>
          </a:p>
        </p:txBody>
      </p:sp>
      <p:pic>
        <p:nvPicPr>
          <p:cNvPr id="3" name="Picture 2">
            <a:extLst>
              <a:ext uri="{FF2B5EF4-FFF2-40B4-BE49-F238E27FC236}">
                <a16:creationId xmlns:a16="http://schemas.microsoft.com/office/drawing/2014/main" id="{FBED8009-E7D0-9AEA-0ABB-12C375EE9B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56863" y="1915860"/>
            <a:ext cx="7878274" cy="3610479"/>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4">
            <a:extLst>
              <a:ext uri="{FF2B5EF4-FFF2-40B4-BE49-F238E27FC236}">
                <a16:creationId xmlns:a16="http://schemas.microsoft.com/office/drawing/2014/main" id="{4C7D5628-0615-BA0F-3EC4-6DAFEFB7350E}"/>
              </a:ext>
            </a:extLst>
          </p:cNvPr>
          <p:cNvSpPr txBox="1">
            <a:spLocks noChangeArrowheads="1"/>
          </p:cNvSpPr>
          <p:nvPr/>
        </p:nvSpPr>
        <p:spPr bwMode="auto">
          <a:xfrm>
            <a:off x="565150" y="1027113"/>
            <a:ext cx="11296650" cy="75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just">
              <a:lnSpc>
                <a:spcPct val="115000"/>
              </a:lnSpc>
              <a:spcAft>
                <a:spcPts val="1000"/>
              </a:spcAft>
            </a:pPr>
            <a:r>
              <a:rPr lang="sr-Latn-RS" altLang="en-US" sz="4000" dirty="0">
                <a:latin typeface="Calibri" panose="020F0502020204030204" pitchFamily="34" charset="0"/>
                <a:ea typeface="Calibri" panose="020F0502020204030204" pitchFamily="34" charset="0"/>
                <a:cs typeface="Times New Roman" panose="02020603050405020304" pitchFamily="18" charset="0"/>
              </a:rPr>
              <a:t>And now it is time for the schoolyard!  </a:t>
            </a:r>
            <a:r>
              <a:rPr lang="sr-Latn-RS" altLang="en-US" sz="40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GB" altLang="en-US" sz="40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2_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4.xml><?xml version="1.0" encoding="utf-8"?>
<a:theme xmlns:a="http://schemas.openxmlformats.org/drawingml/2006/main" name="3_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5.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7B458E19C89449AF5522DEF9AC583" ma:contentTypeVersion="35" ma:contentTypeDescription="Create a new document." ma:contentTypeScope="" ma:versionID="504de4deb3166543ad2874acc0f9c9b7">
  <xsd:schema xmlns:xsd="http://www.w3.org/2001/XMLSchema" xmlns:xs="http://www.w3.org/2001/XMLSchema" xmlns:p="http://schemas.microsoft.com/office/2006/metadata/properties" xmlns:ns2="a6ab76a3-83c0-4fd1-9310-8277f7fcc0cb" xmlns:ns3="33cac09c-2c1a-407f-8c9b-9ce7a0c840ce" targetNamespace="http://schemas.microsoft.com/office/2006/metadata/properties" ma:root="true" ma:fieldsID="d7732f0fc1ac5d2c3d8260b9c95dc467" ns2:_="" ns3:_="">
    <xsd:import namespace="a6ab76a3-83c0-4fd1-9310-8277f7fcc0cb"/>
    <xsd:import namespace="33cac09c-2c1a-407f-8c9b-9ce7a0c840ce"/>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b76a3-83c0-4fd1-9310-8277f7fcc0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6" nillable="true" ma:displayName="Math Settings" ma:internalName="Math_Settings">
      <xsd:simpleType>
        <xsd:restriction base="dms:Text"/>
      </xsd:simpleType>
    </xsd:element>
    <xsd:element name="DefaultSectionNames" ma:index="17" nillable="true" ma:displayName="Default Section Names" ma:internalName="DefaultSectionNames">
      <xsd:simpleType>
        <xsd:restriction base="dms:Note">
          <xsd:maxLength value="255"/>
        </xsd:restriction>
      </xsd:simpleType>
    </xsd:element>
    <xsd:element name="Templates" ma:index="18" nillable="true" ma:displayName="Templates" ma:internalName="Templates">
      <xsd:simpleType>
        <xsd:restriction base="dms:Note">
          <xsd:maxLength value="255"/>
        </xsd:restriction>
      </xsd:simpleType>
    </xsd:element>
    <xsd:element name="Leaders" ma:index="1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2" nillable="true" ma:displayName="Distribution Groups" ma:internalName="Distribution_Groups">
      <xsd:simpleType>
        <xsd:restriction base="dms:Note">
          <xsd:maxLength value="255"/>
        </xsd:restriction>
      </xsd:simpleType>
    </xsd:element>
    <xsd:element name="LMS_Mappings" ma:index="23" nillable="true" ma:displayName="LMS Mappings" ma:internalName="LMS_Mappings">
      <xsd:simpleType>
        <xsd:restriction base="dms:Note">
          <xsd:maxLength value="255"/>
        </xsd:restriction>
      </xsd:simpleType>
    </xsd:element>
    <xsd:element name="Invited_Leaders" ma:index="24" nillable="true" ma:displayName="Invited Leaders" ma:internalName="Invited_Leaders">
      <xsd:simpleType>
        <xsd:restriction base="dms:Note">
          <xsd:maxLength value="255"/>
        </xsd:restriction>
      </xsd:simpleType>
    </xsd:element>
    <xsd:element name="Invited_Members" ma:index="25" nillable="true" ma:displayName="Invited Members" ma:internalName="Invited_Member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Leaders_Only_SectionGroup" ma:index="27" nillable="true" ma:displayName="Has Leaders Only SectionGroup" ma:internalName="Has_Leaders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Teams_Channel_Section_Location" ma:index="30" nillable="true" ma:displayName="Teams Channel Section Location" ma:internalName="Teams_Channel_Section_Location">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element name="lcf76f155ced4ddcb4097134ff3c332f" ma:index="40" nillable="true" ma:taxonomy="true" ma:internalName="lcf76f155ced4ddcb4097134ff3c332f" ma:taxonomyFieldName="MediaServiceImageTags" ma:displayName="Image Tags" ma:readOnly="false" ma:fieldId="{5cf76f15-5ced-4ddc-b409-7134ff3c332f}" ma:taxonomyMulti="true" ma:sspId="53f066e4-20f1-4365-b709-2cd703fcea30" ma:termSetId="09814cd3-568e-fe90-9814-8d621ff8fb84" ma:anchorId="fba54fb3-c3e1-fe81-a776-ca4b69148c4d" ma:open="true" ma:isKeyword="false">
      <xsd:complexType>
        <xsd:sequence>
          <xsd:element ref="pc:Terms" minOccurs="0" maxOccurs="1"/>
        </xsd:sequence>
      </xsd:complexType>
    </xsd:element>
    <xsd:element name="MediaLengthInSeconds" ma:index="4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cac09c-2c1a-407f-8c9b-9ce7a0c840ce" elementFormDefault="qualified">
    <xsd:import namespace="http://schemas.microsoft.com/office/2006/documentManagement/types"/>
    <xsd:import namespace="http://schemas.microsoft.com/office/infopath/2007/PartnerControls"/>
    <xsd:element name="TaxCatchAll" ma:index="41" nillable="true" ma:displayName="Taxonomy Catch All Column" ma:hidden="true" ma:list="{d05b20f0-125a-4585-9cbf-e7327c2c75c0}" ma:internalName="TaxCatchAll" ma:showField="CatchAllData" ma:web="33cac09c-2c1a-407f-8c9b-9ce7a0c840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a6ab76a3-83c0-4fd1-9310-8277f7fcc0cb" xsi:nil="true"/>
    <LMS_Mappings xmlns="a6ab76a3-83c0-4fd1-9310-8277f7fcc0cb" xsi:nil="true"/>
    <Teams_Channel_Section_Location xmlns="a6ab76a3-83c0-4fd1-9310-8277f7fcc0cb" xsi:nil="true"/>
    <Math_Settings xmlns="a6ab76a3-83c0-4fd1-9310-8277f7fcc0cb" xsi:nil="true"/>
    <AppVersion xmlns="a6ab76a3-83c0-4fd1-9310-8277f7fcc0cb" xsi:nil="true"/>
    <Invited_Leaders xmlns="a6ab76a3-83c0-4fd1-9310-8277f7fcc0cb" xsi:nil="true"/>
    <Invited_Members xmlns="a6ab76a3-83c0-4fd1-9310-8277f7fcc0cb" xsi:nil="true"/>
    <TaxCatchAll xmlns="33cac09c-2c1a-407f-8c9b-9ce7a0c840ce" xsi:nil="true"/>
    <Templates xmlns="a6ab76a3-83c0-4fd1-9310-8277f7fcc0cb" xsi:nil="true"/>
    <Has_Leaders_Only_SectionGroup xmlns="a6ab76a3-83c0-4fd1-9310-8277f7fcc0cb" xsi:nil="true"/>
    <Distribution_Groups xmlns="a6ab76a3-83c0-4fd1-9310-8277f7fcc0cb" xsi:nil="true"/>
    <TeamsChannelId xmlns="a6ab76a3-83c0-4fd1-9310-8277f7fcc0cb" xsi:nil="true"/>
    <CultureName xmlns="a6ab76a3-83c0-4fd1-9310-8277f7fcc0cb" xsi:nil="true"/>
    <Owner xmlns="a6ab76a3-83c0-4fd1-9310-8277f7fcc0cb">
      <UserInfo>
        <DisplayName/>
        <AccountId xsi:nil="true"/>
        <AccountType/>
      </UserInfo>
    </Owner>
    <Leaders xmlns="a6ab76a3-83c0-4fd1-9310-8277f7fcc0cb">
      <UserInfo>
        <DisplayName/>
        <AccountId xsi:nil="true"/>
        <AccountType/>
      </UserInfo>
    </Leaders>
    <IsNotebookLocked xmlns="a6ab76a3-83c0-4fd1-9310-8277f7fcc0cb" xsi:nil="true"/>
    <DefaultSectionNames xmlns="a6ab76a3-83c0-4fd1-9310-8277f7fcc0cb" xsi:nil="true"/>
    <Is_Collaboration_Space_Locked xmlns="a6ab76a3-83c0-4fd1-9310-8277f7fcc0cb" xsi:nil="true"/>
    <Members xmlns="a6ab76a3-83c0-4fd1-9310-8277f7fcc0cb">
      <UserInfo>
        <DisplayName/>
        <AccountId xsi:nil="true"/>
        <AccountType/>
      </UserInfo>
    </Members>
    <Member_Groups xmlns="a6ab76a3-83c0-4fd1-9310-8277f7fcc0cb">
      <UserInfo>
        <DisplayName/>
        <AccountId xsi:nil="true"/>
        <AccountType/>
      </UserInfo>
    </Member_Groups>
    <NotebookType xmlns="a6ab76a3-83c0-4fd1-9310-8277f7fcc0cb" xsi:nil="true"/>
    <FolderType xmlns="a6ab76a3-83c0-4fd1-9310-8277f7fcc0cb" xsi:nil="true"/>
    <lcf76f155ced4ddcb4097134ff3c332f xmlns="a6ab76a3-83c0-4fd1-9310-8277f7fcc0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78CED67-DE6D-4DAA-89BB-B6D2710FAEA4}"/>
</file>

<file path=customXml/itemProps2.xml><?xml version="1.0" encoding="utf-8"?>
<ds:datastoreItem xmlns:ds="http://schemas.openxmlformats.org/officeDocument/2006/customXml" ds:itemID="{4EAA48C2-2327-483B-A0D8-FA5D47663961}"/>
</file>

<file path=customXml/itemProps3.xml><?xml version="1.0" encoding="utf-8"?>
<ds:datastoreItem xmlns:ds="http://schemas.openxmlformats.org/officeDocument/2006/customXml" ds:itemID="{78CBDA95-3D0A-4905-B3F7-D70374D61A3A}"/>
</file>

<file path=docProps/app.xml><?xml version="1.0" encoding="utf-8"?>
<Properties xmlns="http://schemas.openxmlformats.org/officeDocument/2006/extended-properties" xmlns:vt="http://schemas.openxmlformats.org/officeDocument/2006/docPropsVTypes">
  <Template>tf00001054_wac</Template>
  <TotalTime>614</TotalTime>
  <Words>877</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vt:i4>
      </vt:variant>
    </vt:vector>
  </HeadingPairs>
  <TitlesOfParts>
    <vt:vector size="19" baseType="lpstr">
      <vt:lpstr>Arial</vt:lpstr>
      <vt:lpstr>Calibri</vt:lpstr>
      <vt:lpstr>Consolas</vt:lpstr>
      <vt:lpstr>Corbel</vt:lpstr>
      <vt:lpstr>Trebuchet MS</vt:lpstr>
      <vt:lpstr>1_Berlin</vt:lpstr>
      <vt:lpstr>Berlin</vt:lpstr>
      <vt:lpstr>2_Berlin</vt:lpstr>
      <vt:lpstr>3_Berlin</vt:lpstr>
      <vt:lpstr>Chalkboard 16x9</vt:lpstr>
      <vt:lpstr>Lazy dot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familie</dc:title>
  <dc:creator>Ivana Stajner-Papuga</dc:creator>
  <cp:lastModifiedBy>Ivana Stajner-Papuga</cp:lastModifiedBy>
  <cp:revision>25</cp:revision>
  <dcterms:created xsi:type="dcterms:W3CDTF">2021-11-10T18:05:38Z</dcterms:created>
  <dcterms:modified xsi:type="dcterms:W3CDTF">2022-10-11T22:23:33Z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0x0101006307B458E19C89449AF5522DEF9AC583</vt:lpwstr>
  </property>
</Properties>
</file>