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B815-7218-5F3E-D747-262B7E6FA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7EB35-C9D0-57DF-DD2E-452A8BB7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AA55-205E-1C7D-094B-73A66482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552B-9143-030E-3F45-847A6071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A572F-CD22-DF97-4074-2008DE6F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D2F3-25FB-955B-D9D9-81486F89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A1704-24D2-902E-C4D3-FE47DC3B9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75D8D-EDD1-C99E-292B-5C71D926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2620-E6E2-2BF6-D868-31AC9F80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4BA17-58C8-890A-C4FB-57B2A30B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C3CDA-280A-A66D-D824-222645D16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6DE5F-9488-7DBE-C479-170B18ED5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0B95-80E9-30A8-EECC-432B5F92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C4B0-A316-13DD-C189-B0772FCE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46A4-F4EC-FFDE-022E-AD0485D3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D826-C071-7FCA-D37D-DE529289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8AE0-56A8-0783-EC13-63718710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3CB89-4B7D-11D7-E27A-5C6D7F7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E9C69-53E7-E34A-FD63-9A12BC43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563CE-EE41-38BA-93BD-F910B9F3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3AAA-2B02-AC30-9A6F-CC0EEE61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E893B-A7EF-EC3C-0336-4B10827E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5D4B0-B833-1089-7146-B4958B84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34538-57F8-D727-584C-315C1B0B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D417-BDA6-C7C1-BFF9-33ECE173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2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F85A-6765-E2D9-39A4-05E2F7A5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917F-6A50-030F-3196-50E7F3C92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0F057-DEF4-E4E3-EF9B-E6BB19CE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B2164-1694-5FAD-20DA-DE49E8DC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C6AF-29ED-DCF8-1735-FBD6B16E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D29EA-70A0-93FE-E685-5BCD13A7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0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3F8B-35FB-1D59-7EB2-00AD41E7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0354C-68F2-8940-B803-47205353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0C6F-5CE0-C992-F290-4CD431D0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73847-46CD-AF8F-4F28-C3AB7EBF1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33BA9-DDDE-EA74-B830-97669E7F4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65154-46E4-55E4-2AC2-C15FC7C4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DAB4A-9F08-694F-F348-4FBE35EE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91570-7CF5-53B2-0F0C-FF2A9816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231F-3BE1-1F26-E2D2-267BFF57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537E2-B1C5-2123-FCF9-B52E2B9C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639E9-CD13-CC51-1384-F60A25B9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AB7E9-7437-2314-A23B-DC008BF5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4A594-6102-59BD-6028-0BF54437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4E9BD-0897-7DAA-6B8A-F3A0B10D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C3EB2-EE13-19C8-CB7F-BD457E53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71C0-B38E-4B5A-F2B7-E43DFCAF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6858-1756-94B0-8173-4C58E16D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8BBEA-EEE2-B710-52C1-72B6B914F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737E8-8DFC-52F9-03FA-6E9F5DAA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EFB1-1392-A01C-3714-2F92D714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4F50F-C36D-D9A9-A0FA-39C0C853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F233-3394-ABDA-1B48-6EE8C3AB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C5C3D-3183-0883-CE1D-76E9758DE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83545-A5D1-767D-F955-6810880DA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37E38-FD3D-F84F-4A00-8B1134D9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F30F7-8415-EF05-A590-7770F703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D635-94D7-63AE-23EF-978E85E8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2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C04B2-20DA-FC1D-B61B-36B05EF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82608-CA9F-F709-2246-AD9CECDCA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28B88-962F-60EC-A1B4-0593000A4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47C0A0-7B72-48C4-915E-5FC123A2AB4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44D38-E7A5-5756-FFF0-3A95A556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E02E1-26B0-9A15-0084-7096E9B05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8EB822-42DC-43F4-89D5-A7E88AA3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0DE7A9D9-A152-0927-1EDA-4FED788D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5" y="350231"/>
            <a:ext cx="1766802" cy="1161912"/>
          </a:xfrm>
          <a:prstGeom prst="rect">
            <a:avLst/>
          </a:prstGeom>
        </p:spPr>
      </p:pic>
      <p:pic>
        <p:nvPicPr>
          <p:cNvPr id="4" name="Picture 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DEB5B597-3B95-4106-17EE-67827A68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5" y="1777472"/>
            <a:ext cx="1766802" cy="1161912"/>
          </a:xfrm>
          <a:prstGeom prst="rect">
            <a:avLst/>
          </a:prstGeom>
        </p:spPr>
      </p:pic>
      <p:pic>
        <p:nvPicPr>
          <p:cNvPr id="5" name="Picture 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4392BAA8-31C3-A8C9-BB20-650E9D449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15" y="350231"/>
            <a:ext cx="1766802" cy="1161912"/>
          </a:xfrm>
          <a:prstGeom prst="rect">
            <a:avLst/>
          </a:prstGeom>
        </p:spPr>
      </p:pic>
      <p:pic>
        <p:nvPicPr>
          <p:cNvPr id="6" name="Picture 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CF14D75-9037-E726-F6FB-D297B35F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07" y="1777472"/>
            <a:ext cx="1766802" cy="1161912"/>
          </a:xfrm>
          <a:prstGeom prst="rect">
            <a:avLst/>
          </a:prstGeom>
        </p:spPr>
      </p:pic>
      <p:pic>
        <p:nvPicPr>
          <p:cNvPr id="7" name="Picture 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071E511-84E8-8786-CED4-AEF09D92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0" y="350231"/>
            <a:ext cx="1766802" cy="1161912"/>
          </a:xfrm>
          <a:prstGeom prst="rect">
            <a:avLst/>
          </a:prstGeom>
        </p:spPr>
      </p:pic>
      <p:pic>
        <p:nvPicPr>
          <p:cNvPr id="8" name="Picture 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304312A9-57A1-BA57-D195-25FB886C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5" y="3131933"/>
            <a:ext cx="1766802" cy="1161912"/>
          </a:xfrm>
          <a:prstGeom prst="rect">
            <a:avLst/>
          </a:prstGeom>
        </p:spPr>
      </p:pic>
      <p:pic>
        <p:nvPicPr>
          <p:cNvPr id="9" name="Picture 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E7BDC58C-0382-84A5-43FB-BB2BFE04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0" y="3131934"/>
            <a:ext cx="1766801" cy="1161911"/>
          </a:xfrm>
          <a:prstGeom prst="rect">
            <a:avLst/>
          </a:prstGeom>
        </p:spPr>
      </p:pic>
      <p:pic>
        <p:nvPicPr>
          <p:cNvPr id="10" name="Picture 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227FB04-D26B-CECC-2B73-35CB0442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92" y="4486394"/>
            <a:ext cx="1766802" cy="1161912"/>
          </a:xfrm>
          <a:prstGeom prst="rect">
            <a:avLst/>
          </a:prstGeom>
        </p:spPr>
      </p:pic>
      <p:pic>
        <p:nvPicPr>
          <p:cNvPr id="11" name="Picture 1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06AA94D1-930C-0AB2-4548-D25A169B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3130638"/>
            <a:ext cx="1766802" cy="1161912"/>
          </a:xfrm>
          <a:prstGeom prst="rect">
            <a:avLst/>
          </a:prstGeom>
        </p:spPr>
      </p:pic>
      <p:pic>
        <p:nvPicPr>
          <p:cNvPr id="12" name="Picture 1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1A6F924F-4F74-A0C4-E37C-A156E5CF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31" y="1816326"/>
            <a:ext cx="1766802" cy="1161912"/>
          </a:xfrm>
          <a:prstGeom prst="rect">
            <a:avLst/>
          </a:prstGeom>
        </p:spPr>
      </p:pic>
      <p:pic>
        <p:nvPicPr>
          <p:cNvPr id="13" name="Picture 1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5E2353D3-9FE2-ED4E-6CF9-4A0D75CBB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820853"/>
            <a:ext cx="1766802" cy="1161912"/>
          </a:xfrm>
          <a:prstGeom prst="rect">
            <a:avLst/>
          </a:prstGeom>
        </p:spPr>
      </p:pic>
      <p:pic>
        <p:nvPicPr>
          <p:cNvPr id="14" name="Picture 1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436B68F-A9EC-E4A5-76F5-94FF9FB6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15" y="1816326"/>
            <a:ext cx="1766802" cy="1161912"/>
          </a:xfrm>
          <a:prstGeom prst="rect">
            <a:avLst/>
          </a:prstGeom>
        </p:spPr>
      </p:pic>
      <p:pic>
        <p:nvPicPr>
          <p:cNvPr id="15" name="Picture 1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8CF4296C-B686-B1F3-E080-291A9578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15" y="3130638"/>
            <a:ext cx="1766802" cy="1161912"/>
          </a:xfrm>
          <a:prstGeom prst="rect">
            <a:avLst/>
          </a:prstGeom>
        </p:spPr>
      </p:pic>
      <p:pic>
        <p:nvPicPr>
          <p:cNvPr id="16" name="Picture 1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D6056B4E-CB36-1AD0-9EFE-3998D7D5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0" y="4486394"/>
            <a:ext cx="1766802" cy="1161912"/>
          </a:xfrm>
          <a:prstGeom prst="rect">
            <a:avLst/>
          </a:prstGeom>
        </p:spPr>
      </p:pic>
      <p:pic>
        <p:nvPicPr>
          <p:cNvPr id="17" name="Picture 1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EB12397-34EE-6579-3A7E-1D2EE72A9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15" y="4486394"/>
            <a:ext cx="1766802" cy="1161912"/>
          </a:xfrm>
          <a:prstGeom prst="rect">
            <a:avLst/>
          </a:prstGeom>
        </p:spPr>
      </p:pic>
      <p:pic>
        <p:nvPicPr>
          <p:cNvPr id="18" name="Picture 1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9841B440-8F6B-6D14-C7B6-ADB8402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4486394"/>
            <a:ext cx="1766802" cy="1161912"/>
          </a:xfrm>
          <a:prstGeom prst="rect">
            <a:avLst/>
          </a:prstGeom>
        </p:spPr>
      </p:pic>
      <p:pic>
        <p:nvPicPr>
          <p:cNvPr id="19" name="Picture 1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3125F3DF-BE2E-3A36-23BB-BB677B7C4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10" y="413983"/>
            <a:ext cx="1766802" cy="1161912"/>
          </a:xfrm>
          <a:prstGeom prst="rect">
            <a:avLst/>
          </a:prstGeom>
        </p:spPr>
      </p:pic>
      <p:pic>
        <p:nvPicPr>
          <p:cNvPr id="20" name="Picture 1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D0BF6C01-C3F9-77CD-8E3A-691BF0A17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350231"/>
            <a:ext cx="1766802" cy="1161912"/>
          </a:xfrm>
          <a:prstGeom prst="rect">
            <a:avLst/>
          </a:prstGeom>
        </p:spPr>
      </p:pic>
      <p:pic>
        <p:nvPicPr>
          <p:cNvPr id="21" name="Picture 2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2F64771-63A1-0C12-F889-0ED67FBE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31" y="3130638"/>
            <a:ext cx="1766802" cy="1161912"/>
          </a:xfrm>
          <a:prstGeom prst="rect">
            <a:avLst/>
          </a:prstGeom>
        </p:spPr>
      </p:pic>
      <p:pic>
        <p:nvPicPr>
          <p:cNvPr id="22" name="Picture 2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3F648073-D3FF-D1C1-D2F4-C913297E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31" y="4486394"/>
            <a:ext cx="1766802" cy="11619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42D576-38E0-5F90-7733-34A5873409A8}"/>
              </a:ext>
            </a:extLst>
          </p:cNvPr>
          <p:cNvSpPr txBox="1"/>
          <p:nvPr/>
        </p:nvSpPr>
        <p:spPr>
          <a:xfrm>
            <a:off x="1237051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38A05-B70B-EEE1-1371-D2FCB363E9A0}"/>
              </a:ext>
            </a:extLst>
          </p:cNvPr>
          <p:cNvSpPr txBox="1"/>
          <p:nvPr/>
        </p:nvSpPr>
        <p:spPr>
          <a:xfrm>
            <a:off x="1767049" y="1988154"/>
            <a:ext cx="3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DDC93C-6F29-FADA-300F-17396B877533}"/>
              </a:ext>
            </a:extLst>
          </p:cNvPr>
          <p:cNvSpPr txBox="1"/>
          <p:nvPr/>
        </p:nvSpPr>
        <p:spPr>
          <a:xfrm>
            <a:off x="1240504" y="222961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91CC9-57EF-E35A-21BD-462FB95BC13B}"/>
              </a:ext>
            </a:extLst>
          </p:cNvPr>
          <p:cNvSpPr txBox="1"/>
          <p:nvPr/>
        </p:nvSpPr>
        <p:spPr>
          <a:xfrm>
            <a:off x="1969679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47597D-17D5-9826-900F-7A1A5FB8BEE2}"/>
              </a:ext>
            </a:extLst>
          </p:cNvPr>
          <p:cNvSpPr txBox="1"/>
          <p:nvPr/>
        </p:nvSpPr>
        <p:spPr>
          <a:xfrm>
            <a:off x="1908136" y="222961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85C9D3-DEEC-9264-E854-503F58C3D660}"/>
              </a:ext>
            </a:extLst>
          </p:cNvPr>
          <p:cNvSpPr txBox="1"/>
          <p:nvPr/>
        </p:nvSpPr>
        <p:spPr>
          <a:xfrm>
            <a:off x="1220774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1C9FF7-9078-3EDF-B118-CA615CE4DD73}"/>
              </a:ext>
            </a:extLst>
          </p:cNvPr>
          <p:cNvSpPr txBox="1"/>
          <p:nvPr/>
        </p:nvSpPr>
        <p:spPr>
          <a:xfrm>
            <a:off x="1938750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ADFA2-7D41-DD1E-8133-63DD6DBC3E85}"/>
              </a:ext>
            </a:extLst>
          </p:cNvPr>
          <p:cNvSpPr txBox="1"/>
          <p:nvPr/>
        </p:nvSpPr>
        <p:spPr>
          <a:xfrm>
            <a:off x="1237050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1B974-C376-72ED-56E4-A7349AB4CD31}"/>
              </a:ext>
            </a:extLst>
          </p:cNvPr>
          <p:cNvSpPr txBox="1"/>
          <p:nvPr/>
        </p:nvSpPr>
        <p:spPr>
          <a:xfrm>
            <a:off x="1936605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D06517-3D38-C3D4-8E01-25E67CF57819}"/>
              </a:ext>
            </a:extLst>
          </p:cNvPr>
          <p:cNvSpPr txBox="1"/>
          <p:nvPr/>
        </p:nvSpPr>
        <p:spPr>
          <a:xfrm>
            <a:off x="3188693" y="761910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980DB8-E937-B1B0-E3F9-81B090203389}"/>
              </a:ext>
            </a:extLst>
          </p:cNvPr>
          <p:cNvSpPr txBox="1"/>
          <p:nvPr/>
        </p:nvSpPr>
        <p:spPr>
          <a:xfrm>
            <a:off x="3908814" y="761910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289E3A-311C-3BFB-1BF4-F58C0AA5C575}"/>
              </a:ext>
            </a:extLst>
          </p:cNvPr>
          <p:cNvSpPr txBox="1"/>
          <p:nvPr/>
        </p:nvSpPr>
        <p:spPr>
          <a:xfrm>
            <a:off x="3173790" y="2172820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6D7156-8109-21BB-84AE-9D45A0AF2EC8}"/>
              </a:ext>
            </a:extLst>
          </p:cNvPr>
          <p:cNvSpPr txBox="1"/>
          <p:nvPr/>
        </p:nvSpPr>
        <p:spPr>
          <a:xfrm>
            <a:off x="3908813" y="2172820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E5D264-8DAE-7CE2-8BF3-5150869DF462}"/>
              </a:ext>
            </a:extLst>
          </p:cNvPr>
          <p:cNvSpPr txBox="1"/>
          <p:nvPr/>
        </p:nvSpPr>
        <p:spPr>
          <a:xfrm>
            <a:off x="3173789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B93DE2-BA27-6A11-FECC-FEB2AF4E0EF4}"/>
              </a:ext>
            </a:extLst>
          </p:cNvPr>
          <p:cNvSpPr txBox="1"/>
          <p:nvPr/>
        </p:nvSpPr>
        <p:spPr>
          <a:xfrm>
            <a:off x="3915808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AAFB8C-1BE2-F90E-F27F-D1C0E579DC56}"/>
              </a:ext>
            </a:extLst>
          </p:cNvPr>
          <p:cNvSpPr txBox="1"/>
          <p:nvPr/>
        </p:nvSpPr>
        <p:spPr>
          <a:xfrm>
            <a:off x="3173788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4CCA5-89C9-1E54-44C9-4A5A447C1F08}"/>
              </a:ext>
            </a:extLst>
          </p:cNvPr>
          <p:cNvSpPr txBox="1"/>
          <p:nvPr/>
        </p:nvSpPr>
        <p:spPr>
          <a:xfrm>
            <a:off x="3915807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7C6460-E20B-C546-8834-FA998B28F402}"/>
              </a:ext>
            </a:extLst>
          </p:cNvPr>
          <p:cNvSpPr txBox="1"/>
          <p:nvPr/>
        </p:nvSpPr>
        <p:spPr>
          <a:xfrm>
            <a:off x="5243095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8D764D-4E20-26D0-4CFF-6F1B62E3276F}"/>
              </a:ext>
            </a:extLst>
          </p:cNvPr>
          <p:cNvSpPr txBox="1"/>
          <p:nvPr/>
        </p:nvSpPr>
        <p:spPr>
          <a:xfrm>
            <a:off x="5963529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EDCA5F-FD4E-D61F-3FC4-AAE7A8D2BA88}"/>
              </a:ext>
            </a:extLst>
          </p:cNvPr>
          <p:cNvSpPr txBox="1"/>
          <p:nvPr/>
        </p:nvSpPr>
        <p:spPr>
          <a:xfrm>
            <a:off x="5221012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CBE4C3-EB36-CE24-1201-C56131E3681A}"/>
              </a:ext>
            </a:extLst>
          </p:cNvPr>
          <p:cNvSpPr txBox="1"/>
          <p:nvPr/>
        </p:nvSpPr>
        <p:spPr>
          <a:xfrm>
            <a:off x="5963529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119E14-1096-C0C1-14F4-804B83F12803}"/>
              </a:ext>
            </a:extLst>
          </p:cNvPr>
          <p:cNvSpPr txBox="1"/>
          <p:nvPr/>
        </p:nvSpPr>
        <p:spPr>
          <a:xfrm>
            <a:off x="5243095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16EE3E-272C-661D-E4D1-A65C530896C5}"/>
              </a:ext>
            </a:extLst>
          </p:cNvPr>
          <p:cNvSpPr txBox="1"/>
          <p:nvPr/>
        </p:nvSpPr>
        <p:spPr>
          <a:xfrm>
            <a:off x="6004666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015504-092D-CE46-9F76-ACE11271FC81}"/>
              </a:ext>
            </a:extLst>
          </p:cNvPr>
          <p:cNvSpPr txBox="1"/>
          <p:nvPr/>
        </p:nvSpPr>
        <p:spPr>
          <a:xfrm>
            <a:off x="5222634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2A985D-9966-3EA0-172A-2C8A98B9D715}"/>
              </a:ext>
            </a:extLst>
          </p:cNvPr>
          <p:cNvSpPr txBox="1"/>
          <p:nvPr/>
        </p:nvSpPr>
        <p:spPr>
          <a:xfrm>
            <a:off x="5965151" y="4898073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D7D513-6B19-6603-5F95-D2D4C3331748}"/>
              </a:ext>
            </a:extLst>
          </p:cNvPr>
          <p:cNvSpPr txBox="1"/>
          <p:nvPr/>
        </p:nvSpPr>
        <p:spPr>
          <a:xfrm>
            <a:off x="7290503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BC7565-BCED-C605-B15C-56F0B27A0793}"/>
              </a:ext>
            </a:extLst>
          </p:cNvPr>
          <p:cNvSpPr txBox="1"/>
          <p:nvPr/>
        </p:nvSpPr>
        <p:spPr>
          <a:xfrm>
            <a:off x="8010624" y="77859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68D21B-D949-01CB-F802-6DD12AF828CD}"/>
              </a:ext>
            </a:extLst>
          </p:cNvPr>
          <p:cNvSpPr txBox="1"/>
          <p:nvPr/>
        </p:nvSpPr>
        <p:spPr>
          <a:xfrm>
            <a:off x="7290502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BE331E-DC41-BE34-EB74-C0466FEE75BE}"/>
              </a:ext>
            </a:extLst>
          </p:cNvPr>
          <p:cNvSpPr txBox="1"/>
          <p:nvPr/>
        </p:nvSpPr>
        <p:spPr>
          <a:xfrm>
            <a:off x="7954147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7DD93C-D9D9-628D-B764-9D6D7599BD5B}"/>
              </a:ext>
            </a:extLst>
          </p:cNvPr>
          <p:cNvSpPr txBox="1"/>
          <p:nvPr/>
        </p:nvSpPr>
        <p:spPr>
          <a:xfrm>
            <a:off x="7234026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556798-5ADE-3535-FA7A-F51C622CACC6}"/>
              </a:ext>
            </a:extLst>
          </p:cNvPr>
          <p:cNvSpPr txBox="1"/>
          <p:nvPr/>
        </p:nvSpPr>
        <p:spPr>
          <a:xfrm>
            <a:off x="7290502" y="489274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ADE2D5-B0BF-788C-A33F-9B3D6485856F}"/>
              </a:ext>
            </a:extLst>
          </p:cNvPr>
          <p:cNvSpPr txBox="1"/>
          <p:nvPr/>
        </p:nvSpPr>
        <p:spPr>
          <a:xfrm>
            <a:off x="8010624" y="489274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DC643E-876A-4B8F-7016-F7880EE7F26A}"/>
              </a:ext>
            </a:extLst>
          </p:cNvPr>
          <p:cNvSpPr txBox="1"/>
          <p:nvPr/>
        </p:nvSpPr>
        <p:spPr>
          <a:xfrm>
            <a:off x="8010623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E15B1F-5F99-E218-0711-5B614DDE2534}"/>
              </a:ext>
            </a:extLst>
          </p:cNvPr>
          <p:cNvSpPr txBox="1"/>
          <p:nvPr/>
        </p:nvSpPr>
        <p:spPr>
          <a:xfrm>
            <a:off x="9325053" y="8256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A2B570-89DF-0E16-A877-C7D044FAA693}"/>
              </a:ext>
            </a:extLst>
          </p:cNvPr>
          <p:cNvSpPr txBox="1"/>
          <p:nvPr/>
        </p:nvSpPr>
        <p:spPr>
          <a:xfrm>
            <a:off x="10105149" y="8256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E6831E-1F90-324C-7CC6-9C2888E2FCCF}"/>
              </a:ext>
            </a:extLst>
          </p:cNvPr>
          <p:cNvSpPr txBox="1"/>
          <p:nvPr/>
        </p:nvSpPr>
        <p:spPr>
          <a:xfrm>
            <a:off x="9337913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8560C3-2F7F-54A5-6030-1E022C86E055}"/>
              </a:ext>
            </a:extLst>
          </p:cNvPr>
          <p:cNvSpPr txBox="1"/>
          <p:nvPr/>
        </p:nvSpPr>
        <p:spPr>
          <a:xfrm>
            <a:off x="10101747" y="22280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F190A9-AD1B-0313-42D2-8D71A3AF3CD8}"/>
              </a:ext>
            </a:extLst>
          </p:cNvPr>
          <p:cNvSpPr txBox="1"/>
          <p:nvPr/>
        </p:nvSpPr>
        <p:spPr>
          <a:xfrm>
            <a:off x="9337913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78DEE3-1250-5F8B-D067-D5AD6BA5CF52}"/>
              </a:ext>
            </a:extLst>
          </p:cNvPr>
          <p:cNvSpPr txBox="1"/>
          <p:nvPr/>
        </p:nvSpPr>
        <p:spPr>
          <a:xfrm>
            <a:off x="10057195" y="354231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E10AB5-852B-BCD4-EF08-498E9108BB6A}"/>
              </a:ext>
            </a:extLst>
          </p:cNvPr>
          <p:cNvSpPr txBox="1"/>
          <p:nvPr/>
        </p:nvSpPr>
        <p:spPr>
          <a:xfrm>
            <a:off x="9325052" y="489274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7494CA-025A-1C35-087B-03640370D085}"/>
              </a:ext>
            </a:extLst>
          </p:cNvPr>
          <p:cNvSpPr txBox="1"/>
          <p:nvPr/>
        </p:nvSpPr>
        <p:spPr>
          <a:xfrm>
            <a:off x="10101746" y="4892744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A7D07-EC20-B7FC-A9D5-D47E5D8A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7DEAE12-BE93-BAB0-7393-29998DD3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3499858"/>
            <a:ext cx="1766802" cy="1161912"/>
          </a:xfrm>
          <a:prstGeom prst="rect">
            <a:avLst/>
          </a:prstGeom>
        </p:spPr>
      </p:pic>
      <p:pic>
        <p:nvPicPr>
          <p:cNvPr id="3" name="Picture 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75259AF7-16BB-7046-7692-5E6D75196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4965490"/>
            <a:ext cx="1766802" cy="1161912"/>
          </a:xfrm>
          <a:prstGeom prst="rect">
            <a:avLst/>
          </a:prstGeom>
        </p:spPr>
      </p:pic>
      <p:pic>
        <p:nvPicPr>
          <p:cNvPr id="4" name="Picture 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FF12203-E40F-426C-D800-A13034500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617308"/>
            <a:ext cx="1766802" cy="1161912"/>
          </a:xfrm>
          <a:prstGeom prst="rect">
            <a:avLst/>
          </a:prstGeom>
        </p:spPr>
      </p:pic>
      <p:pic>
        <p:nvPicPr>
          <p:cNvPr id="5" name="Picture 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F9DF288-BB85-96AF-9C11-90A6CFBA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2058583"/>
            <a:ext cx="1766802" cy="1161912"/>
          </a:xfrm>
          <a:prstGeom prst="rect">
            <a:avLst/>
          </a:prstGeom>
        </p:spPr>
      </p:pic>
      <p:pic>
        <p:nvPicPr>
          <p:cNvPr id="6" name="Picture 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EE5542AB-81FE-DD01-0507-6480B2F0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3499858"/>
            <a:ext cx="1766802" cy="1161912"/>
          </a:xfrm>
          <a:prstGeom prst="rect">
            <a:avLst/>
          </a:prstGeom>
        </p:spPr>
      </p:pic>
      <p:pic>
        <p:nvPicPr>
          <p:cNvPr id="7" name="Picture 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CF4A8C80-1309-41E1-E21B-289DB7CBF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4965490"/>
            <a:ext cx="1766802" cy="1161912"/>
          </a:xfrm>
          <a:prstGeom prst="rect">
            <a:avLst/>
          </a:prstGeom>
        </p:spPr>
      </p:pic>
      <p:pic>
        <p:nvPicPr>
          <p:cNvPr id="8" name="Picture 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B7C95B4-5B2B-05D0-085E-A79A82F8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4965490"/>
            <a:ext cx="1766802" cy="1161912"/>
          </a:xfrm>
          <a:prstGeom prst="rect">
            <a:avLst/>
          </a:prstGeom>
        </p:spPr>
      </p:pic>
      <p:pic>
        <p:nvPicPr>
          <p:cNvPr id="9" name="Picture 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EEBB462-A92C-1F99-97CC-F4C08C101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3499858"/>
            <a:ext cx="1766802" cy="1161912"/>
          </a:xfrm>
          <a:prstGeom prst="rect">
            <a:avLst/>
          </a:prstGeom>
        </p:spPr>
      </p:pic>
      <p:pic>
        <p:nvPicPr>
          <p:cNvPr id="10" name="Picture 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CEE0600C-7B1E-560B-BED1-373FDE27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2058583"/>
            <a:ext cx="1766802" cy="1161912"/>
          </a:xfrm>
          <a:prstGeom prst="rect">
            <a:avLst/>
          </a:prstGeom>
        </p:spPr>
      </p:pic>
      <p:pic>
        <p:nvPicPr>
          <p:cNvPr id="11" name="Picture 1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C2811AFC-06E5-A7B9-4862-982D8372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617308"/>
            <a:ext cx="1766802" cy="1161912"/>
          </a:xfrm>
          <a:prstGeom prst="rect">
            <a:avLst/>
          </a:prstGeom>
        </p:spPr>
      </p:pic>
      <p:pic>
        <p:nvPicPr>
          <p:cNvPr id="12" name="Picture 1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7382314-52A9-1432-783D-3D04718D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632826"/>
            <a:ext cx="1766802" cy="1161912"/>
          </a:xfrm>
          <a:prstGeom prst="rect">
            <a:avLst/>
          </a:prstGeom>
        </p:spPr>
      </p:pic>
      <p:pic>
        <p:nvPicPr>
          <p:cNvPr id="13" name="Picture 1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E7881A4E-960A-50A1-DEA4-5BDC0F20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3499858"/>
            <a:ext cx="1766802" cy="1161912"/>
          </a:xfrm>
          <a:prstGeom prst="rect">
            <a:avLst/>
          </a:prstGeom>
        </p:spPr>
      </p:pic>
      <p:pic>
        <p:nvPicPr>
          <p:cNvPr id="14" name="Picture 1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E0648AA4-D5F0-C81F-F9D6-0AC342FD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2066342"/>
            <a:ext cx="1766802" cy="1161912"/>
          </a:xfrm>
          <a:prstGeom prst="rect">
            <a:avLst/>
          </a:prstGeom>
        </p:spPr>
      </p:pic>
      <p:pic>
        <p:nvPicPr>
          <p:cNvPr id="15" name="Picture 1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9D90307E-614C-DA74-CF56-D4FA6885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632826"/>
            <a:ext cx="1766802" cy="1161912"/>
          </a:xfrm>
          <a:prstGeom prst="rect">
            <a:avLst/>
          </a:prstGeom>
        </p:spPr>
      </p:pic>
      <p:pic>
        <p:nvPicPr>
          <p:cNvPr id="16" name="Picture 1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20EE67A7-EAA7-FA96-3CB8-C837C7666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4965490"/>
            <a:ext cx="1766802" cy="1161912"/>
          </a:xfrm>
          <a:prstGeom prst="rect">
            <a:avLst/>
          </a:prstGeom>
        </p:spPr>
      </p:pic>
      <p:pic>
        <p:nvPicPr>
          <p:cNvPr id="17" name="Picture 1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5A397AD6-8A94-7B65-35AE-19C6FED3F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2066342"/>
            <a:ext cx="1766802" cy="1161912"/>
          </a:xfrm>
          <a:prstGeom prst="rect">
            <a:avLst/>
          </a:prstGeom>
        </p:spPr>
      </p:pic>
      <p:pic>
        <p:nvPicPr>
          <p:cNvPr id="18" name="Picture 1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0EF7126A-3FF2-15B4-DD65-A5CE28838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617308"/>
            <a:ext cx="1766802" cy="1161912"/>
          </a:xfrm>
          <a:prstGeom prst="rect">
            <a:avLst/>
          </a:prstGeom>
        </p:spPr>
      </p:pic>
      <p:pic>
        <p:nvPicPr>
          <p:cNvPr id="19" name="Picture 1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3813139C-E91B-109D-0413-CA420E47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2066342"/>
            <a:ext cx="1766802" cy="1161912"/>
          </a:xfrm>
          <a:prstGeom prst="rect">
            <a:avLst/>
          </a:prstGeom>
        </p:spPr>
      </p:pic>
      <p:pic>
        <p:nvPicPr>
          <p:cNvPr id="20" name="Picture 1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95D30CC2-8237-0C5E-9779-03714F5C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3499858"/>
            <a:ext cx="1766802" cy="1161912"/>
          </a:xfrm>
          <a:prstGeom prst="rect">
            <a:avLst/>
          </a:prstGeom>
        </p:spPr>
      </p:pic>
      <p:pic>
        <p:nvPicPr>
          <p:cNvPr id="21" name="Picture 2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12E7B5FB-63E8-1254-C029-567E07C11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4965490"/>
            <a:ext cx="1766802" cy="11619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CA7C37-E8D3-DD6B-DEAC-2D45AA0EE510}"/>
              </a:ext>
            </a:extLst>
          </p:cNvPr>
          <p:cNvSpPr txBox="1"/>
          <p:nvPr/>
        </p:nvSpPr>
        <p:spPr>
          <a:xfrm>
            <a:off x="7875005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59064-8F6D-4873-3F76-C383777FAC09}"/>
              </a:ext>
            </a:extLst>
          </p:cNvPr>
          <p:cNvSpPr txBox="1"/>
          <p:nvPr/>
        </p:nvSpPr>
        <p:spPr>
          <a:xfrm>
            <a:off x="7154884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735B6-DCB0-FBDA-DCDC-9350E7EC80F0}"/>
              </a:ext>
            </a:extLst>
          </p:cNvPr>
          <p:cNvSpPr txBox="1"/>
          <p:nvPr/>
        </p:nvSpPr>
        <p:spPr>
          <a:xfrm>
            <a:off x="7154884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FFD155-6DC9-DA40-5B2D-FB0310477DFA}"/>
              </a:ext>
            </a:extLst>
          </p:cNvPr>
          <p:cNvSpPr txBox="1"/>
          <p:nvPr/>
        </p:nvSpPr>
        <p:spPr>
          <a:xfrm>
            <a:off x="7875007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C1BEE-5F85-A650-6864-55B0060DDE2F}"/>
              </a:ext>
            </a:extLst>
          </p:cNvPr>
          <p:cNvSpPr txBox="1"/>
          <p:nvPr/>
        </p:nvSpPr>
        <p:spPr>
          <a:xfrm>
            <a:off x="7154886" y="105717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8A0DE4-40A7-35BE-7BC3-C7D786F94E61}"/>
              </a:ext>
            </a:extLst>
          </p:cNvPr>
          <p:cNvSpPr txBox="1"/>
          <p:nvPr/>
        </p:nvSpPr>
        <p:spPr>
          <a:xfrm>
            <a:off x="7154885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AD7C99-5619-A416-E120-F4D119E26132}"/>
              </a:ext>
            </a:extLst>
          </p:cNvPr>
          <p:cNvSpPr txBox="1"/>
          <p:nvPr/>
        </p:nvSpPr>
        <p:spPr>
          <a:xfrm>
            <a:off x="7875007" y="105481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5F6D3-30F8-258B-5F23-B0EF63C62443}"/>
              </a:ext>
            </a:extLst>
          </p:cNvPr>
          <p:cNvSpPr txBox="1"/>
          <p:nvPr/>
        </p:nvSpPr>
        <p:spPr>
          <a:xfrm>
            <a:off x="9897108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76C4D8-25E3-E65C-734C-AABDD534769E}"/>
              </a:ext>
            </a:extLst>
          </p:cNvPr>
          <p:cNvSpPr txBox="1"/>
          <p:nvPr/>
        </p:nvSpPr>
        <p:spPr>
          <a:xfrm>
            <a:off x="9161737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186530-5443-6069-5A32-CAB153314E37}"/>
              </a:ext>
            </a:extLst>
          </p:cNvPr>
          <p:cNvSpPr txBox="1"/>
          <p:nvPr/>
        </p:nvSpPr>
        <p:spPr>
          <a:xfrm>
            <a:off x="9161738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A06450-6BDA-5350-1986-A6EE64A7EB6E}"/>
              </a:ext>
            </a:extLst>
          </p:cNvPr>
          <p:cNvSpPr txBox="1"/>
          <p:nvPr/>
        </p:nvSpPr>
        <p:spPr>
          <a:xfrm>
            <a:off x="9897108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46D10E-27D9-CE89-DEA3-D7B96BBDF284}"/>
              </a:ext>
            </a:extLst>
          </p:cNvPr>
          <p:cNvSpPr txBox="1"/>
          <p:nvPr/>
        </p:nvSpPr>
        <p:spPr>
          <a:xfrm>
            <a:off x="9161738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888EA-50E0-2C13-8926-A963456D60BF}"/>
              </a:ext>
            </a:extLst>
          </p:cNvPr>
          <p:cNvSpPr txBox="1"/>
          <p:nvPr/>
        </p:nvSpPr>
        <p:spPr>
          <a:xfrm>
            <a:off x="989710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9BD99F-2E2D-4961-878D-25083C8CA4B0}"/>
              </a:ext>
            </a:extLst>
          </p:cNvPr>
          <p:cNvSpPr txBox="1"/>
          <p:nvPr/>
        </p:nvSpPr>
        <p:spPr>
          <a:xfrm>
            <a:off x="9091975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759881-FECA-3085-4C09-736156535D7C}"/>
              </a:ext>
            </a:extLst>
          </p:cNvPr>
          <p:cNvSpPr txBox="1"/>
          <p:nvPr/>
        </p:nvSpPr>
        <p:spPr>
          <a:xfrm>
            <a:off x="9897109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E02D19-1865-CA25-D9FA-7EBED59FCAD0}"/>
              </a:ext>
            </a:extLst>
          </p:cNvPr>
          <p:cNvSpPr txBox="1"/>
          <p:nvPr/>
        </p:nvSpPr>
        <p:spPr>
          <a:xfrm>
            <a:off x="5169569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31A9B2-C82D-026F-8A43-E1E54D763A3A}"/>
              </a:ext>
            </a:extLst>
          </p:cNvPr>
          <p:cNvSpPr txBox="1"/>
          <p:nvPr/>
        </p:nvSpPr>
        <p:spPr>
          <a:xfrm>
            <a:off x="5873979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2A48D2-9238-F7D0-E198-806E436C0B86}"/>
              </a:ext>
            </a:extLst>
          </p:cNvPr>
          <p:cNvSpPr txBox="1"/>
          <p:nvPr/>
        </p:nvSpPr>
        <p:spPr>
          <a:xfrm>
            <a:off x="5890538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E2A36C-D10E-24FB-79D3-5EE9A731672B}"/>
              </a:ext>
            </a:extLst>
          </p:cNvPr>
          <p:cNvSpPr txBox="1"/>
          <p:nvPr/>
        </p:nvSpPr>
        <p:spPr>
          <a:xfrm>
            <a:off x="5148033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29790E-EC0F-AC48-9A1B-C339B3C6335E}"/>
              </a:ext>
            </a:extLst>
          </p:cNvPr>
          <p:cNvSpPr txBox="1"/>
          <p:nvPr/>
        </p:nvSpPr>
        <p:spPr>
          <a:xfrm>
            <a:off x="5871947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D7C28A-F52B-A088-70EA-718DD466DB49}"/>
              </a:ext>
            </a:extLst>
          </p:cNvPr>
          <p:cNvSpPr txBox="1"/>
          <p:nvPr/>
        </p:nvSpPr>
        <p:spPr>
          <a:xfrm>
            <a:off x="516956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A16C80-C73C-CD6C-0600-30E5FD70C6A3}"/>
              </a:ext>
            </a:extLst>
          </p:cNvPr>
          <p:cNvSpPr txBox="1"/>
          <p:nvPr/>
        </p:nvSpPr>
        <p:spPr>
          <a:xfrm>
            <a:off x="5148034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815709-2A38-DC5A-6EBD-FE6AB2F2FDB3}"/>
              </a:ext>
            </a:extLst>
          </p:cNvPr>
          <p:cNvSpPr txBox="1"/>
          <p:nvPr/>
        </p:nvSpPr>
        <p:spPr>
          <a:xfrm>
            <a:off x="5868155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16D32F-6ED0-79C3-DAB2-9580DAE2C0A0}"/>
              </a:ext>
            </a:extLst>
          </p:cNvPr>
          <p:cNvSpPr txBox="1"/>
          <p:nvPr/>
        </p:nvSpPr>
        <p:spPr>
          <a:xfrm>
            <a:off x="1134328" y="10445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8497C2-D48B-14E9-FC83-6B3BD7DCBCD8}"/>
              </a:ext>
            </a:extLst>
          </p:cNvPr>
          <p:cNvSpPr txBox="1"/>
          <p:nvPr/>
        </p:nvSpPr>
        <p:spPr>
          <a:xfrm>
            <a:off x="1854450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960923-708C-B89E-4342-B047701CE178}"/>
              </a:ext>
            </a:extLst>
          </p:cNvPr>
          <p:cNvSpPr txBox="1"/>
          <p:nvPr/>
        </p:nvSpPr>
        <p:spPr>
          <a:xfrm>
            <a:off x="1854451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D35B6A-8212-8702-BCAB-C642B83F60E9}"/>
              </a:ext>
            </a:extLst>
          </p:cNvPr>
          <p:cNvSpPr txBox="1"/>
          <p:nvPr/>
        </p:nvSpPr>
        <p:spPr>
          <a:xfrm>
            <a:off x="3892748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CAAB92-A1C7-F208-8A48-F41A9C25A945}"/>
              </a:ext>
            </a:extLst>
          </p:cNvPr>
          <p:cNvSpPr txBox="1"/>
          <p:nvPr/>
        </p:nvSpPr>
        <p:spPr>
          <a:xfrm>
            <a:off x="3157377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8901D6-5B63-3282-8FF0-43D93A815D46}"/>
              </a:ext>
            </a:extLst>
          </p:cNvPr>
          <p:cNvSpPr txBox="1"/>
          <p:nvPr/>
        </p:nvSpPr>
        <p:spPr>
          <a:xfrm>
            <a:off x="3876551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8B1819-D6E7-4DBA-8CD0-4E2B573FF261}"/>
              </a:ext>
            </a:extLst>
          </p:cNvPr>
          <p:cNvSpPr txBox="1"/>
          <p:nvPr/>
        </p:nvSpPr>
        <p:spPr>
          <a:xfrm>
            <a:off x="3141181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AC9274-CB66-8CD6-9D05-5D5DC2BF5B4E}"/>
              </a:ext>
            </a:extLst>
          </p:cNvPr>
          <p:cNvSpPr txBox="1"/>
          <p:nvPr/>
        </p:nvSpPr>
        <p:spPr>
          <a:xfrm>
            <a:off x="3141182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B463AD-581C-578C-906B-BCCF171A2BD9}"/>
              </a:ext>
            </a:extLst>
          </p:cNvPr>
          <p:cNvSpPr txBox="1"/>
          <p:nvPr/>
        </p:nvSpPr>
        <p:spPr>
          <a:xfrm>
            <a:off x="3861303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965E59-59A0-FA7C-41CE-A8AFBC2F560A}"/>
              </a:ext>
            </a:extLst>
          </p:cNvPr>
          <p:cNvSpPr txBox="1"/>
          <p:nvPr/>
        </p:nvSpPr>
        <p:spPr>
          <a:xfrm>
            <a:off x="3176372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A0AB0B-846E-CD5D-9B11-BD62935FDBDA}"/>
              </a:ext>
            </a:extLst>
          </p:cNvPr>
          <p:cNvSpPr txBox="1"/>
          <p:nvPr/>
        </p:nvSpPr>
        <p:spPr>
          <a:xfrm>
            <a:off x="3861303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7EE2FB-11E5-F46F-332C-4F1AC0EDD4AA}"/>
              </a:ext>
            </a:extLst>
          </p:cNvPr>
          <p:cNvSpPr txBox="1"/>
          <p:nvPr/>
        </p:nvSpPr>
        <p:spPr>
          <a:xfrm>
            <a:off x="7871518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BDDC6F-812D-37E1-0A6D-78D5150BFBD3}"/>
              </a:ext>
            </a:extLst>
          </p:cNvPr>
          <p:cNvSpPr txBox="1"/>
          <p:nvPr/>
        </p:nvSpPr>
        <p:spPr>
          <a:xfrm>
            <a:off x="1134329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4BEE62-3C93-3CEC-A770-83AF0D72766C}"/>
              </a:ext>
            </a:extLst>
          </p:cNvPr>
          <p:cNvSpPr txBox="1"/>
          <p:nvPr/>
        </p:nvSpPr>
        <p:spPr>
          <a:xfrm>
            <a:off x="115526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20F37C-819B-1362-CC0D-B7A00779980E}"/>
              </a:ext>
            </a:extLst>
          </p:cNvPr>
          <p:cNvSpPr txBox="1"/>
          <p:nvPr/>
        </p:nvSpPr>
        <p:spPr>
          <a:xfrm>
            <a:off x="1155269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9D6423-4B1F-18F2-FCF7-0A118C73FFE6}"/>
              </a:ext>
            </a:extLst>
          </p:cNvPr>
          <p:cNvSpPr txBox="1"/>
          <p:nvPr/>
        </p:nvSpPr>
        <p:spPr>
          <a:xfrm>
            <a:off x="1884168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5D4570-D9C7-61C2-E57D-E93AD0B15679}"/>
              </a:ext>
            </a:extLst>
          </p:cNvPr>
          <p:cNvSpPr txBox="1"/>
          <p:nvPr/>
        </p:nvSpPr>
        <p:spPr>
          <a:xfrm>
            <a:off x="1816080" y="10445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CUG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6639C-8719-5695-394F-5A8EE89E0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C16776F5-5C9A-BAB1-FB52-8A5CF2B1B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3499858"/>
            <a:ext cx="1766802" cy="1161912"/>
          </a:xfrm>
          <a:prstGeom prst="rect">
            <a:avLst/>
          </a:prstGeom>
        </p:spPr>
      </p:pic>
      <p:pic>
        <p:nvPicPr>
          <p:cNvPr id="3" name="Picture 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9A34B6AE-FCFF-18E0-6092-9305CB049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4965490"/>
            <a:ext cx="1766802" cy="1161912"/>
          </a:xfrm>
          <a:prstGeom prst="rect">
            <a:avLst/>
          </a:prstGeom>
        </p:spPr>
      </p:pic>
      <p:pic>
        <p:nvPicPr>
          <p:cNvPr id="4" name="Picture 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1C4B351-3DC1-8819-7AAB-E250D977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617308"/>
            <a:ext cx="1766802" cy="1161912"/>
          </a:xfrm>
          <a:prstGeom prst="rect">
            <a:avLst/>
          </a:prstGeom>
        </p:spPr>
      </p:pic>
      <p:pic>
        <p:nvPicPr>
          <p:cNvPr id="5" name="Picture 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2CA65EB-6BAB-F212-C8E8-2CF5AFA5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2058583"/>
            <a:ext cx="1766802" cy="1161912"/>
          </a:xfrm>
          <a:prstGeom prst="rect">
            <a:avLst/>
          </a:prstGeom>
        </p:spPr>
      </p:pic>
      <p:pic>
        <p:nvPicPr>
          <p:cNvPr id="6" name="Picture 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5D82A5A-1DBD-4D18-0054-0C24F30E1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3499858"/>
            <a:ext cx="1766802" cy="1161912"/>
          </a:xfrm>
          <a:prstGeom prst="rect">
            <a:avLst/>
          </a:prstGeom>
        </p:spPr>
      </p:pic>
      <p:pic>
        <p:nvPicPr>
          <p:cNvPr id="7" name="Picture 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297A5AE6-7841-3901-E9A3-9DF4BBF5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2" y="4965490"/>
            <a:ext cx="1766802" cy="1161912"/>
          </a:xfrm>
          <a:prstGeom prst="rect">
            <a:avLst/>
          </a:prstGeom>
        </p:spPr>
      </p:pic>
      <p:pic>
        <p:nvPicPr>
          <p:cNvPr id="8" name="Picture 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CCD8F92-12CC-537D-052F-3C2275C7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4965490"/>
            <a:ext cx="1766802" cy="1161912"/>
          </a:xfrm>
          <a:prstGeom prst="rect">
            <a:avLst/>
          </a:prstGeom>
        </p:spPr>
      </p:pic>
      <p:pic>
        <p:nvPicPr>
          <p:cNvPr id="9" name="Picture 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458C5F70-5E56-88C6-2821-E24AE8983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3499858"/>
            <a:ext cx="1766802" cy="1161912"/>
          </a:xfrm>
          <a:prstGeom prst="rect">
            <a:avLst/>
          </a:prstGeom>
        </p:spPr>
      </p:pic>
      <p:pic>
        <p:nvPicPr>
          <p:cNvPr id="10" name="Picture 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2CF5C46E-62D6-090D-77ED-793CFF2E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2058583"/>
            <a:ext cx="1766802" cy="1161912"/>
          </a:xfrm>
          <a:prstGeom prst="rect">
            <a:avLst/>
          </a:prstGeom>
        </p:spPr>
      </p:pic>
      <p:pic>
        <p:nvPicPr>
          <p:cNvPr id="11" name="Picture 1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875BCF44-B1BC-09B6-B0AC-897779204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0" y="617308"/>
            <a:ext cx="1766802" cy="1161912"/>
          </a:xfrm>
          <a:prstGeom prst="rect">
            <a:avLst/>
          </a:prstGeom>
        </p:spPr>
      </p:pic>
      <p:pic>
        <p:nvPicPr>
          <p:cNvPr id="12" name="Picture 11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FAA2A4DB-C0A0-6EC8-EB0A-DDD9F9E2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632826"/>
            <a:ext cx="1766802" cy="1161912"/>
          </a:xfrm>
          <a:prstGeom prst="rect">
            <a:avLst/>
          </a:prstGeom>
        </p:spPr>
      </p:pic>
      <p:pic>
        <p:nvPicPr>
          <p:cNvPr id="13" name="Picture 12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2F0B8857-EA03-0D86-C1A5-76B20D13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3499858"/>
            <a:ext cx="1766802" cy="1161912"/>
          </a:xfrm>
          <a:prstGeom prst="rect">
            <a:avLst/>
          </a:prstGeom>
        </p:spPr>
      </p:pic>
      <p:pic>
        <p:nvPicPr>
          <p:cNvPr id="14" name="Picture 13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E5992C74-61F6-63BD-ACCA-DA613D46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2066342"/>
            <a:ext cx="1766802" cy="1161912"/>
          </a:xfrm>
          <a:prstGeom prst="rect">
            <a:avLst/>
          </a:prstGeom>
        </p:spPr>
      </p:pic>
      <p:pic>
        <p:nvPicPr>
          <p:cNvPr id="15" name="Picture 14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1C4F3918-116A-BE75-89CE-14E9722B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632826"/>
            <a:ext cx="1766802" cy="1161912"/>
          </a:xfrm>
          <a:prstGeom prst="rect">
            <a:avLst/>
          </a:prstGeom>
        </p:spPr>
      </p:pic>
      <p:pic>
        <p:nvPicPr>
          <p:cNvPr id="16" name="Picture 15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0145DC74-EED7-FEA6-0B13-57417C23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6" y="4965490"/>
            <a:ext cx="1766802" cy="1161912"/>
          </a:xfrm>
          <a:prstGeom prst="rect">
            <a:avLst/>
          </a:prstGeom>
        </p:spPr>
      </p:pic>
      <p:pic>
        <p:nvPicPr>
          <p:cNvPr id="17" name="Picture 16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3CD71555-7B7E-2423-6C2A-0E3E8CE1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4" y="2066342"/>
            <a:ext cx="1766802" cy="1161912"/>
          </a:xfrm>
          <a:prstGeom prst="rect">
            <a:avLst/>
          </a:prstGeom>
        </p:spPr>
      </p:pic>
      <p:pic>
        <p:nvPicPr>
          <p:cNvPr id="18" name="Picture 17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3DCAEA5-5B98-6974-CDC2-97F347E6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617308"/>
            <a:ext cx="1766802" cy="1161912"/>
          </a:xfrm>
          <a:prstGeom prst="rect">
            <a:avLst/>
          </a:prstGeom>
        </p:spPr>
      </p:pic>
      <p:pic>
        <p:nvPicPr>
          <p:cNvPr id="19" name="Picture 18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BE7B09AE-A890-CD29-3D26-9745E63BA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2066342"/>
            <a:ext cx="1766802" cy="1161912"/>
          </a:xfrm>
          <a:prstGeom prst="rect">
            <a:avLst/>
          </a:prstGeom>
        </p:spPr>
      </p:pic>
      <p:pic>
        <p:nvPicPr>
          <p:cNvPr id="20" name="Picture 19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6E825A5C-0BC9-5063-FE3A-01C79B62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3499858"/>
            <a:ext cx="1766802" cy="1161912"/>
          </a:xfrm>
          <a:prstGeom prst="rect">
            <a:avLst/>
          </a:prstGeom>
        </p:spPr>
      </p:pic>
      <p:pic>
        <p:nvPicPr>
          <p:cNvPr id="21" name="Picture 20" descr="A close-up of a picture frame&#10;&#10;AI-generated content may be incorrect.">
            <a:extLst>
              <a:ext uri="{FF2B5EF4-FFF2-40B4-BE49-F238E27FC236}">
                <a16:creationId xmlns:a16="http://schemas.microsoft.com/office/drawing/2014/main" id="{A5CC791F-CBCA-C1CF-9775-FDDA6AC1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4965490"/>
            <a:ext cx="1766802" cy="11619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832974-6E72-26FF-B58D-62EB77CFB35A}"/>
              </a:ext>
            </a:extLst>
          </p:cNvPr>
          <p:cNvSpPr txBox="1"/>
          <p:nvPr/>
        </p:nvSpPr>
        <p:spPr>
          <a:xfrm>
            <a:off x="7875005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5F1D2-4186-AD4B-D5F1-93E2CFFF25CB}"/>
              </a:ext>
            </a:extLst>
          </p:cNvPr>
          <p:cNvSpPr txBox="1"/>
          <p:nvPr/>
        </p:nvSpPr>
        <p:spPr>
          <a:xfrm>
            <a:off x="7154884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F1EC9F-315C-5EDB-D565-EA41B1F9BFC2}"/>
              </a:ext>
            </a:extLst>
          </p:cNvPr>
          <p:cNvSpPr txBox="1"/>
          <p:nvPr/>
        </p:nvSpPr>
        <p:spPr>
          <a:xfrm>
            <a:off x="7154884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D9101-AE2E-49DE-B0CC-F52AC8BCB3DE}"/>
              </a:ext>
            </a:extLst>
          </p:cNvPr>
          <p:cNvSpPr txBox="1"/>
          <p:nvPr/>
        </p:nvSpPr>
        <p:spPr>
          <a:xfrm>
            <a:off x="7871518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96B9A4-D7A8-E028-A5F4-24FB4D139B8C}"/>
              </a:ext>
            </a:extLst>
          </p:cNvPr>
          <p:cNvSpPr txBox="1"/>
          <p:nvPr/>
        </p:nvSpPr>
        <p:spPr>
          <a:xfrm>
            <a:off x="7154886" y="105717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4043E-0376-365C-6E7C-B1B29A26A001}"/>
              </a:ext>
            </a:extLst>
          </p:cNvPr>
          <p:cNvSpPr txBox="1"/>
          <p:nvPr/>
        </p:nvSpPr>
        <p:spPr>
          <a:xfrm>
            <a:off x="7154885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1F4FC4-21B7-4F84-3C90-593B3F699740}"/>
              </a:ext>
            </a:extLst>
          </p:cNvPr>
          <p:cNvSpPr txBox="1"/>
          <p:nvPr/>
        </p:nvSpPr>
        <p:spPr>
          <a:xfrm>
            <a:off x="7875007" y="105481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D66DA7-5FA4-4A0D-D6FE-6A760C1CEBF2}"/>
              </a:ext>
            </a:extLst>
          </p:cNvPr>
          <p:cNvSpPr txBox="1"/>
          <p:nvPr/>
        </p:nvSpPr>
        <p:spPr>
          <a:xfrm>
            <a:off x="9897108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3045D2-B2AD-2358-15FC-084A57610761}"/>
              </a:ext>
            </a:extLst>
          </p:cNvPr>
          <p:cNvSpPr txBox="1"/>
          <p:nvPr/>
        </p:nvSpPr>
        <p:spPr>
          <a:xfrm>
            <a:off x="9161737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E75BFA-4D2D-BE0B-7FEF-8B488ADC7AB4}"/>
              </a:ext>
            </a:extLst>
          </p:cNvPr>
          <p:cNvSpPr txBox="1"/>
          <p:nvPr/>
        </p:nvSpPr>
        <p:spPr>
          <a:xfrm>
            <a:off x="9161738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29333E-824D-78AF-B424-F77DD9989AB8}"/>
              </a:ext>
            </a:extLst>
          </p:cNvPr>
          <p:cNvSpPr txBox="1"/>
          <p:nvPr/>
        </p:nvSpPr>
        <p:spPr>
          <a:xfrm>
            <a:off x="9897108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368CEC-E610-54FE-4155-34D20658E608}"/>
              </a:ext>
            </a:extLst>
          </p:cNvPr>
          <p:cNvSpPr txBox="1"/>
          <p:nvPr/>
        </p:nvSpPr>
        <p:spPr>
          <a:xfrm>
            <a:off x="9161738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3AF14E-A952-5B18-9490-E574A6ED0CA7}"/>
              </a:ext>
            </a:extLst>
          </p:cNvPr>
          <p:cNvSpPr txBox="1"/>
          <p:nvPr/>
        </p:nvSpPr>
        <p:spPr>
          <a:xfrm>
            <a:off x="989710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BD61D-CF65-864E-192F-5109C319908B}"/>
              </a:ext>
            </a:extLst>
          </p:cNvPr>
          <p:cNvSpPr txBox="1"/>
          <p:nvPr/>
        </p:nvSpPr>
        <p:spPr>
          <a:xfrm>
            <a:off x="9091975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460690-2F8B-DD6A-9986-D3026E80BD9D}"/>
              </a:ext>
            </a:extLst>
          </p:cNvPr>
          <p:cNvSpPr txBox="1"/>
          <p:nvPr/>
        </p:nvSpPr>
        <p:spPr>
          <a:xfrm>
            <a:off x="9897109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A0B2BF-075E-92D6-9C59-D3FA515A5F51}"/>
              </a:ext>
            </a:extLst>
          </p:cNvPr>
          <p:cNvSpPr txBox="1"/>
          <p:nvPr/>
        </p:nvSpPr>
        <p:spPr>
          <a:xfrm>
            <a:off x="5169569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A0365-EAD8-1179-770C-829193E15881}"/>
              </a:ext>
            </a:extLst>
          </p:cNvPr>
          <p:cNvSpPr txBox="1"/>
          <p:nvPr/>
        </p:nvSpPr>
        <p:spPr>
          <a:xfrm>
            <a:off x="5873979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8F9946-4B02-A2CA-BC1C-909E1D190C08}"/>
              </a:ext>
            </a:extLst>
          </p:cNvPr>
          <p:cNvSpPr txBox="1"/>
          <p:nvPr/>
        </p:nvSpPr>
        <p:spPr>
          <a:xfrm>
            <a:off x="5890538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C167FC-8E1E-47ED-2ACD-F8A7F08C2CCA}"/>
              </a:ext>
            </a:extLst>
          </p:cNvPr>
          <p:cNvSpPr txBox="1"/>
          <p:nvPr/>
        </p:nvSpPr>
        <p:spPr>
          <a:xfrm>
            <a:off x="5148033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61B24-9AF9-1A2B-26FA-3FC37410DC2E}"/>
              </a:ext>
            </a:extLst>
          </p:cNvPr>
          <p:cNvSpPr txBox="1"/>
          <p:nvPr/>
        </p:nvSpPr>
        <p:spPr>
          <a:xfrm>
            <a:off x="5871947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D992FA-5D56-791A-AFBC-1DDC0A26A118}"/>
              </a:ext>
            </a:extLst>
          </p:cNvPr>
          <p:cNvSpPr txBox="1"/>
          <p:nvPr/>
        </p:nvSpPr>
        <p:spPr>
          <a:xfrm>
            <a:off x="516956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61C112-1891-E26D-4ED0-3CD68CB94F49}"/>
              </a:ext>
            </a:extLst>
          </p:cNvPr>
          <p:cNvSpPr txBox="1"/>
          <p:nvPr/>
        </p:nvSpPr>
        <p:spPr>
          <a:xfrm>
            <a:off x="5148034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9173F3-37C8-2ADA-EECC-2B3776C86AC1}"/>
              </a:ext>
            </a:extLst>
          </p:cNvPr>
          <p:cNvSpPr txBox="1"/>
          <p:nvPr/>
        </p:nvSpPr>
        <p:spPr>
          <a:xfrm>
            <a:off x="5868155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8EDE9B-70F9-BCEE-1F22-546318E2EBCA}"/>
              </a:ext>
            </a:extLst>
          </p:cNvPr>
          <p:cNvSpPr txBox="1"/>
          <p:nvPr/>
        </p:nvSpPr>
        <p:spPr>
          <a:xfrm>
            <a:off x="1134328" y="10445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6EAF1E-381F-BAE4-859E-78C733D58BED}"/>
              </a:ext>
            </a:extLst>
          </p:cNvPr>
          <p:cNvSpPr txBox="1"/>
          <p:nvPr/>
        </p:nvSpPr>
        <p:spPr>
          <a:xfrm>
            <a:off x="1854450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311DF0-D28D-5AFC-A9E3-A326B17F6A5F}"/>
              </a:ext>
            </a:extLst>
          </p:cNvPr>
          <p:cNvSpPr txBox="1"/>
          <p:nvPr/>
        </p:nvSpPr>
        <p:spPr>
          <a:xfrm>
            <a:off x="1854451" y="2478021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6B5BCE-4A96-B68C-49A4-31B3934A2667}"/>
              </a:ext>
            </a:extLst>
          </p:cNvPr>
          <p:cNvSpPr txBox="1"/>
          <p:nvPr/>
        </p:nvSpPr>
        <p:spPr>
          <a:xfrm>
            <a:off x="3892748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115516-91AA-915C-479D-E839A727283F}"/>
              </a:ext>
            </a:extLst>
          </p:cNvPr>
          <p:cNvSpPr txBox="1"/>
          <p:nvPr/>
        </p:nvSpPr>
        <p:spPr>
          <a:xfrm>
            <a:off x="3157377" y="102898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2DFF76-541E-8F01-2A79-E2715096B8C4}"/>
              </a:ext>
            </a:extLst>
          </p:cNvPr>
          <p:cNvSpPr txBox="1"/>
          <p:nvPr/>
        </p:nvSpPr>
        <p:spPr>
          <a:xfrm>
            <a:off x="3876551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AAG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FA28D9-6972-0378-F43B-24865D2B89E7}"/>
              </a:ext>
            </a:extLst>
          </p:cNvPr>
          <p:cNvSpPr txBox="1"/>
          <p:nvPr/>
        </p:nvSpPr>
        <p:spPr>
          <a:xfrm>
            <a:off x="3141181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UCU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9B031E-29DA-B58E-A00C-661C7CAF29FA}"/>
              </a:ext>
            </a:extLst>
          </p:cNvPr>
          <p:cNvSpPr txBox="1"/>
          <p:nvPr/>
        </p:nvSpPr>
        <p:spPr>
          <a:xfrm>
            <a:off x="3141182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5CB8BF-006B-8BE9-52CF-EE1DA6AC24F3}"/>
              </a:ext>
            </a:extLst>
          </p:cNvPr>
          <p:cNvSpPr txBox="1"/>
          <p:nvPr/>
        </p:nvSpPr>
        <p:spPr>
          <a:xfrm>
            <a:off x="3861303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GGU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ADC9AA-A6F9-732A-9A12-13BA0648648F}"/>
              </a:ext>
            </a:extLst>
          </p:cNvPr>
          <p:cNvSpPr txBox="1"/>
          <p:nvPr/>
        </p:nvSpPr>
        <p:spPr>
          <a:xfrm>
            <a:off x="3176372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9D82B6-5899-B254-B047-50324AD323A4}"/>
              </a:ext>
            </a:extLst>
          </p:cNvPr>
          <p:cNvSpPr txBox="1"/>
          <p:nvPr/>
        </p:nvSpPr>
        <p:spPr>
          <a:xfrm>
            <a:off x="3861303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CC230D-E9BD-BF41-4BFA-54709AF69CAC}"/>
              </a:ext>
            </a:extLst>
          </p:cNvPr>
          <p:cNvSpPr txBox="1"/>
          <p:nvPr/>
        </p:nvSpPr>
        <p:spPr>
          <a:xfrm>
            <a:off x="7871518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CGG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704350-EAAC-CB3C-0A02-30DA11AE93C3}"/>
              </a:ext>
            </a:extLst>
          </p:cNvPr>
          <p:cNvSpPr txBox="1"/>
          <p:nvPr/>
        </p:nvSpPr>
        <p:spPr>
          <a:xfrm>
            <a:off x="1134329" y="2470262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GAA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0B0F67-6A6E-427F-FDD9-1AE244B63BEA}"/>
              </a:ext>
            </a:extLst>
          </p:cNvPr>
          <p:cNvSpPr txBox="1"/>
          <p:nvPr/>
        </p:nvSpPr>
        <p:spPr>
          <a:xfrm>
            <a:off x="1155269" y="3911537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UUU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40F56C-8D40-82F2-D636-D2EEB54F4114}"/>
              </a:ext>
            </a:extLst>
          </p:cNvPr>
          <p:cNvSpPr txBox="1"/>
          <p:nvPr/>
        </p:nvSpPr>
        <p:spPr>
          <a:xfrm>
            <a:off x="1155269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CUG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F5203F-136B-DCC0-AF5A-A715048A0A35}"/>
              </a:ext>
            </a:extLst>
          </p:cNvPr>
          <p:cNvSpPr txBox="1"/>
          <p:nvPr/>
        </p:nvSpPr>
        <p:spPr>
          <a:xfrm>
            <a:off x="1884168" y="5377169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GUC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1B6DD7-A62F-FEF3-2896-B5BBCB7AB5BE}"/>
              </a:ext>
            </a:extLst>
          </p:cNvPr>
          <p:cNvSpPr txBox="1"/>
          <p:nvPr/>
        </p:nvSpPr>
        <p:spPr>
          <a:xfrm>
            <a:off x="1816080" y="1044505"/>
            <a:ext cx="7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ACC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18D2-63FB-231A-1BC4-D29A3F6F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carpet&#10;&#10;AI-generated content may be incorrect.">
            <a:extLst>
              <a:ext uri="{FF2B5EF4-FFF2-40B4-BE49-F238E27FC236}">
                <a16:creationId xmlns:a16="http://schemas.microsoft.com/office/drawing/2014/main" id="{4913CC3E-D2F4-627D-EBE0-325A8B1D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4620528"/>
            <a:ext cx="1766802" cy="1177868"/>
          </a:xfrm>
          <a:prstGeom prst="rect">
            <a:avLst/>
          </a:prstGeom>
        </p:spPr>
      </p:pic>
      <p:pic>
        <p:nvPicPr>
          <p:cNvPr id="35" name="Picture 3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0A2D5799-1A24-4721-0514-E9DAA53A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4689263"/>
            <a:ext cx="1482859" cy="926787"/>
          </a:xfrm>
          <a:prstGeom prst="rect">
            <a:avLst/>
          </a:prstGeom>
        </p:spPr>
      </p:pic>
      <p:pic>
        <p:nvPicPr>
          <p:cNvPr id="40" name="Picture 39" descr="A close-up of a carpet&#10;&#10;AI-generated content may be incorrect.">
            <a:extLst>
              <a:ext uri="{FF2B5EF4-FFF2-40B4-BE49-F238E27FC236}">
                <a16:creationId xmlns:a16="http://schemas.microsoft.com/office/drawing/2014/main" id="{F4F61B2D-BC99-6E96-61B6-3B17B695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4620528"/>
            <a:ext cx="1766802" cy="1177868"/>
          </a:xfrm>
          <a:prstGeom prst="rect">
            <a:avLst/>
          </a:prstGeom>
        </p:spPr>
      </p:pic>
      <p:pic>
        <p:nvPicPr>
          <p:cNvPr id="41" name="Picture 4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A500799A-3F99-6E3B-9E83-F86B67D7A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4689263"/>
            <a:ext cx="1482859" cy="926787"/>
          </a:xfrm>
          <a:prstGeom prst="rect">
            <a:avLst/>
          </a:prstGeom>
        </p:spPr>
      </p:pic>
      <p:pic>
        <p:nvPicPr>
          <p:cNvPr id="42" name="Picture 41" descr="A close-up of a carpet&#10;&#10;AI-generated content may be incorrect.">
            <a:extLst>
              <a:ext uri="{FF2B5EF4-FFF2-40B4-BE49-F238E27FC236}">
                <a16:creationId xmlns:a16="http://schemas.microsoft.com/office/drawing/2014/main" id="{868F9E33-03F2-DFB2-C348-3D7C325E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4620528"/>
            <a:ext cx="1766802" cy="1177868"/>
          </a:xfrm>
          <a:prstGeom prst="rect">
            <a:avLst/>
          </a:prstGeom>
        </p:spPr>
      </p:pic>
      <p:pic>
        <p:nvPicPr>
          <p:cNvPr id="43" name="Picture 4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76A29197-9FA7-3989-A3FB-06242EA4C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4689263"/>
            <a:ext cx="1482859" cy="926787"/>
          </a:xfrm>
          <a:prstGeom prst="rect">
            <a:avLst/>
          </a:prstGeom>
        </p:spPr>
      </p:pic>
      <p:pic>
        <p:nvPicPr>
          <p:cNvPr id="44" name="Picture 43" descr="A close-up of a carpet&#10;&#10;AI-generated content may be incorrect.">
            <a:extLst>
              <a:ext uri="{FF2B5EF4-FFF2-40B4-BE49-F238E27FC236}">
                <a16:creationId xmlns:a16="http://schemas.microsoft.com/office/drawing/2014/main" id="{0F940FE2-DB06-8938-30A5-094111F0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4620528"/>
            <a:ext cx="1766802" cy="1177868"/>
          </a:xfrm>
          <a:prstGeom prst="rect">
            <a:avLst/>
          </a:prstGeom>
        </p:spPr>
      </p:pic>
      <p:pic>
        <p:nvPicPr>
          <p:cNvPr id="45" name="Picture 4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C527200F-EB41-AAF7-0045-807516B06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4689263"/>
            <a:ext cx="1482859" cy="926787"/>
          </a:xfrm>
          <a:prstGeom prst="rect">
            <a:avLst/>
          </a:prstGeom>
        </p:spPr>
      </p:pic>
      <p:pic>
        <p:nvPicPr>
          <p:cNvPr id="46" name="Picture 45" descr="A close-up of a carpet&#10;&#10;AI-generated content may be incorrect.">
            <a:extLst>
              <a:ext uri="{FF2B5EF4-FFF2-40B4-BE49-F238E27FC236}">
                <a16:creationId xmlns:a16="http://schemas.microsoft.com/office/drawing/2014/main" id="{7420A708-2BFC-6F5B-7333-3EC69BB9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4620528"/>
            <a:ext cx="1766802" cy="1177868"/>
          </a:xfrm>
          <a:prstGeom prst="rect">
            <a:avLst/>
          </a:prstGeom>
        </p:spPr>
      </p:pic>
      <p:pic>
        <p:nvPicPr>
          <p:cNvPr id="47" name="Picture 4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90E5EFC-9472-A345-2989-DA7EC13DD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4689263"/>
            <a:ext cx="1482859" cy="926787"/>
          </a:xfrm>
          <a:prstGeom prst="rect">
            <a:avLst/>
          </a:prstGeom>
        </p:spPr>
      </p:pic>
      <p:pic>
        <p:nvPicPr>
          <p:cNvPr id="48" name="Picture 47" descr="A close-up of a carpet&#10;&#10;AI-generated content may be incorrect.">
            <a:extLst>
              <a:ext uri="{FF2B5EF4-FFF2-40B4-BE49-F238E27FC236}">
                <a16:creationId xmlns:a16="http://schemas.microsoft.com/office/drawing/2014/main" id="{98B26BE9-57EA-0BFB-2F3F-A33EA631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3099111"/>
            <a:ext cx="1766802" cy="1177868"/>
          </a:xfrm>
          <a:prstGeom prst="rect">
            <a:avLst/>
          </a:prstGeom>
        </p:spPr>
      </p:pic>
      <p:pic>
        <p:nvPicPr>
          <p:cNvPr id="49" name="Picture 4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BBC40863-7027-C31D-8952-051E2CF1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3167846"/>
            <a:ext cx="1482859" cy="926787"/>
          </a:xfrm>
          <a:prstGeom prst="rect">
            <a:avLst/>
          </a:prstGeom>
        </p:spPr>
      </p:pic>
      <p:pic>
        <p:nvPicPr>
          <p:cNvPr id="50" name="Picture 49" descr="A close-up of a carpet&#10;&#10;AI-generated content may be incorrect.">
            <a:extLst>
              <a:ext uri="{FF2B5EF4-FFF2-40B4-BE49-F238E27FC236}">
                <a16:creationId xmlns:a16="http://schemas.microsoft.com/office/drawing/2014/main" id="{5E32B258-3483-B68E-C5CE-5CC9A55E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577694"/>
            <a:ext cx="1766802" cy="1177868"/>
          </a:xfrm>
          <a:prstGeom prst="rect">
            <a:avLst/>
          </a:prstGeom>
        </p:spPr>
      </p:pic>
      <p:pic>
        <p:nvPicPr>
          <p:cNvPr id="51" name="Picture 5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D1014E12-E1A6-1D7B-B299-6DC91FE2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646429"/>
            <a:ext cx="1482859" cy="926787"/>
          </a:xfrm>
          <a:prstGeom prst="rect">
            <a:avLst/>
          </a:prstGeom>
        </p:spPr>
      </p:pic>
      <p:pic>
        <p:nvPicPr>
          <p:cNvPr id="52" name="Picture 51" descr="A close-up of a carpet&#10;&#10;AI-generated content may be incorrect.">
            <a:extLst>
              <a:ext uri="{FF2B5EF4-FFF2-40B4-BE49-F238E27FC236}">
                <a16:creationId xmlns:a16="http://schemas.microsoft.com/office/drawing/2014/main" id="{E5E41EA9-6300-D5B0-824C-2A634FD0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25012"/>
            <a:ext cx="1766802" cy="1177868"/>
          </a:xfrm>
          <a:prstGeom prst="rect">
            <a:avLst/>
          </a:prstGeom>
        </p:spPr>
      </p:pic>
      <p:pic>
        <p:nvPicPr>
          <p:cNvPr id="53" name="Picture 5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973E47CC-5D6A-1B18-A190-5D4ABC9B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93747"/>
            <a:ext cx="1482859" cy="926787"/>
          </a:xfrm>
          <a:prstGeom prst="rect">
            <a:avLst/>
          </a:prstGeom>
        </p:spPr>
      </p:pic>
      <p:pic>
        <p:nvPicPr>
          <p:cNvPr id="54" name="Picture 53" descr="A close-up of a carpet&#10;&#10;AI-generated content may be incorrect.">
            <a:extLst>
              <a:ext uri="{FF2B5EF4-FFF2-40B4-BE49-F238E27FC236}">
                <a16:creationId xmlns:a16="http://schemas.microsoft.com/office/drawing/2014/main" id="{D00BDD04-0562-886C-CF67-2008CA91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3099111"/>
            <a:ext cx="1766802" cy="1177868"/>
          </a:xfrm>
          <a:prstGeom prst="rect">
            <a:avLst/>
          </a:prstGeom>
        </p:spPr>
      </p:pic>
      <p:pic>
        <p:nvPicPr>
          <p:cNvPr id="55" name="Picture 5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828B2022-390E-1A2F-A118-862A70B8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3167846"/>
            <a:ext cx="1482859" cy="926787"/>
          </a:xfrm>
          <a:prstGeom prst="rect">
            <a:avLst/>
          </a:prstGeom>
        </p:spPr>
      </p:pic>
      <p:pic>
        <p:nvPicPr>
          <p:cNvPr id="56" name="Picture 55" descr="A close-up of a carpet&#10;&#10;AI-generated content may be incorrect.">
            <a:extLst>
              <a:ext uri="{FF2B5EF4-FFF2-40B4-BE49-F238E27FC236}">
                <a16:creationId xmlns:a16="http://schemas.microsoft.com/office/drawing/2014/main" id="{FC7CF2A7-BF00-4DD4-2BDB-0BA58D5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3099111"/>
            <a:ext cx="1766802" cy="1177868"/>
          </a:xfrm>
          <a:prstGeom prst="rect">
            <a:avLst/>
          </a:prstGeom>
        </p:spPr>
      </p:pic>
      <p:pic>
        <p:nvPicPr>
          <p:cNvPr id="57" name="Picture 5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8C4B226-5CF5-7C0B-B899-0F989190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3167846"/>
            <a:ext cx="1482859" cy="926787"/>
          </a:xfrm>
          <a:prstGeom prst="rect">
            <a:avLst/>
          </a:prstGeom>
        </p:spPr>
      </p:pic>
      <p:pic>
        <p:nvPicPr>
          <p:cNvPr id="58" name="Picture 57" descr="A close-up of a carpet&#10;&#10;AI-generated content may be incorrect.">
            <a:extLst>
              <a:ext uri="{FF2B5EF4-FFF2-40B4-BE49-F238E27FC236}">
                <a16:creationId xmlns:a16="http://schemas.microsoft.com/office/drawing/2014/main" id="{7982B49D-0A06-EE53-0DF2-D223D643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3099111"/>
            <a:ext cx="1766802" cy="1177868"/>
          </a:xfrm>
          <a:prstGeom prst="rect">
            <a:avLst/>
          </a:prstGeom>
        </p:spPr>
      </p:pic>
      <p:pic>
        <p:nvPicPr>
          <p:cNvPr id="59" name="Picture 5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EA90B60D-C948-17E8-8DB6-9D5B66E4C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3167846"/>
            <a:ext cx="1482859" cy="926787"/>
          </a:xfrm>
          <a:prstGeom prst="rect">
            <a:avLst/>
          </a:prstGeom>
        </p:spPr>
      </p:pic>
      <p:pic>
        <p:nvPicPr>
          <p:cNvPr id="60" name="Picture 59" descr="A close-up of a carpet&#10;&#10;AI-generated content may be incorrect.">
            <a:extLst>
              <a:ext uri="{FF2B5EF4-FFF2-40B4-BE49-F238E27FC236}">
                <a16:creationId xmlns:a16="http://schemas.microsoft.com/office/drawing/2014/main" id="{D34A42D6-22ED-8523-F379-B64822DD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3099111"/>
            <a:ext cx="1766802" cy="1177868"/>
          </a:xfrm>
          <a:prstGeom prst="rect">
            <a:avLst/>
          </a:prstGeom>
        </p:spPr>
      </p:pic>
      <p:pic>
        <p:nvPicPr>
          <p:cNvPr id="61" name="Picture 6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0BE170F3-A6AB-A8E6-173D-3C195CB1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3167846"/>
            <a:ext cx="1482859" cy="926787"/>
          </a:xfrm>
          <a:prstGeom prst="rect">
            <a:avLst/>
          </a:prstGeom>
        </p:spPr>
      </p:pic>
      <p:pic>
        <p:nvPicPr>
          <p:cNvPr id="62" name="Picture 61" descr="A close-up of a carpet&#10;&#10;AI-generated content may be incorrect.">
            <a:extLst>
              <a:ext uri="{FF2B5EF4-FFF2-40B4-BE49-F238E27FC236}">
                <a16:creationId xmlns:a16="http://schemas.microsoft.com/office/drawing/2014/main" id="{BDC71936-5607-D946-6FB6-F9C89117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1577694"/>
            <a:ext cx="1766802" cy="1177868"/>
          </a:xfrm>
          <a:prstGeom prst="rect">
            <a:avLst/>
          </a:prstGeom>
        </p:spPr>
      </p:pic>
      <p:pic>
        <p:nvPicPr>
          <p:cNvPr id="63" name="Picture 6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BAA0922A-4254-0B09-C315-76C2DBC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646429"/>
            <a:ext cx="1482859" cy="926787"/>
          </a:xfrm>
          <a:prstGeom prst="rect">
            <a:avLst/>
          </a:prstGeom>
        </p:spPr>
      </p:pic>
      <p:pic>
        <p:nvPicPr>
          <p:cNvPr id="64" name="Picture 63" descr="A close-up of a carpet&#10;&#10;AI-generated content may be incorrect.">
            <a:extLst>
              <a:ext uri="{FF2B5EF4-FFF2-40B4-BE49-F238E27FC236}">
                <a16:creationId xmlns:a16="http://schemas.microsoft.com/office/drawing/2014/main" id="{BA6489A7-4786-B0AD-E007-45AF0778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577694"/>
            <a:ext cx="1766802" cy="1177868"/>
          </a:xfrm>
          <a:prstGeom prst="rect">
            <a:avLst/>
          </a:prstGeom>
        </p:spPr>
      </p:pic>
      <p:pic>
        <p:nvPicPr>
          <p:cNvPr id="65" name="Picture 6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5DAAA7F2-8499-8936-F114-F8D8AB6F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1646429"/>
            <a:ext cx="1482859" cy="926787"/>
          </a:xfrm>
          <a:prstGeom prst="rect">
            <a:avLst/>
          </a:prstGeom>
        </p:spPr>
      </p:pic>
      <p:pic>
        <p:nvPicPr>
          <p:cNvPr id="66" name="Picture 65" descr="A close-up of a carpet&#10;&#10;AI-generated content may be incorrect.">
            <a:extLst>
              <a:ext uri="{FF2B5EF4-FFF2-40B4-BE49-F238E27FC236}">
                <a16:creationId xmlns:a16="http://schemas.microsoft.com/office/drawing/2014/main" id="{7AE83AD4-48B1-592F-6D7D-90FE2FFC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1577694"/>
            <a:ext cx="1766802" cy="1177868"/>
          </a:xfrm>
          <a:prstGeom prst="rect">
            <a:avLst/>
          </a:prstGeom>
        </p:spPr>
      </p:pic>
      <p:pic>
        <p:nvPicPr>
          <p:cNvPr id="67" name="Picture 6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25907B28-9530-5DAD-20A8-33060A4FC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1646429"/>
            <a:ext cx="1482859" cy="926787"/>
          </a:xfrm>
          <a:prstGeom prst="rect">
            <a:avLst/>
          </a:prstGeom>
        </p:spPr>
      </p:pic>
      <p:pic>
        <p:nvPicPr>
          <p:cNvPr id="68" name="Picture 67" descr="A close-up of a carpet&#10;&#10;AI-generated content may be incorrect.">
            <a:extLst>
              <a:ext uri="{FF2B5EF4-FFF2-40B4-BE49-F238E27FC236}">
                <a16:creationId xmlns:a16="http://schemas.microsoft.com/office/drawing/2014/main" id="{EDEDFF0A-4FF7-1231-6A39-DFB032E9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577694"/>
            <a:ext cx="1766802" cy="1177868"/>
          </a:xfrm>
          <a:prstGeom prst="rect">
            <a:avLst/>
          </a:prstGeom>
        </p:spPr>
      </p:pic>
      <p:pic>
        <p:nvPicPr>
          <p:cNvPr id="69" name="Picture 6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9E4291A6-A944-5E67-AC99-A5CD4A72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1646429"/>
            <a:ext cx="1482859" cy="926787"/>
          </a:xfrm>
          <a:prstGeom prst="rect">
            <a:avLst/>
          </a:prstGeom>
        </p:spPr>
      </p:pic>
      <p:pic>
        <p:nvPicPr>
          <p:cNvPr id="70" name="Picture 69" descr="A close-up of a carpet&#10;&#10;AI-generated content may be incorrect.">
            <a:extLst>
              <a:ext uri="{FF2B5EF4-FFF2-40B4-BE49-F238E27FC236}">
                <a16:creationId xmlns:a16="http://schemas.microsoft.com/office/drawing/2014/main" id="{ABF177DB-4F90-7A41-BB6D-9377432E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01" y="140781"/>
            <a:ext cx="1766802" cy="1177868"/>
          </a:xfrm>
          <a:prstGeom prst="rect">
            <a:avLst/>
          </a:prstGeom>
        </p:spPr>
      </p:pic>
      <p:pic>
        <p:nvPicPr>
          <p:cNvPr id="71" name="Picture 7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4DEBE42-9D71-4CA9-D211-3EB26ECAA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32817"/>
            <a:ext cx="1482859" cy="926787"/>
          </a:xfrm>
          <a:prstGeom prst="rect">
            <a:avLst/>
          </a:prstGeom>
        </p:spPr>
      </p:pic>
      <p:pic>
        <p:nvPicPr>
          <p:cNvPr id="72" name="Picture 71" descr="A close-up of a carpet&#10;&#10;AI-generated content may be incorrect.">
            <a:extLst>
              <a:ext uri="{FF2B5EF4-FFF2-40B4-BE49-F238E27FC236}">
                <a16:creationId xmlns:a16="http://schemas.microsoft.com/office/drawing/2014/main" id="{5E43A956-E49C-57EC-E1E1-5D838886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46500"/>
            <a:ext cx="1766802" cy="1177868"/>
          </a:xfrm>
          <a:prstGeom prst="rect">
            <a:avLst/>
          </a:prstGeom>
        </p:spPr>
      </p:pic>
      <p:pic>
        <p:nvPicPr>
          <p:cNvPr id="73" name="Picture 7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F96980BD-1DFE-6A18-9DBD-1B002AAE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68735"/>
            <a:ext cx="1482859" cy="926787"/>
          </a:xfrm>
          <a:prstGeom prst="rect">
            <a:avLst/>
          </a:prstGeom>
        </p:spPr>
      </p:pic>
      <p:pic>
        <p:nvPicPr>
          <p:cNvPr id="76" name="Picture 75" descr="A close-up of a carpet&#10;&#10;AI-generated content may be incorrect.">
            <a:extLst>
              <a:ext uri="{FF2B5EF4-FFF2-40B4-BE49-F238E27FC236}">
                <a16:creationId xmlns:a16="http://schemas.microsoft.com/office/drawing/2014/main" id="{A64FEF95-AECD-551D-AF63-DC249802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23" y="140781"/>
            <a:ext cx="1766802" cy="1177868"/>
          </a:xfrm>
          <a:prstGeom prst="rect">
            <a:avLst/>
          </a:prstGeom>
        </p:spPr>
      </p:pic>
      <p:pic>
        <p:nvPicPr>
          <p:cNvPr id="77" name="Picture 7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B75BCD8-2CD4-8667-8A2E-378C7802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60" y="209516"/>
            <a:ext cx="1482859" cy="926787"/>
          </a:xfrm>
          <a:prstGeom prst="rect">
            <a:avLst/>
          </a:prstGeom>
        </p:spPr>
      </p:pic>
      <p:pic>
        <p:nvPicPr>
          <p:cNvPr id="78" name="Picture 77" descr="A close-up of a carpet&#10;&#10;AI-generated content may be incorrect.">
            <a:extLst>
              <a:ext uri="{FF2B5EF4-FFF2-40B4-BE49-F238E27FC236}">
                <a16:creationId xmlns:a16="http://schemas.microsoft.com/office/drawing/2014/main" id="{16D320AE-21A4-AD1C-2B5D-DABFB5B0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40781"/>
            <a:ext cx="1766802" cy="1177868"/>
          </a:xfrm>
          <a:prstGeom prst="rect">
            <a:avLst/>
          </a:prstGeom>
        </p:spPr>
      </p:pic>
      <p:pic>
        <p:nvPicPr>
          <p:cNvPr id="79" name="Picture 7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268BA0CE-F75A-F5F6-C84D-5C4C18C4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209516"/>
            <a:ext cx="1482859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ECE0-72E2-6A9C-4C87-CCAE0FD7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carpet&#10;&#10;AI-generated content may be incorrect.">
            <a:extLst>
              <a:ext uri="{FF2B5EF4-FFF2-40B4-BE49-F238E27FC236}">
                <a16:creationId xmlns:a16="http://schemas.microsoft.com/office/drawing/2014/main" id="{18827BB6-6DC5-485D-05EB-8715ECE4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4620528"/>
            <a:ext cx="1766802" cy="1177868"/>
          </a:xfrm>
          <a:prstGeom prst="rect">
            <a:avLst/>
          </a:prstGeom>
        </p:spPr>
      </p:pic>
      <p:pic>
        <p:nvPicPr>
          <p:cNvPr id="35" name="Picture 3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8007697B-3EC0-2EE8-1AD3-09CF2716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4689263"/>
            <a:ext cx="1482859" cy="926787"/>
          </a:xfrm>
          <a:prstGeom prst="rect">
            <a:avLst/>
          </a:prstGeom>
        </p:spPr>
      </p:pic>
      <p:pic>
        <p:nvPicPr>
          <p:cNvPr id="40" name="Picture 39" descr="A close-up of a carpet&#10;&#10;AI-generated content may be incorrect.">
            <a:extLst>
              <a:ext uri="{FF2B5EF4-FFF2-40B4-BE49-F238E27FC236}">
                <a16:creationId xmlns:a16="http://schemas.microsoft.com/office/drawing/2014/main" id="{29005015-C8C0-C361-256F-6F8ECD75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4620528"/>
            <a:ext cx="1766802" cy="1177868"/>
          </a:xfrm>
          <a:prstGeom prst="rect">
            <a:avLst/>
          </a:prstGeom>
        </p:spPr>
      </p:pic>
      <p:pic>
        <p:nvPicPr>
          <p:cNvPr id="41" name="Picture 4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763432C4-C0F7-4E44-CC0B-267BC9CFC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4689263"/>
            <a:ext cx="1482859" cy="926787"/>
          </a:xfrm>
          <a:prstGeom prst="rect">
            <a:avLst/>
          </a:prstGeom>
        </p:spPr>
      </p:pic>
      <p:pic>
        <p:nvPicPr>
          <p:cNvPr id="42" name="Picture 41" descr="A close-up of a carpet&#10;&#10;AI-generated content may be incorrect.">
            <a:extLst>
              <a:ext uri="{FF2B5EF4-FFF2-40B4-BE49-F238E27FC236}">
                <a16:creationId xmlns:a16="http://schemas.microsoft.com/office/drawing/2014/main" id="{176F9A8B-39B7-DDED-39FE-792F0A0A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4620528"/>
            <a:ext cx="1766802" cy="1177868"/>
          </a:xfrm>
          <a:prstGeom prst="rect">
            <a:avLst/>
          </a:prstGeom>
        </p:spPr>
      </p:pic>
      <p:pic>
        <p:nvPicPr>
          <p:cNvPr id="43" name="Picture 4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AFFA966A-44E2-4D7E-B1D0-5C97D1FB5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4689263"/>
            <a:ext cx="1482859" cy="926787"/>
          </a:xfrm>
          <a:prstGeom prst="rect">
            <a:avLst/>
          </a:prstGeom>
        </p:spPr>
      </p:pic>
      <p:pic>
        <p:nvPicPr>
          <p:cNvPr id="44" name="Picture 43" descr="A close-up of a carpet&#10;&#10;AI-generated content may be incorrect.">
            <a:extLst>
              <a:ext uri="{FF2B5EF4-FFF2-40B4-BE49-F238E27FC236}">
                <a16:creationId xmlns:a16="http://schemas.microsoft.com/office/drawing/2014/main" id="{5A0309E4-CB97-362C-1836-014C83C0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4620528"/>
            <a:ext cx="1766802" cy="1177868"/>
          </a:xfrm>
          <a:prstGeom prst="rect">
            <a:avLst/>
          </a:prstGeom>
        </p:spPr>
      </p:pic>
      <p:pic>
        <p:nvPicPr>
          <p:cNvPr id="45" name="Picture 4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9C17C8CB-7CCA-357D-96BB-E2855999E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4689263"/>
            <a:ext cx="1482859" cy="926787"/>
          </a:xfrm>
          <a:prstGeom prst="rect">
            <a:avLst/>
          </a:prstGeom>
        </p:spPr>
      </p:pic>
      <p:pic>
        <p:nvPicPr>
          <p:cNvPr id="46" name="Picture 45" descr="A close-up of a carpet&#10;&#10;AI-generated content may be incorrect.">
            <a:extLst>
              <a:ext uri="{FF2B5EF4-FFF2-40B4-BE49-F238E27FC236}">
                <a16:creationId xmlns:a16="http://schemas.microsoft.com/office/drawing/2014/main" id="{3D1A80F8-ADF5-A81F-7739-E17F941A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4620528"/>
            <a:ext cx="1766802" cy="1177868"/>
          </a:xfrm>
          <a:prstGeom prst="rect">
            <a:avLst/>
          </a:prstGeom>
        </p:spPr>
      </p:pic>
      <p:pic>
        <p:nvPicPr>
          <p:cNvPr id="47" name="Picture 4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E4A1136-873A-219D-DA48-FD312E8E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4689263"/>
            <a:ext cx="1482859" cy="926787"/>
          </a:xfrm>
          <a:prstGeom prst="rect">
            <a:avLst/>
          </a:prstGeom>
        </p:spPr>
      </p:pic>
      <p:pic>
        <p:nvPicPr>
          <p:cNvPr id="48" name="Picture 47" descr="A close-up of a carpet&#10;&#10;AI-generated content may be incorrect.">
            <a:extLst>
              <a:ext uri="{FF2B5EF4-FFF2-40B4-BE49-F238E27FC236}">
                <a16:creationId xmlns:a16="http://schemas.microsoft.com/office/drawing/2014/main" id="{A9CBA5F7-EF44-F77F-C858-848F7BE1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3099111"/>
            <a:ext cx="1766802" cy="1177868"/>
          </a:xfrm>
          <a:prstGeom prst="rect">
            <a:avLst/>
          </a:prstGeom>
        </p:spPr>
      </p:pic>
      <p:pic>
        <p:nvPicPr>
          <p:cNvPr id="49" name="Picture 4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D4A0386C-0821-990C-72E2-32D17418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3167846"/>
            <a:ext cx="1482859" cy="926787"/>
          </a:xfrm>
          <a:prstGeom prst="rect">
            <a:avLst/>
          </a:prstGeom>
        </p:spPr>
      </p:pic>
      <p:pic>
        <p:nvPicPr>
          <p:cNvPr id="50" name="Picture 49" descr="A close-up of a carpet&#10;&#10;AI-generated content may be incorrect.">
            <a:extLst>
              <a:ext uri="{FF2B5EF4-FFF2-40B4-BE49-F238E27FC236}">
                <a16:creationId xmlns:a16="http://schemas.microsoft.com/office/drawing/2014/main" id="{075D7C5D-663F-2726-B58E-66E75092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577694"/>
            <a:ext cx="1766802" cy="1177868"/>
          </a:xfrm>
          <a:prstGeom prst="rect">
            <a:avLst/>
          </a:prstGeom>
        </p:spPr>
      </p:pic>
      <p:pic>
        <p:nvPicPr>
          <p:cNvPr id="51" name="Picture 5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04782132-FD00-F2E6-03F0-9E6FDEC1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646429"/>
            <a:ext cx="1482859" cy="926787"/>
          </a:xfrm>
          <a:prstGeom prst="rect">
            <a:avLst/>
          </a:prstGeom>
        </p:spPr>
      </p:pic>
      <p:pic>
        <p:nvPicPr>
          <p:cNvPr id="52" name="Picture 51" descr="A close-up of a carpet&#10;&#10;AI-generated content may be incorrect.">
            <a:extLst>
              <a:ext uri="{FF2B5EF4-FFF2-40B4-BE49-F238E27FC236}">
                <a16:creationId xmlns:a16="http://schemas.microsoft.com/office/drawing/2014/main" id="{279A1D57-687D-9DA2-BEC4-F54E2D55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25012"/>
            <a:ext cx="1766802" cy="1177868"/>
          </a:xfrm>
          <a:prstGeom prst="rect">
            <a:avLst/>
          </a:prstGeom>
        </p:spPr>
      </p:pic>
      <p:pic>
        <p:nvPicPr>
          <p:cNvPr id="53" name="Picture 5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EA5467A5-28E6-B7D7-6F75-41AAE6EF9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93747"/>
            <a:ext cx="1482859" cy="926787"/>
          </a:xfrm>
          <a:prstGeom prst="rect">
            <a:avLst/>
          </a:prstGeom>
        </p:spPr>
      </p:pic>
      <p:pic>
        <p:nvPicPr>
          <p:cNvPr id="54" name="Picture 53" descr="A close-up of a carpet&#10;&#10;AI-generated content may be incorrect.">
            <a:extLst>
              <a:ext uri="{FF2B5EF4-FFF2-40B4-BE49-F238E27FC236}">
                <a16:creationId xmlns:a16="http://schemas.microsoft.com/office/drawing/2014/main" id="{9F58CD7C-A854-8DF4-06B6-9FBCBBAE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3099111"/>
            <a:ext cx="1766802" cy="1177868"/>
          </a:xfrm>
          <a:prstGeom prst="rect">
            <a:avLst/>
          </a:prstGeom>
        </p:spPr>
      </p:pic>
      <p:pic>
        <p:nvPicPr>
          <p:cNvPr id="55" name="Picture 5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DD3E77A9-5A4D-C0D4-ABB7-F4E16D851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3167846"/>
            <a:ext cx="1482859" cy="926787"/>
          </a:xfrm>
          <a:prstGeom prst="rect">
            <a:avLst/>
          </a:prstGeom>
        </p:spPr>
      </p:pic>
      <p:pic>
        <p:nvPicPr>
          <p:cNvPr id="56" name="Picture 55" descr="A close-up of a carpet&#10;&#10;AI-generated content may be incorrect.">
            <a:extLst>
              <a:ext uri="{FF2B5EF4-FFF2-40B4-BE49-F238E27FC236}">
                <a16:creationId xmlns:a16="http://schemas.microsoft.com/office/drawing/2014/main" id="{FBEA6F10-A345-F0FE-7AFB-18C85BFB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3099111"/>
            <a:ext cx="1766802" cy="1177868"/>
          </a:xfrm>
          <a:prstGeom prst="rect">
            <a:avLst/>
          </a:prstGeom>
        </p:spPr>
      </p:pic>
      <p:pic>
        <p:nvPicPr>
          <p:cNvPr id="57" name="Picture 5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7D7FB6C-12A2-4903-B3B7-F4FF0DAAC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3167846"/>
            <a:ext cx="1482859" cy="926787"/>
          </a:xfrm>
          <a:prstGeom prst="rect">
            <a:avLst/>
          </a:prstGeom>
        </p:spPr>
      </p:pic>
      <p:pic>
        <p:nvPicPr>
          <p:cNvPr id="58" name="Picture 57" descr="A close-up of a carpet&#10;&#10;AI-generated content may be incorrect.">
            <a:extLst>
              <a:ext uri="{FF2B5EF4-FFF2-40B4-BE49-F238E27FC236}">
                <a16:creationId xmlns:a16="http://schemas.microsoft.com/office/drawing/2014/main" id="{E887E7EE-8CFC-69D2-EF99-FA927BC6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3099111"/>
            <a:ext cx="1766802" cy="1177868"/>
          </a:xfrm>
          <a:prstGeom prst="rect">
            <a:avLst/>
          </a:prstGeom>
        </p:spPr>
      </p:pic>
      <p:pic>
        <p:nvPicPr>
          <p:cNvPr id="59" name="Picture 5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B622981-C66B-3B6E-716F-FCD0B41B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3167846"/>
            <a:ext cx="1482859" cy="926787"/>
          </a:xfrm>
          <a:prstGeom prst="rect">
            <a:avLst/>
          </a:prstGeom>
        </p:spPr>
      </p:pic>
      <p:pic>
        <p:nvPicPr>
          <p:cNvPr id="60" name="Picture 59" descr="A close-up of a carpet&#10;&#10;AI-generated content may be incorrect.">
            <a:extLst>
              <a:ext uri="{FF2B5EF4-FFF2-40B4-BE49-F238E27FC236}">
                <a16:creationId xmlns:a16="http://schemas.microsoft.com/office/drawing/2014/main" id="{1E4C6ADB-446A-F802-4C06-59BBE6CE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3099111"/>
            <a:ext cx="1766802" cy="1177868"/>
          </a:xfrm>
          <a:prstGeom prst="rect">
            <a:avLst/>
          </a:prstGeom>
        </p:spPr>
      </p:pic>
      <p:pic>
        <p:nvPicPr>
          <p:cNvPr id="61" name="Picture 6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1E48C64A-7B05-0F47-3720-3C84C50F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3167846"/>
            <a:ext cx="1482859" cy="926787"/>
          </a:xfrm>
          <a:prstGeom prst="rect">
            <a:avLst/>
          </a:prstGeom>
        </p:spPr>
      </p:pic>
      <p:pic>
        <p:nvPicPr>
          <p:cNvPr id="62" name="Picture 61" descr="A close-up of a carpet&#10;&#10;AI-generated content may be incorrect.">
            <a:extLst>
              <a:ext uri="{FF2B5EF4-FFF2-40B4-BE49-F238E27FC236}">
                <a16:creationId xmlns:a16="http://schemas.microsoft.com/office/drawing/2014/main" id="{0503F037-D5CD-A6D9-1A8D-4B97E520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1577694"/>
            <a:ext cx="1766802" cy="1177868"/>
          </a:xfrm>
          <a:prstGeom prst="rect">
            <a:avLst/>
          </a:prstGeom>
        </p:spPr>
      </p:pic>
      <p:pic>
        <p:nvPicPr>
          <p:cNvPr id="63" name="Picture 6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1FC9316-B520-1F25-2F21-627A8E7C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646429"/>
            <a:ext cx="1482859" cy="926787"/>
          </a:xfrm>
          <a:prstGeom prst="rect">
            <a:avLst/>
          </a:prstGeom>
        </p:spPr>
      </p:pic>
      <p:pic>
        <p:nvPicPr>
          <p:cNvPr id="64" name="Picture 63" descr="A close-up of a carpet&#10;&#10;AI-generated content may be incorrect.">
            <a:extLst>
              <a:ext uri="{FF2B5EF4-FFF2-40B4-BE49-F238E27FC236}">
                <a16:creationId xmlns:a16="http://schemas.microsoft.com/office/drawing/2014/main" id="{9E9E01D4-B673-3D2B-1A3A-7EE441D28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577694"/>
            <a:ext cx="1766802" cy="1177868"/>
          </a:xfrm>
          <a:prstGeom prst="rect">
            <a:avLst/>
          </a:prstGeom>
        </p:spPr>
      </p:pic>
      <p:pic>
        <p:nvPicPr>
          <p:cNvPr id="65" name="Picture 6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DF8BA6B1-F108-4AD7-2522-BC59673A9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1646429"/>
            <a:ext cx="1482859" cy="926787"/>
          </a:xfrm>
          <a:prstGeom prst="rect">
            <a:avLst/>
          </a:prstGeom>
        </p:spPr>
      </p:pic>
      <p:pic>
        <p:nvPicPr>
          <p:cNvPr id="66" name="Picture 65" descr="A close-up of a carpet&#10;&#10;AI-generated content may be incorrect.">
            <a:extLst>
              <a:ext uri="{FF2B5EF4-FFF2-40B4-BE49-F238E27FC236}">
                <a16:creationId xmlns:a16="http://schemas.microsoft.com/office/drawing/2014/main" id="{8212BF6B-1A50-9ECF-2C0B-3CF53302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1577694"/>
            <a:ext cx="1766802" cy="1177868"/>
          </a:xfrm>
          <a:prstGeom prst="rect">
            <a:avLst/>
          </a:prstGeom>
        </p:spPr>
      </p:pic>
      <p:pic>
        <p:nvPicPr>
          <p:cNvPr id="67" name="Picture 6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E0BC17D9-B7E4-D2EB-3853-EA649E80F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1646429"/>
            <a:ext cx="1482859" cy="926787"/>
          </a:xfrm>
          <a:prstGeom prst="rect">
            <a:avLst/>
          </a:prstGeom>
        </p:spPr>
      </p:pic>
      <p:pic>
        <p:nvPicPr>
          <p:cNvPr id="68" name="Picture 67" descr="A close-up of a carpet&#10;&#10;AI-generated content may be incorrect.">
            <a:extLst>
              <a:ext uri="{FF2B5EF4-FFF2-40B4-BE49-F238E27FC236}">
                <a16:creationId xmlns:a16="http://schemas.microsoft.com/office/drawing/2014/main" id="{FB25B59D-4A16-80B4-6A33-67263793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577694"/>
            <a:ext cx="1766802" cy="1177868"/>
          </a:xfrm>
          <a:prstGeom prst="rect">
            <a:avLst/>
          </a:prstGeom>
        </p:spPr>
      </p:pic>
      <p:pic>
        <p:nvPicPr>
          <p:cNvPr id="69" name="Picture 6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0A1DAE6-3BB3-7430-F3E7-9B305949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1646429"/>
            <a:ext cx="1482859" cy="926787"/>
          </a:xfrm>
          <a:prstGeom prst="rect">
            <a:avLst/>
          </a:prstGeom>
        </p:spPr>
      </p:pic>
      <p:pic>
        <p:nvPicPr>
          <p:cNvPr id="70" name="Picture 69" descr="A close-up of a carpet&#10;&#10;AI-generated content may be incorrect.">
            <a:extLst>
              <a:ext uri="{FF2B5EF4-FFF2-40B4-BE49-F238E27FC236}">
                <a16:creationId xmlns:a16="http://schemas.microsoft.com/office/drawing/2014/main" id="{5228B31D-E0F4-CB77-1847-23D0793C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01" y="140781"/>
            <a:ext cx="1766802" cy="1177868"/>
          </a:xfrm>
          <a:prstGeom prst="rect">
            <a:avLst/>
          </a:prstGeom>
        </p:spPr>
      </p:pic>
      <p:pic>
        <p:nvPicPr>
          <p:cNvPr id="71" name="Picture 7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0B361A34-FB03-127A-A8C2-150E6C20E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32817"/>
            <a:ext cx="1482859" cy="926787"/>
          </a:xfrm>
          <a:prstGeom prst="rect">
            <a:avLst/>
          </a:prstGeom>
        </p:spPr>
      </p:pic>
      <p:pic>
        <p:nvPicPr>
          <p:cNvPr id="72" name="Picture 71" descr="A close-up of a carpet&#10;&#10;AI-generated content may be incorrect.">
            <a:extLst>
              <a:ext uri="{FF2B5EF4-FFF2-40B4-BE49-F238E27FC236}">
                <a16:creationId xmlns:a16="http://schemas.microsoft.com/office/drawing/2014/main" id="{C986633C-6FD3-5AAA-CF39-DCB6CBE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46500"/>
            <a:ext cx="1766802" cy="1177868"/>
          </a:xfrm>
          <a:prstGeom prst="rect">
            <a:avLst/>
          </a:prstGeom>
        </p:spPr>
      </p:pic>
      <p:pic>
        <p:nvPicPr>
          <p:cNvPr id="73" name="Picture 7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5A18CDFC-48A7-49A0-5CD1-9EE7B14C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68735"/>
            <a:ext cx="1482859" cy="926787"/>
          </a:xfrm>
          <a:prstGeom prst="rect">
            <a:avLst/>
          </a:prstGeom>
        </p:spPr>
      </p:pic>
      <p:pic>
        <p:nvPicPr>
          <p:cNvPr id="76" name="Picture 75" descr="A close-up of a carpet&#10;&#10;AI-generated content may be incorrect.">
            <a:extLst>
              <a:ext uri="{FF2B5EF4-FFF2-40B4-BE49-F238E27FC236}">
                <a16:creationId xmlns:a16="http://schemas.microsoft.com/office/drawing/2014/main" id="{6856BC80-A1DD-3280-9653-B7A56F03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23" y="140781"/>
            <a:ext cx="1766802" cy="1177868"/>
          </a:xfrm>
          <a:prstGeom prst="rect">
            <a:avLst/>
          </a:prstGeom>
        </p:spPr>
      </p:pic>
      <p:pic>
        <p:nvPicPr>
          <p:cNvPr id="77" name="Picture 7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E813AA30-83F5-76F1-BB72-01B7084CC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60" y="209516"/>
            <a:ext cx="1482859" cy="926787"/>
          </a:xfrm>
          <a:prstGeom prst="rect">
            <a:avLst/>
          </a:prstGeom>
        </p:spPr>
      </p:pic>
      <p:pic>
        <p:nvPicPr>
          <p:cNvPr id="78" name="Picture 77" descr="A close-up of a carpet&#10;&#10;AI-generated content may be incorrect.">
            <a:extLst>
              <a:ext uri="{FF2B5EF4-FFF2-40B4-BE49-F238E27FC236}">
                <a16:creationId xmlns:a16="http://schemas.microsoft.com/office/drawing/2014/main" id="{57F1083B-D05F-A88B-1A33-8CBE96F0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40781"/>
            <a:ext cx="1766802" cy="1177868"/>
          </a:xfrm>
          <a:prstGeom prst="rect">
            <a:avLst/>
          </a:prstGeom>
        </p:spPr>
      </p:pic>
      <p:pic>
        <p:nvPicPr>
          <p:cNvPr id="79" name="Picture 7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F80E3B2-D06C-102C-30FB-B4AD8A045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209516"/>
            <a:ext cx="1482859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AAADC-0A51-6F9D-7C7B-38F73D7D3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carpet&#10;&#10;AI-generated content may be incorrect.">
            <a:extLst>
              <a:ext uri="{FF2B5EF4-FFF2-40B4-BE49-F238E27FC236}">
                <a16:creationId xmlns:a16="http://schemas.microsoft.com/office/drawing/2014/main" id="{9156FD75-F90A-4D72-A8C9-300FDE48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4620528"/>
            <a:ext cx="1766802" cy="1177868"/>
          </a:xfrm>
          <a:prstGeom prst="rect">
            <a:avLst/>
          </a:prstGeom>
        </p:spPr>
      </p:pic>
      <p:pic>
        <p:nvPicPr>
          <p:cNvPr id="35" name="Picture 3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F79E31C9-FC34-2BB0-23B2-3F134121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4689263"/>
            <a:ext cx="1482859" cy="926787"/>
          </a:xfrm>
          <a:prstGeom prst="rect">
            <a:avLst/>
          </a:prstGeom>
        </p:spPr>
      </p:pic>
      <p:pic>
        <p:nvPicPr>
          <p:cNvPr id="40" name="Picture 39" descr="A close-up of a carpet&#10;&#10;AI-generated content may be incorrect.">
            <a:extLst>
              <a:ext uri="{FF2B5EF4-FFF2-40B4-BE49-F238E27FC236}">
                <a16:creationId xmlns:a16="http://schemas.microsoft.com/office/drawing/2014/main" id="{53BAFB3E-9843-44F6-D5D9-C9DF7BD0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4620528"/>
            <a:ext cx="1766802" cy="1177868"/>
          </a:xfrm>
          <a:prstGeom prst="rect">
            <a:avLst/>
          </a:prstGeom>
        </p:spPr>
      </p:pic>
      <p:pic>
        <p:nvPicPr>
          <p:cNvPr id="41" name="Picture 4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A430E7C1-891C-7DBE-0C31-8D80E282B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4689263"/>
            <a:ext cx="1482859" cy="926787"/>
          </a:xfrm>
          <a:prstGeom prst="rect">
            <a:avLst/>
          </a:prstGeom>
        </p:spPr>
      </p:pic>
      <p:pic>
        <p:nvPicPr>
          <p:cNvPr id="42" name="Picture 41" descr="A close-up of a carpet&#10;&#10;AI-generated content may be incorrect.">
            <a:extLst>
              <a:ext uri="{FF2B5EF4-FFF2-40B4-BE49-F238E27FC236}">
                <a16:creationId xmlns:a16="http://schemas.microsoft.com/office/drawing/2014/main" id="{55431EC7-15DF-F2B7-4BCB-6E6B6BA5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4620528"/>
            <a:ext cx="1766802" cy="1177868"/>
          </a:xfrm>
          <a:prstGeom prst="rect">
            <a:avLst/>
          </a:prstGeom>
        </p:spPr>
      </p:pic>
      <p:pic>
        <p:nvPicPr>
          <p:cNvPr id="43" name="Picture 4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580F022C-09EF-B813-2D31-9C3F0EE95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4689263"/>
            <a:ext cx="1482859" cy="926787"/>
          </a:xfrm>
          <a:prstGeom prst="rect">
            <a:avLst/>
          </a:prstGeom>
        </p:spPr>
      </p:pic>
      <p:pic>
        <p:nvPicPr>
          <p:cNvPr id="44" name="Picture 43" descr="A close-up of a carpet&#10;&#10;AI-generated content may be incorrect.">
            <a:extLst>
              <a:ext uri="{FF2B5EF4-FFF2-40B4-BE49-F238E27FC236}">
                <a16:creationId xmlns:a16="http://schemas.microsoft.com/office/drawing/2014/main" id="{553D9DC1-CC27-EECA-AF54-33E49B97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4620528"/>
            <a:ext cx="1766802" cy="1177868"/>
          </a:xfrm>
          <a:prstGeom prst="rect">
            <a:avLst/>
          </a:prstGeom>
        </p:spPr>
      </p:pic>
      <p:pic>
        <p:nvPicPr>
          <p:cNvPr id="45" name="Picture 4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1705E57D-1564-D747-721A-9742EC8DE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4689263"/>
            <a:ext cx="1482859" cy="926787"/>
          </a:xfrm>
          <a:prstGeom prst="rect">
            <a:avLst/>
          </a:prstGeom>
        </p:spPr>
      </p:pic>
      <p:pic>
        <p:nvPicPr>
          <p:cNvPr id="46" name="Picture 45" descr="A close-up of a carpet&#10;&#10;AI-generated content may be incorrect.">
            <a:extLst>
              <a:ext uri="{FF2B5EF4-FFF2-40B4-BE49-F238E27FC236}">
                <a16:creationId xmlns:a16="http://schemas.microsoft.com/office/drawing/2014/main" id="{1036C032-A8DF-B32F-EBB8-42686620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4620528"/>
            <a:ext cx="1766802" cy="1177868"/>
          </a:xfrm>
          <a:prstGeom prst="rect">
            <a:avLst/>
          </a:prstGeom>
        </p:spPr>
      </p:pic>
      <p:pic>
        <p:nvPicPr>
          <p:cNvPr id="47" name="Picture 4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14E0BBBF-F0E8-B330-C032-A66A5867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4689263"/>
            <a:ext cx="1482859" cy="926787"/>
          </a:xfrm>
          <a:prstGeom prst="rect">
            <a:avLst/>
          </a:prstGeom>
        </p:spPr>
      </p:pic>
      <p:pic>
        <p:nvPicPr>
          <p:cNvPr id="48" name="Picture 47" descr="A close-up of a carpet&#10;&#10;AI-generated content may be incorrect.">
            <a:extLst>
              <a:ext uri="{FF2B5EF4-FFF2-40B4-BE49-F238E27FC236}">
                <a16:creationId xmlns:a16="http://schemas.microsoft.com/office/drawing/2014/main" id="{F61AEF16-ED57-20D9-3F5A-9C557E82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3099111"/>
            <a:ext cx="1766802" cy="1177868"/>
          </a:xfrm>
          <a:prstGeom prst="rect">
            <a:avLst/>
          </a:prstGeom>
        </p:spPr>
      </p:pic>
      <p:pic>
        <p:nvPicPr>
          <p:cNvPr id="49" name="Picture 4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66EC839-3928-71D9-4608-1D01F762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3167846"/>
            <a:ext cx="1482859" cy="926787"/>
          </a:xfrm>
          <a:prstGeom prst="rect">
            <a:avLst/>
          </a:prstGeom>
        </p:spPr>
      </p:pic>
      <p:pic>
        <p:nvPicPr>
          <p:cNvPr id="50" name="Picture 49" descr="A close-up of a carpet&#10;&#10;AI-generated content may be incorrect.">
            <a:extLst>
              <a:ext uri="{FF2B5EF4-FFF2-40B4-BE49-F238E27FC236}">
                <a16:creationId xmlns:a16="http://schemas.microsoft.com/office/drawing/2014/main" id="{C7B15FE5-1932-DFF6-B775-1870BF82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577694"/>
            <a:ext cx="1766802" cy="1177868"/>
          </a:xfrm>
          <a:prstGeom prst="rect">
            <a:avLst/>
          </a:prstGeom>
        </p:spPr>
      </p:pic>
      <p:pic>
        <p:nvPicPr>
          <p:cNvPr id="51" name="Picture 5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B7ACC8F5-0545-3A86-3F4A-53E9DC68F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646429"/>
            <a:ext cx="1482859" cy="926787"/>
          </a:xfrm>
          <a:prstGeom prst="rect">
            <a:avLst/>
          </a:prstGeom>
        </p:spPr>
      </p:pic>
      <p:pic>
        <p:nvPicPr>
          <p:cNvPr id="52" name="Picture 51" descr="A close-up of a carpet&#10;&#10;AI-generated content may be incorrect.">
            <a:extLst>
              <a:ext uri="{FF2B5EF4-FFF2-40B4-BE49-F238E27FC236}">
                <a16:creationId xmlns:a16="http://schemas.microsoft.com/office/drawing/2014/main" id="{074F8BA1-F604-4BF4-EE40-3B0CC369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25012"/>
            <a:ext cx="1766802" cy="1177868"/>
          </a:xfrm>
          <a:prstGeom prst="rect">
            <a:avLst/>
          </a:prstGeom>
        </p:spPr>
      </p:pic>
      <p:pic>
        <p:nvPicPr>
          <p:cNvPr id="53" name="Picture 5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7558A340-EDD3-BB68-A39F-8CDDAE6B7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" y="193747"/>
            <a:ext cx="1482859" cy="926787"/>
          </a:xfrm>
          <a:prstGeom prst="rect">
            <a:avLst/>
          </a:prstGeom>
        </p:spPr>
      </p:pic>
      <p:pic>
        <p:nvPicPr>
          <p:cNvPr id="54" name="Picture 53" descr="A close-up of a carpet&#10;&#10;AI-generated content may be incorrect.">
            <a:extLst>
              <a:ext uri="{FF2B5EF4-FFF2-40B4-BE49-F238E27FC236}">
                <a16:creationId xmlns:a16="http://schemas.microsoft.com/office/drawing/2014/main" id="{975BC422-F366-CBF1-FABE-9F563FD4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3099111"/>
            <a:ext cx="1766802" cy="1177868"/>
          </a:xfrm>
          <a:prstGeom prst="rect">
            <a:avLst/>
          </a:prstGeom>
        </p:spPr>
      </p:pic>
      <p:pic>
        <p:nvPicPr>
          <p:cNvPr id="55" name="Picture 5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3F709B69-3932-1C19-B53D-BCF7299D6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3167846"/>
            <a:ext cx="1482859" cy="926787"/>
          </a:xfrm>
          <a:prstGeom prst="rect">
            <a:avLst/>
          </a:prstGeom>
        </p:spPr>
      </p:pic>
      <p:pic>
        <p:nvPicPr>
          <p:cNvPr id="56" name="Picture 55" descr="A close-up of a carpet&#10;&#10;AI-generated content may be incorrect.">
            <a:extLst>
              <a:ext uri="{FF2B5EF4-FFF2-40B4-BE49-F238E27FC236}">
                <a16:creationId xmlns:a16="http://schemas.microsoft.com/office/drawing/2014/main" id="{70F12860-05C1-5398-7A66-20D5744B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3099111"/>
            <a:ext cx="1766802" cy="1177868"/>
          </a:xfrm>
          <a:prstGeom prst="rect">
            <a:avLst/>
          </a:prstGeom>
        </p:spPr>
      </p:pic>
      <p:pic>
        <p:nvPicPr>
          <p:cNvPr id="57" name="Picture 5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CD259506-D6BA-FE16-03FE-1FF7FDBE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3167846"/>
            <a:ext cx="1482859" cy="926787"/>
          </a:xfrm>
          <a:prstGeom prst="rect">
            <a:avLst/>
          </a:prstGeom>
        </p:spPr>
      </p:pic>
      <p:pic>
        <p:nvPicPr>
          <p:cNvPr id="58" name="Picture 57" descr="A close-up of a carpet&#10;&#10;AI-generated content may be incorrect.">
            <a:extLst>
              <a:ext uri="{FF2B5EF4-FFF2-40B4-BE49-F238E27FC236}">
                <a16:creationId xmlns:a16="http://schemas.microsoft.com/office/drawing/2014/main" id="{625986CC-28BE-EC54-6474-648D3CA2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3099111"/>
            <a:ext cx="1766802" cy="1177868"/>
          </a:xfrm>
          <a:prstGeom prst="rect">
            <a:avLst/>
          </a:prstGeom>
        </p:spPr>
      </p:pic>
      <p:pic>
        <p:nvPicPr>
          <p:cNvPr id="59" name="Picture 5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9FB04ACC-4171-E00C-0D76-AC324A9D6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3167846"/>
            <a:ext cx="1482859" cy="926787"/>
          </a:xfrm>
          <a:prstGeom prst="rect">
            <a:avLst/>
          </a:prstGeom>
        </p:spPr>
      </p:pic>
      <p:pic>
        <p:nvPicPr>
          <p:cNvPr id="60" name="Picture 59" descr="A close-up of a carpet&#10;&#10;AI-generated content may be incorrect.">
            <a:extLst>
              <a:ext uri="{FF2B5EF4-FFF2-40B4-BE49-F238E27FC236}">
                <a16:creationId xmlns:a16="http://schemas.microsoft.com/office/drawing/2014/main" id="{34045125-C633-67E1-0D7E-0D54F983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39" y="3099111"/>
            <a:ext cx="1766802" cy="1177868"/>
          </a:xfrm>
          <a:prstGeom prst="rect">
            <a:avLst/>
          </a:prstGeom>
        </p:spPr>
      </p:pic>
      <p:pic>
        <p:nvPicPr>
          <p:cNvPr id="61" name="Picture 6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F51CCE8-5058-05E8-D100-54D0B4DAF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6" y="3167846"/>
            <a:ext cx="1482859" cy="926787"/>
          </a:xfrm>
          <a:prstGeom prst="rect">
            <a:avLst/>
          </a:prstGeom>
        </p:spPr>
      </p:pic>
      <p:pic>
        <p:nvPicPr>
          <p:cNvPr id="62" name="Picture 61" descr="A close-up of a carpet&#10;&#10;AI-generated content may be incorrect.">
            <a:extLst>
              <a:ext uri="{FF2B5EF4-FFF2-40B4-BE49-F238E27FC236}">
                <a16:creationId xmlns:a16="http://schemas.microsoft.com/office/drawing/2014/main" id="{53119EF9-CE04-A3EE-09F0-6DA397B3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36" y="1577694"/>
            <a:ext cx="1766802" cy="1177868"/>
          </a:xfrm>
          <a:prstGeom prst="rect">
            <a:avLst/>
          </a:prstGeom>
        </p:spPr>
      </p:pic>
      <p:pic>
        <p:nvPicPr>
          <p:cNvPr id="63" name="Picture 6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DCB66077-ADBE-3472-E314-CC3E0E95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646429"/>
            <a:ext cx="1482859" cy="926787"/>
          </a:xfrm>
          <a:prstGeom prst="rect">
            <a:avLst/>
          </a:prstGeom>
        </p:spPr>
      </p:pic>
      <p:pic>
        <p:nvPicPr>
          <p:cNvPr id="64" name="Picture 63" descr="A close-up of a carpet&#10;&#10;AI-generated content may be incorrect.">
            <a:extLst>
              <a:ext uri="{FF2B5EF4-FFF2-40B4-BE49-F238E27FC236}">
                <a16:creationId xmlns:a16="http://schemas.microsoft.com/office/drawing/2014/main" id="{AF6FF86D-6CAA-AFE6-DEC9-2984EBFE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577694"/>
            <a:ext cx="1766802" cy="1177868"/>
          </a:xfrm>
          <a:prstGeom prst="rect">
            <a:avLst/>
          </a:prstGeom>
        </p:spPr>
      </p:pic>
      <p:pic>
        <p:nvPicPr>
          <p:cNvPr id="65" name="Picture 64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AECA1628-98D5-DD87-27C6-09A42F98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1646429"/>
            <a:ext cx="1482859" cy="926787"/>
          </a:xfrm>
          <a:prstGeom prst="rect">
            <a:avLst/>
          </a:prstGeom>
        </p:spPr>
      </p:pic>
      <p:pic>
        <p:nvPicPr>
          <p:cNvPr id="66" name="Picture 65" descr="A close-up of a carpet&#10;&#10;AI-generated content may be incorrect.">
            <a:extLst>
              <a:ext uri="{FF2B5EF4-FFF2-40B4-BE49-F238E27FC236}">
                <a16:creationId xmlns:a16="http://schemas.microsoft.com/office/drawing/2014/main" id="{85AF4AE1-63C7-BE9E-9116-5C7FD330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88" y="1577694"/>
            <a:ext cx="1766802" cy="1177868"/>
          </a:xfrm>
          <a:prstGeom prst="rect">
            <a:avLst/>
          </a:prstGeom>
        </p:spPr>
      </p:pic>
      <p:pic>
        <p:nvPicPr>
          <p:cNvPr id="67" name="Picture 6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9E10617E-A389-1674-0516-7054EE027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5" y="1646429"/>
            <a:ext cx="1482859" cy="926787"/>
          </a:xfrm>
          <a:prstGeom prst="rect">
            <a:avLst/>
          </a:prstGeom>
        </p:spPr>
      </p:pic>
      <p:pic>
        <p:nvPicPr>
          <p:cNvPr id="68" name="Picture 67" descr="A close-up of a carpet&#10;&#10;AI-generated content may be incorrect.">
            <a:extLst>
              <a:ext uri="{FF2B5EF4-FFF2-40B4-BE49-F238E27FC236}">
                <a16:creationId xmlns:a16="http://schemas.microsoft.com/office/drawing/2014/main" id="{A75C44FB-CB92-2E8B-E5A5-365BA4DA8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577694"/>
            <a:ext cx="1766802" cy="1177868"/>
          </a:xfrm>
          <a:prstGeom prst="rect">
            <a:avLst/>
          </a:prstGeom>
        </p:spPr>
      </p:pic>
      <p:pic>
        <p:nvPicPr>
          <p:cNvPr id="69" name="Picture 6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F94E7A60-67A8-C4BC-6C06-C13A2110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1646429"/>
            <a:ext cx="1482859" cy="926787"/>
          </a:xfrm>
          <a:prstGeom prst="rect">
            <a:avLst/>
          </a:prstGeom>
        </p:spPr>
      </p:pic>
      <p:pic>
        <p:nvPicPr>
          <p:cNvPr id="70" name="Picture 69" descr="A close-up of a carpet&#10;&#10;AI-generated content may be incorrect.">
            <a:extLst>
              <a:ext uri="{FF2B5EF4-FFF2-40B4-BE49-F238E27FC236}">
                <a16:creationId xmlns:a16="http://schemas.microsoft.com/office/drawing/2014/main" id="{64102771-B6F3-4D82-8A17-4C53A01A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01" y="140781"/>
            <a:ext cx="1766802" cy="1177868"/>
          </a:xfrm>
          <a:prstGeom prst="rect">
            <a:avLst/>
          </a:prstGeom>
        </p:spPr>
      </p:pic>
      <p:pic>
        <p:nvPicPr>
          <p:cNvPr id="71" name="Picture 70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EBC38BBD-3567-5E94-BC18-72200AAB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3" y="132817"/>
            <a:ext cx="1482859" cy="926787"/>
          </a:xfrm>
          <a:prstGeom prst="rect">
            <a:avLst/>
          </a:prstGeom>
        </p:spPr>
      </p:pic>
      <p:pic>
        <p:nvPicPr>
          <p:cNvPr id="72" name="Picture 71" descr="A close-up of a carpet&#10;&#10;AI-generated content may be incorrect.">
            <a:extLst>
              <a:ext uri="{FF2B5EF4-FFF2-40B4-BE49-F238E27FC236}">
                <a16:creationId xmlns:a16="http://schemas.microsoft.com/office/drawing/2014/main" id="{F2BA6EB3-EDBF-C30E-8A98-11DBC00B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2" y="146500"/>
            <a:ext cx="1766802" cy="1177868"/>
          </a:xfrm>
          <a:prstGeom prst="rect">
            <a:avLst/>
          </a:prstGeom>
        </p:spPr>
      </p:pic>
      <p:pic>
        <p:nvPicPr>
          <p:cNvPr id="73" name="Picture 72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543B64A-52C4-CCC1-BEA9-4C8D4FE16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9" y="68735"/>
            <a:ext cx="1482859" cy="926787"/>
          </a:xfrm>
          <a:prstGeom prst="rect">
            <a:avLst/>
          </a:prstGeom>
        </p:spPr>
      </p:pic>
      <p:pic>
        <p:nvPicPr>
          <p:cNvPr id="76" name="Picture 75" descr="A close-up of a carpet&#10;&#10;AI-generated content may be incorrect.">
            <a:extLst>
              <a:ext uri="{FF2B5EF4-FFF2-40B4-BE49-F238E27FC236}">
                <a16:creationId xmlns:a16="http://schemas.microsoft.com/office/drawing/2014/main" id="{E3A43E36-4172-70DC-D87C-6815DA14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23" y="140781"/>
            <a:ext cx="1766802" cy="1177868"/>
          </a:xfrm>
          <a:prstGeom prst="rect">
            <a:avLst/>
          </a:prstGeom>
        </p:spPr>
      </p:pic>
      <p:pic>
        <p:nvPicPr>
          <p:cNvPr id="77" name="Picture 76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6E0DF615-DABD-D180-67E9-7BEC894B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60" y="209516"/>
            <a:ext cx="1482859" cy="926787"/>
          </a:xfrm>
          <a:prstGeom prst="rect">
            <a:avLst/>
          </a:prstGeom>
        </p:spPr>
      </p:pic>
      <p:pic>
        <p:nvPicPr>
          <p:cNvPr id="78" name="Picture 77" descr="A close-up of a carpet&#10;&#10;AI-generated content may be incorrect.">
            <a:extLst>
              <a:ext uri="{FF2B5EF4-FFF2-40B4-BE49-F238E27FC236}">
                <a16:creationId xmlns:a16="http://schemas.microsoft.com/office/drawing/2014/main" id="{2A2C984A-C690-E809-72BF-FF987DFA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2" y="140781"/>
            <a:ext cx="1766802" cy="1177868"/>
          </a:xfrm>
          <a:prstGeom prst="rect">
            <a:avLst/>
          </a:prstGeom>
        </p:spPr>
      </p:pic>
      <p:pic>
        <p:nvPicPr>
          <p:cNvPr id="79" name="Picture 78" descr="A colorful cubes with letters&#10;&#10;AI-generated content may be incorrect.">
            <a:extLst>
              <a:ext uri="{FF2B5EF4-FFF2-40B4-BE49-F238E27FC236}">
                <a16:creationId xmlns:a16="http://schemas.microsoft.com/office/drawing/2014/main" id="{4495AECA-2455-C457-A707-791EBB6E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209516"/>
            <a:ext cx="1482859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7" ma:contentTypeDescription="Create a new document." ma:contentTypeScope="" ma:versionID="7847112d8b01599c8afa38e4432da8d8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18b1ca608ea2fd9ed1ac6d85b5620b40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165B81-A07D-4AA0-9E7F-10C0A4866D8B}"/>
</file>

<file path=customXml/itemProps2.xml><?xml version="1.0" encoding="utf-8"?>
<ds:datastoreItem xmlns:ds="http://schemas.openxmlformats.org/officeDocument/2006/customXml" ds:itemID="{ACF078A3-22F2-4A41-89C0-216B075CE8D3}"/>
</file>

<file path=customXml/itemProps3.xml><?xml version="1.0" encoding="utf-8"?>
<ds:datastoreItem xmlns:ds="http://schemas.openxmlformats.org/officeDocument/2006/customXml" ds:itemID="{F8B91EA6-6997-421B-8F0B-314157AF53EA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120</Words>
  <Application>Microsoft Office PowerPoint</Application>
  <PresentationFormat>Widescreen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Maksat Mavijev</dc:creator>
  <cp:lastModifiedBy>Maksat Mavijev</cp:lastModifiedBy>
  <cp:revision>1</cp:revision>
  <dcterms:created xsi:type="dcterms:W3CDTF">2025-05-23T10:08:52Z</dcterms:created>
  <dcterms:modified xsi:type="dcterms:W3CDTF">2025-05-23T11:29:21Z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