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364c4b3c6f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364c4b3c6f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64c4b3c6f_0_14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364c4b3c6f_0_14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364c4b3c6f_0_1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g3364c4b3c6f_0_1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364c4b3c6f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g3364c4b3c6f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364c4b3c6f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g3364c4b3c6f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2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0.png"/><Relationship Id="rId5" Type="http://schemas.openxmlformats.org/officeDocument/2006/relationships/image" Target="../media/image15.png"/><Relationship Id="rId10" Type="http://schemas.openxmlformats.org/officeDocument/2006/relationships/image" Target="../media/image12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4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8144775" y="4618913"/>
            <a:ext cx="3909300" cy="1143000"/>
            <a:chOff x="137925" y="578125"/>
            <a:chExt cx="3909300" cy="1143000"/>
          </a:xfrm>
        </p:grpSpPr>
        <p:sp>
          <p:nvSpPr>
            <p:cNvPr id="85" name="Google Shape;85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6" name="Google Shape;86;p13"/>
            <p:cNvCxnSpPr>
              <a:stCxn id="85" idx="0"/>
              <a:endCxn id="8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7" name="Google Shape;87;p13"/>
          <p:cNvSpPr txBox="1"/>
          <p:nvPr/>
        </p:nvSpPr>
        <p:spPr>
          <a:xfrm rot="5400000">
            <a:off x="84011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8144775" y="3287275"/>
            <a:ext cx="3909300" cy="1143000"/>
            <a:chOff x="137925" y="578125"/>
            <a:chExt cx="3909300" cy="1143000"/>
          </a:xfrm>
        </p:grpSpPr>
        <p:sp>
          <p:nvSpPr>
            <p:cNvPr id="89" name="Google Shape;89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0" name="Google Shape;90;p13"/>
            <p:cNvCxnSpPr>
              <a:stCxn id="89" idx="0"/>
              <a:endCxn id="8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1" name="Google Shape;91;p13"/>
          <p:cNvSpPr txBox="1"/>
          <p:nvPr/>
        </p:nvSpPr>
        <p:spPr>
          <a:xfrm rot="5400000">
            <a:off x="84011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UAC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2" name="Google Shape;92;p13"/>
          <p:cNvGrpSpPr/>
          <p:nvPr/>
        </p:nvGrpSpPr>
        <p:grpSpPr>
          <a:xfrm>
            <a:off x="4154975" y="4618913"/>
            <a:ext cx="3909300" cy="1143000"/>
            <a:chOff x="137925" y="578125"/>
            <a:chExt cx="3909300" cy="1143000"/>
          </a:xfrm>
        </p:grpSpPr>
        <p:sp>
          <p:nvSpPr>
            <p:cNvPr id="93" name="Google Shape;93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4" name="Google Shape;94;p13"/>
            <p:cNvCxnSpPr>
              <a:stCxn id="93" idx="0"/>
              <a:endCxn id="93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5" name="Google Shape;95;p13"/>
          <p:cNvSpPr txBox="1"/>
          <p:nvPr/>
        </p:nvSpPr>
        <p:spPr>
          <a:xfrm rot="5400000">
            <a:off x="44113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UCA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6" name="Google Shape;96;p13"/>
          <p:cNvGrpSpPr/>
          <p:nvPr/>
        </p:nvGrpSpPr>
        <p:grpSpPr>
          <a:xfrm>
            <a:off x="4154975" y="3287275"/>
            <a:ext cx="3909300" cy="1143000"/>
            <a:chOff x="137925" y="578125"/>
            <a:chExt cx="3909300" cy="1143000"/>
          </a:xfrm>
        </p:grpSpPr>
        <p:sp>
          <p:nvSpPr>
            <p:cNvPr id="97" name="Google Shape;97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8" name="Google Shape;98;p13"/>
            <p:cNvCxnSpPr>
              <a:stCxn id="97" idx="0"/>
              <a:endCxn id="97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9" name="Google Shape;99;p13"/>
          <p:cNvSpPr txBox="1"/>
          <p:nvPr/>
        </p:nvSpPr>
        <p:spPr>
          <a:xfrm rot="5400000">
            <a:off x="44113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" name="Google Shape;100;p13"/>
          <p:cNvGrpSpPr/>
          <p:nvPr/>
        </p:nvGrpSpPr>
        <p:grpSpPr>
          <a:xfrm>
            <a:off x="165175" y="4618913"/>
            <a:ext cx="3909300" cy="1143000"/>
            <a:chOff x="137925" y="578125"/>
            <a:chExt cx="3909300" cy="1143000"/>
          </a:xfrm>
        </p:grpSpPr>
        <p:sp>
          <p:nvSpPr>
            <p:cNvPr id="101" name="Google Shape;101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2" name="Google Shape;102;p13"/>
            <p:cNvCxnSpPr>
              <a:stCxn id="101" idx="0"/>
              <a:endCxn id="10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3" name="Google Shape;103;p13"/>
          <p:cNvSpPr txBox="1"/>
          <p:nvPr/>
        </p:nvSpPr>
        <p:spPr>
          <a:xfrm rot="5400000">
            <a:off x="4215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UUA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4" name="Google Shape;104;p13"/>
          <p:cNvGrpSpPr/>
          <p:nvPr/>
        </p:nvGrpSpPr>
        <p:grpSpPr>
          <a:xfrm>
            <a:off x="165175" y="3287275"/>
            <a:ext cx="3909300" cy="1143000"/>
            <a:chOff x="137925" y="578125"/>
            <a:chExt cx="3909300" cy="1143000"/>
          </a:xfrm>
        </p:grpSpPr>
        <p:sp>
          <p:nvSpPr>
            <p:cNvPr id="105" name="Google Shape;105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6" name="Google Shape;106;p13"/>
            <p:cNvCxnSpPr>
              <a:stCxn id="105" idx="0"/>
              <a:endCxn id="10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7" name="Google Shape;107;p13"/>
          <p:cNvSpPr txBox="1"/>
          <p:nvPr/>
        </p:nvSpPr>
        <p:spPr>
          <a:xfrm rot="5400000">
            <a:off x="4215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UUC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8" name="Google Shape;108;p13"/>
          <p:cNvGrpSpPr/>
          <p:nvPr/>
        </p:nvGrpSpPr>
        <p:grpSpPr>
          <a:xfrm>
            <a:off x="8117525" y="1909763"/>
            <a:ext cx="3909300" cy="1143000"/>
            <a:chOff x="137925" y="578125"/>
            <a:chExt cx="3909300" cy="1143000"/>
          </a:xfrm>
        </p:grpSpPr>
        <p:sp>
          <p:nvSpPr>
            <p:cNvPr id="109" name="Google Shape;109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0" name="Google Shape;110;p13"/>
            <p:cNvCxnSpPr>
              <a:stCxn id="109" idx="0"/>
              <a:endCxn id="10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1" name="Google Shape;111;p13"/>
          <p:cNvSpPr txBox="1"/>
          <p:nvPr/>
        </p:nvSpPr>
        <p:spPr>
          <a:xfrm rot="5400000">
            <a:off x="83739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UAU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8117525" y="578125"/>
            <a:ext cx="3909300" cy="1143000"/>
            <a:chOff x="137925" y="578125"/>
            <a:chExt cx="3909300" cy="1143000"/>
          </a:xfrm>
        </p:grpSpPr>
        <p:sp>
          <p:nvSpPr>
            <p:cNvPr id="113" name="Google Shape;113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4" name="Google Shape;114;p13"/>
            <p:cNvCxnSpPr>
              <a:stCxn id="113" idx="0"/>
              <a:endCxn id="113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5" name="Google Shape;115;p13"/>
          <p:cNvSpPr txBox="1"/>
          <p:nvPr/>
        </p:nvSpPr>
        <p:spPr>
          <a:xfrm rot="5400000">
            <a:off x="83739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6" name="Google Shape;116;p13"/>
          <p:cNvGrpSpPr/>
          <p:nvPr/>
        </p:nvGrpSpPr>
        <p:grpSpPr>
          <a:xfrm>
            <a:off x="4127725" y="1909763"/>
            <a:ext cx="3909300" cy="1143000"/>
            <a:chOff x="137925" y="578125"/>
            <a:chExt cx="3909300" cy="1143000"/>
          </a:xfrm>
        </p:grpSpPr>
        <p:sp>
          <p:nvSpPr>
            <p:cNvPr id="117" name="Google Shape;117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8" name="Google Shape;118;p13"/>
            <p:cNvCxnSpPr>
              <a:stCxn id="117" idx="0"/>
              <a:endCxn id="117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9" name="Google Shape;119;p13"/>
          <p:cNvSpPr txBox="1"/>
          <p:nvPr/>
        </p:nvSpPr>
        <p:spPr>
          <a:xfrm rot="5400000">
            <a:off x="43841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0" name="Google Shape;120;p13"/>
          <p:cNvGrpSpPr/>
          <p:nvPr/>
        </p:nvGrpSpPr>
        <p:grpSpPr>
          <a:xfrm>
            <a:off x="4127725" y="578125"/>
            <a:ext cx="3909300" cy="1143000"/>
            <a:chOff x="137925" y="578125"/>
            <a:chExt cx="3909300" cy="1143000"/>
          </a:xfrm>
        </p:grpSpPr>
        <p:sp>
          <p:nvSpPr>
            <p:cNvPr id="121" name="Google Shape;121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2" name="Google Shape;122;p13"/>
            <p:cNvCxnSpPr>
              <a:stCxn id="121" idx="0"/>
              <a:endCxn id="12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3" name="Google Shape;123;p13"/>
          <p:cNvSpPr txBox="1"/>
          <p:nvPr/>
        </p:nvSpPr>
        <p:spPr>
          <a:xfrm rot="5400000">
            <a:off x="43841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UUG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4" name="Google Shape;124;p13"/>
          <p:cNvGrpSpPr/>
          <p:nvPr/>
        </p:nvGrpSpPr>
        <p:grpSpPr>
          <a:xfrm>
            <a:off x="137925" y="1909763"/>
            <a:ext cx="3909300" cy="1143000"/>
            <a:chOff x="137925" y="578125"/>
            <a:chExt cx="3909300" cy="1143000"/>
          </a:xfrm>
        </p:grpSpPr>
        <p:sp>
          <p:nvSpPr>
            <p:cNvPr id="125" name="Google Shape;125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6" name="Google Shape;126;p13"/>
            <p:cNvCxnSpPr>
              <a:stCxn id="125" idx="0"/>
              <a:endCxn id="12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7" name="Google Shape;127;p13"/>
          <p:cNvSpPr txBox="1"/>
          <p:nvPr/>
        </p:nvSpPr>
        <p:spPr>
          <a:xfrm rot="5400000">
            <a:off x="3943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UUU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Google Shape;128;p13"/>
          <p:cNvGrpSpPr/>
          <p:nvPr/>
        </p:nvGrpSpPr>
        <p:grpSpPr>
          <a:xfrm>
            <a:off x="137925" y="578125"/>
            <a:ext cx="3909300" cy="1143000"/>
            <a:chOff x="137925" y="578125"/>
            <a:chExt cx="3909300" cy="1143000"/>
          </a:xfrm>
        </p:grpSpPr>
        <p:sp>
          <p:nvSpPr>
            <p:cNvPr id="129" name="Google Shape;129;p13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30" name="Google Shape;130;p13"/>
            <p:cNvCxnSpPr>
              <a:stCxn id="129" idx="0"/>
              <a:endCxn id="12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1" name="Google Shape;131;p13"/>
          <p:cNvSpPr txBox="1"/>
          <p:nvPr/>
        </p:nvSpPr>
        <p:spPr>
          <a:xfrm rot="5400000">
            <a:off x="3943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3"/>
          <p:cNvSpPr txBox="1"/>
          <p:nvPr/>
        </p:nvSpPr>
        <p:spPr>
          <a:xfrm rot="5400000">
            <a:off x="3188025" y="8619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Histidin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3"/>
          <p:cNvSpPr txBox="1"/>
          <p:nvPr/>
        </p:nvSpPr>
        <p:spPr>
          <a:xfrm rot="5400000">
            <a:off x="11092775" y="2178275"/>
            <a:ext cx="12735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Fenilalanin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3"/>
          <p:cNvSpPr txBox="1"/>
          <p:nvPr/>
        </p:nvSpPr>
        <p:spPr>
          <a:xfrm rot="5400000">
            <a:off x="7177813" y="8547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Tirozin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3"/>
          <p:cNvSpPr txBox="1"/>
          <p:nvPr/>
        </p:nvSpPr>
        <p:spPr>
          <a:xfrm rot="5400000">
            <a:off x="11107925" y="859700"/>
            <a:ext cx="12432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Metionin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 txBox="1"/>
          <p:nvPr/>
        </p:nvSpPr>
        <p:spPr>
          <a:xfrm rot="5400000">
            <a:off x="7108375" y="2203300"/>
            <a:ext cx="12627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Triptofan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 rot="5400000">
            <a:off x="3154825" y="4884050"/>
            <a:ext cx="12447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Glutamin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 rot="5400000">
            <a:off x="3215275" y="3584863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Prolin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3"/>
          <p:cNvSpPr txBox="1"/>
          <p:nvPr/>
        </p:nvSpPr>
        <p:spPr>
          <a:xfrm rot="5400000">
            <a:off x="3188025" y="2206900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Arginin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3"/>
          <p:cNvSpPr txBox="1"/>
          <p:nvPr/>
        </p:nvSpPr>
        <p:spPr>
          <a:xfrm rot="5400000">
            <a:off x="11278875" y="4969325"/>
            <a:ext cx="1116000" cy="4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Glutamin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3"/>
          <p:cNvSpPr txBox="1"/>
          <p:nvPr/>
        </p:nvSpPr>
        <p:spPr>
          <a:xfrm rot="5400000">
            <a:off x="11194875" y="358487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3"/>
          <p:cNvSpPr txBox="1"/>
          <p:nvPr/>
        </p:nvSpPr>
        <p:spPr>
          <a:xfrm rot="5400000">
            <a:off x="7177825" y="48931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Cistein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3"/>
          <p:cNvSpPr txBox="1"/>
          <p:nvPr/>
        </p:nvSpPr>
        <p:spPr>
          <a:xfrm rot="5400000">
            <a:off x="7177825" y="358487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Leucin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332462" y="593462"/>
            <a:ext cx="104602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2289712" y="2200775"/>
            <a:ext cx="1131525" cy="56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5400000">
            <a:off x="2334050" y="3418675"/>
            <a:ext cx="1142650" cy="87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5400000">
            <a:off x="2225425" y="4752600"/>
            <a:ext cx="1305875" cy="87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 rot="5400000">
            <a:off x="6351638" y="849112"/>
            <a:ext cx="1139274" cy="620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5400000">
            <a:off x="6351912" y="2191088"/>
            <a:ext cx="1138726" cy="58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 rot="5400000">
            <a:off x="6365424" y="3500050"/>
            <a:ext cx="1111701" cy="712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 rot="5400000">
            <a:off x="6373397" y="4823178"/>
            <a:ext cx="1095756" cy="716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 rot="5400000">
            <a:off x="10314775" y="543725"/>
            <a:ext cx="1092851" cy="119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 rot="5400000">
            <a:off x="10403450" y="2125650"/>
            <a:ext cx="1125150" cy="72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0173575" y="3501238"/>
            <a:ext cx="1445424" cy="92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0085819" y="4818846"/>
            <a:ext cx="1550751" cy="70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14"/>
          <p:cNvGrpSpPr/>
          <p:nvPr/>
        </p:nvGrpSpPr>
        <p:grpSpPr>
          <a:xfrm>
            <a:off x="8144775" y="4618913"/>
            <a:ext cx="3909300" cy="1143000"/>
            <a:chOff x="137925" y="578125"/>
            <a:chExt cx="3909300" cy="1143000"/>
          </a:xfrm>
        </p:grpSpPr>
        <p:sp>
          <p:nvSpPr>
            <p:cNvPr id="161" name="Google Shape;161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2" name="Google Shape;162;p14"/>
            <p:cNvCxnSpPr>
              <a:stCxn id="161" idx="0"/>
              <a:endCxn id="16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3" name="Google Shape;163;p14"/>
          <p:cNvSpPr txBox="1"/>
          <p:nvPr/>
        </p:nvSpPr>
        <p:spPr>
          <a:xfrm rot="5400000">
            <a:off x="84011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4" name="Google Shape;164;p14"/>
          <p:cNvGrpSpPr/>
          <p:nvPr/>
        </p:nvGrpSpPr>
        <p:grpSpPr>
          <a:xfrm>
            <a:off x="8144775" y="3287275"/>
            <a:ext cx="3909300" cy="1143000"/>
            <a:chOff x="137925" y="578125"/>
            <a:chExt cx="3909300" cy="1143000"/>
          </a:xfrm>
        </p:grpSpPr>
        <p:sp>
          <p:nvSpPr>
            <p:cNvPr id="165" name="Google Shape;165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6" name="Google Shape;166;p14"/>
            <p:cNvCxnSpPr>
              <a:stCxn id="165" idx="0"/>
              <a:endCxn id="16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7" name="Google Shape;167;p14"/>
          <p:cNvSpPr txBox="1"/>
          <p:nvPr/>
        </p:nvSpPr>
        <p:spPr>
          <a:xfrm rot="5400000">
            <a:off x="84011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8" name="Google Shape;168;p14"/>
          <p:cNvGrpSpPr/>
          <p:nvPr/>
        </p:nvGrpSpPr>
        <p:grpSpPr>
          <a:xfrm>
            <a:off x="4182224" y="4588065"/>
            <a:ext cx="3854179" cy="1143000"/>
            <a:chOff x="137925" y="578125"/>
            <a:chExt cx="3909300" cy="1143000"/>
          </a:xfrm>
        </p:grpSpPr>
        <p:sp>
          <p:nvSpPr>
            <p:cNvPr id="169" name="Google Shape;169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0" name="Google Shape;170;p14"/>
            <p:cNvCxnSpPr>
              <a:stCxn id="169" idx="0"/>
              <a:endCxn id="16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1" name="Google Shape;171;p14"/>
          <p:cNvSpPr txBox="1"/>
          <p:nvPr/>
        </p:nvSpPr>
        <p:spPr>
          <a:xfrm rot="5400000">
            <a:off x="4411375" y="47417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2" name="Google Shape;172;p14"/>
          <p:cNvGrpSpPr/>
          <p:nvPr/>
        </p:nvGrpSpPr>
        <p:grpSpPr>
          <a:xfrm>
            <a:off x="4154975" y="3287275"/>
            <a:ext cx="3909300" cy="1143000"/>
            <a:chOff x="137925" y="578125"/>
            <a:chExt cx="3909300" cy="1143000"/>
          </a:xfrm>
        </p:grpSpPr>
        <p:sp>
          <p:nvSpPr>
            <p:cNvPr id="173" name="Google Shape;173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4" name="Google Shape;174;p14"/>
            <p:cNvCxnSpPr>
              <a:stCxn id="173" idx="0"/>
              <a:endCxn id="173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5" name="Google Shape;175;p14"/>
          <p:cNvSpPr txBox="1"/>
          <p:nvPr/>
        </p:nvSpPr>
        <p:spPr>
          <a:xfrm rot="5400000">
            <a:off x="44113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CCU</a:t>
            </a:r>
            <a:endParaRPr sz="4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6" name="Google Shape;176;p14"/>
          <p:cNvGrpSpPr/>
          <p:nvPr/>
        </p:nvGrpSpPr>
        <p:grpSpPr>
          <a:xfrm>
            <a:off x="165175" y="4618913"/>
            <a:ext cx="3909300" cy="1143000"/>
            <a:chOff x="137925" y="578125"/>
            <a:chExt cx="3909300" cy="1143000"/>
          </a:xfrm>
        </p:grpSpPr>
        <p:sp>
          <p:nvSpPr>
            <p:cNvPr id="177" name="Google Shape;177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8" name="Google Shape;178;p14"/>
            <p:cNvCxnSpPr>
              <a:stCxn id="177" idx="0"/>
              <a:endCxn id="177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9" name="Google Shape;179;p14"/>
          <p:cNvSpPr txBox="1"/>
          <p:nvPr/>
        </p:nvSpPr>
        <p:spPr>
          <a:xfrm rot="5400000">
            <a:off x="4215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14"/>
          <p:cNvGrpSpPr/>
          <p:nvPr/>
        </p:nvGrpSpPr>
        <p:grpSpPr>
          <a:xfrm>
            <a:off x="165175" y="3287275"/>
            <a:ext cx="3909300" cy="1143000"/>
            <a:chOff x="137925" y="578125"/>
            <a:chExt cx="3909300" cy="1143000"/>
          </a:xfrm>
        </p:grpSpPr>
        <p:sp>
          <p:nvSpPr>
            <p:cNvPr id="181" name="Google Shape;181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2" name="Google Shape;182;p14"/>
            <p:cNvCxnSpPr>
              <a:stCxn id="181" idx="0"/>
              <a:endCxn id="18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3" name="Google Shape;183;p14"/>
          <p:cNvSpPr txBox="1"/>
          <p:nvPr/>
        </p:nvSpPr>
        <p:spPr>
          <a:xfrm rot="5400000">
            <a:off x="4215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4" name="Google Shape;184;p14"/>
          <p:cNvGrpSpPr/>
          <p:nvPr/>
        </p:nvGrpSpPr>
        <p:grpSpPr>
          <a:xfrm>
            <a:off x="8117525" y="1909763"/>
            <a:ext cx="3909300" cy="1143000"/>
            <a:chOff x="137925" y="578125"/>
            <a:chExt cx="3909300" cy="1143000"/>
          </a:xfrm>
        </p:grpSpPr>
        <p:sp>
          <p:nvSpPr>
            <p:cNvPr id="185" name="Google Shape;185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6" name="Google Shape;186;p14"/>
            <p:cNvCxnSpPr>
              <a:stCxn id="185" idx="0"/>
              <a:endCxn id="18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7" name="Google Shape;187;p14"/>
          <p:cNvSpPr txBox="1"/>
          <p:nvPr/>
        </p:nvSpPr>
        <p:spPr>
          <a:xfrm rot="5400000">
            <a:off x="83739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8" name="Google Shape;188;p14"/>
          <p:cNvGrpSpPr/>
          <p:nvPr/>
        </p:nvGrpSpPr>
        <p:grpSpPr>
          <a:xfrm>
            <a:off x="8117525" y="578125"/>
            <a:ext cx="3909300" cy="1143000"/>
            <a:chOff x="137925" y="578125"/>
            <a:chExt cx="3909300" cy="1143000"/>
          </a:xfrm>
        </p:grpSpPr>
        <p:sp>
          <p:nvSpPr>
            <p:cNvPr id="189" name="Google Shape;189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0" name="Google Shape;190;p14"/>
            <p:cNvCxnSpPr>
              <a:stCxn id="189" idx="0"/>
              <a:endCxn id="18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91" name="Google Shape;191;p14"/>
          <p:cNvSpPr txBox="1"/>
          <p:nvPr/>
        </p:nvSpPr>
        <p:spPr>
          <a:xfrm rot="5400000">
            <a:off x="83739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CCA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2" name="Google Shape;192;p14"/>
          <p:cNvGrpSpPr/>
          <p:nvPr/>
        </p:nvGrpSpPr>
        <p:grpSpPr>
          <a:xfrm>
            <a:off x="4127725" y="1909763"/>
            <a:ext cx="3909300" cy="1143000"/>
            <a:chOff x="137925" y="578125"/>
            <a:chExt cx="3909300" cy="1143000"/>
          </a:xfrm>
        </p:grpSpPr>
        <p:sp>
          <p:nvSpPr>
            <p:cNvPr id="193" name="Google Shape;193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4" name="Google Shape;194;p14"/>
            <p:cNvCxnSpPr>
              <a:stCxn id="193" idx="0"/>
              <a:endCxn id="193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95" name="Google Shape;195;p14"/>
          <p:cNvSpPr txBox="1"/>
          <p:nvPr/>
        </p:nvSpPr>
        <p:spPr>
          <a:xfrm rot="5400000">
            <a:off x="43841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6" name="Google Shape;196;p14"/>
          <p:cNvGrpSpPr/>
          <p:nvPr/>
        </p:nvGrpSpPr>
        <p:grpSpPr>
          <a:xfrm>
            <a:off x="4127725" y="578125"/>
            <a:ext cx="3909300" cy="1143000"/>
            <a:chOff x="137925" y="578125"/>
            <a:chExt cx="3909300" cy="1143000"/>
          </a:xfrm>
        </p:grpSpPr>
        <p:sp>
          <p:nvSpPr>
            <p:cNvPr id="197" name="Google Shape;197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8" name="Google Shape;198;p14"/>
            <p:cNvCxnSpPr>
              <a:stCxn id="197" idx="0"/>
              <a:endCxn id="197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99" name="Google Shape;199;p14"/>
          <p:cNvSpPr txBox="1"/>
          <p:nvPr/>
        </p:nvSpPr>
        <p:spPr>
          <a:xfrm rot="5400000">
            <a:off x="43841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0" name="Google Shape;200;p14"/>
          <p:cNvGrpSpPr/>
          <p:nvPr/>
        </p:nvGrpSpPr>
        <p:grpSpPr>
          <a:xfrm>
            <a:off x="137925" y="1909763"/>
            <a:ext cx="3909300" cy="1143000"/>
            <a:chOff x="137925" y="578125"/>
            <a:chExt cx="3909300" cy="1143000"/>
          </a:xfrm>
        </p:grpSpPr>
        <p:sp>
          <p:nvSpPr>
            <p:cNvPr id="201" name="Google Shape;201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2" name="Google Shape;202;p14"/>
            <p:cNvCxnSpPr>
              <a:stCxn id="201" idx="0"/>
              <a:endCxn id="20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3" name="Google Shape;203;p14"/>
          <p:cNvSpPr txBox="1"/>
          <p:nvPr/>
        </p:nvSpPr>
        <p:spPr>
          <a:xfrm rot="5400000">
            <a:off x="3943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4" name="Google Shape;204;p14"/>
          <p:cNvGrpSpPr/>
          <p:nvPr/>
        </p:nvGrpSpPr>
        <p:grpSpPr>
          <a:xfrm>
            <a:off x="137925" y="578125"/>
            <a:ext cx="3909300" cy="1143000"/>
            <a:chOff x="137925" y="578125"/>
            <a:chExt cx="3909300" cy="1143000"/>
          </a:xfrm>
        </p:grpSpPr>
        <p:sp>
          <p:nvSpPr>
            <p:cNvPr id="205" name="Google Shape;205;p14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6" name="Google Shape;206;p14"/>
            <p:cNvCxnSpPr>
              <a:stCxn id="205" idx="0"/>
              <a:endCxn id="20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7" name="Google Shape;207;p14"/>
          <p:cNvSpPr txBox="1"/>
          <p:nvPr/>
        </p:nvSpPr>
        <p:spPr>
          <a:xfrm rot="5400000">
            <a:off x="3943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4"/>
          <p:cNvSpPr txBox="1"/>
          <p:nvPr/>
        </p:nvSpPr>
        <p:spPr>
          <a:xfrm rot="5400000">
            <a:off x="3188025" y="8619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Prolin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4"/>
          <p:cNvSpPr txBox="1"/>
          <p:nvPr/>
        </p:nvSpPr>
        <p:spPr>
          <a:xfrm rot="5400000">
            <a:off x="11008919" y="2299580"/>
            <a:ext cx="1522963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Fenilalanin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4"/>
          <p:cNvSpPr txBox="1"/>
          <p:nvPr/>
        </p:nvSpPr>
        <p:spPr>
          <a:xfrm rot="5400000">
            <a:off x="7177825" y="2206900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Histidin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4"/>
          <p:cNvSpPr txBox="1"/>
          <p:nvPr/>
        </p:nvSpPr>
        <p:spPr>
          <a:xfrm rot="5400000">
            <a:off x="11103325" y="870582"/>
            <a:ext cx="127965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Metionin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4"/>
          <p:cNvSpPr txBox="1"/>
          <p:nvPr/>
        </p:nvSpPr>
        <p:spPr>
          <a:xfrm rot="5400000">
            <a:off x="7177825" y="8757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Arginin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4"/>
          <p:cNvSpPr txBox="1"/>
          <p:nvPr/>
        </p:nvSpPr>
        <p:spPr>
          <a:xfrm rot="5400000">
            <a:off x="3126131" y="4885614"/>
            <a:ext cx="1302088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Triptofan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4"/>
          <p:cNvSpPr txBox="1"/>
          <p:nvPr/>
        </p:nvSpPr>
        <p:spPr>
          <a:xfrm rot="5400000">
            <a:off x="3215275" y="3584863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Tirozin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4"/>
          <p:cNvSpPr txBox="1"/>
          <p:nvPr/>
        </p:nvSpPr>
        <p:spPr>
          <a:xfrm rot="5400000">
            <a:off x="3188025" y="2206900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Cistein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4"/>
          <p:cNvSpPr txBox="1"/>
          <p:nvPr/>
        </p:nvSpPr>
        <p:spPr>
          <a:xfrm rot="5400000">
            <a:off x="11194875" y="48931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Tirozin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4"/>
          <p:cNvSpPr txBox="1"/>
          <p:nvPr/>
        </p:nvSpPr>
        <p:spPr>
          <a:xfrm rot="5400000">
            <a:off x="11194875" y="3538538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4"/>
          <p:cNvSpPr txBox="1"/>
          <p:nvPr/>
        </p:nvSpPr>
        <p:spPr>
          <a:xfrm rot="5400000">
            <a:off x="7132331" y="4930498"/>
            <a:ext cx="1302088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Glutamin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4"/>
          <p:cNvSpPr txBox="1"/>
          <p:nvPr/>
        </p:nvSpPr>
        <p:spPr>
          <a:xfrm rot="5400000">
            <a:off x="7177825" y="358487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Leucin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0" name="Google Shape;22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8288" y="648425"/>
            <a:ext cx="1334375" cy="1026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71076" y="1967850"/>
            <a:ext cx="1568799" cy="1026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00325" y="3554080"/>
            <a:ext cx="1371149" cy="756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27575" y="4822272"/>
            <a:ext cx="1371150" cy="6359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07250" y="748968"/>
            <a:ext cx="1295225" cy="8855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56524" y="1974825"/>
            <a:ext cx="1504576" cy="881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103275" y="3407381"/>
            <a:ext cx="1441597" cy="902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211024" y="4802005"/>
            <a:ext cx="1210952" cy="6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0264723" y="774250"/>
            <a:ext cx="1167501" cy="78726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229" name="Google Shape;229;p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0264723" y="2115969"/>
            <a:ext cx="1208377" cy="739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0080225" y="3353648"/>
            <a:ext cx="1500399" cy="974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0264724" y="4711565"/>
            <a:ext cx="1243176" cy="923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oogle Shape;236;p15"/>
          <p:cNvGrpSpPr/>
          <p:nvPr/>
        </p:nvGrpSpPr>
        <p:grpSpPr>
          <a:xfrm>
            <a:off x="165175" y="4618913"/>
            <a:ext cx="3909300" cy="1143000"/>
            <a:chOff x="137925" y="578125"/>
            <a:chExt cx="3909300" cy="1143000"/>
          </a:xfrm>
        </p:grpSpPr>
        <p:sp>
          <p:nvSpPr>
            <p:cNvPr id="237" name="Google Shape;237;p15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38" name="Google Shape;238;p15"/>
            <p:cNvCxnSpPr>
              <a:stCxn id="237" idx="0"/>
              <a:endCxn id="237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9" name="Google Shape;239;p15"/>
          <p:cNvSpPr txBox="1"/>
          <p:nvPr/>
        </p:nvSpPr>
        <p:spPr>
          <a:xfrm rot="5400000">
            <a:off x="421575" y="474266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CGC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0" name="Google Shape;240;p15"/>
          <p:cNvGrpSpPr/>
          <p:nvPr/>
        </p:nvGrpSpPr>
        <p:grpSpPr>
          <a:xfrm>
            <a:off x="165175" y="3287275"/>
            <a:ext cx="3909300" cy="1143000"/>
            <a:chOff x="137925" y="578125"/>
            <a:chExt cx="3909300" cy="1143000"/>
          </a:xfrm>
        </p:grpSpPr>
        <p:sp>
          <p:nvSpPr>
            <p:cNvPr id="241" name="Google Shape;241;p15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2" name="Google Shape;242;p15"/>
            <p:cNvCxnSpPr>
              <a:stCxn id="241" idx="0"/>
              <a:endCxn id="241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3" name="Google Shape;243;p15"/>
          <p:cNvSpPr txBox="1"/>
          <p:nvPr/>
        </p:nvSpPr>
        <p:spPr>
          <a:xfrm rot="5400000">
            <a:off x="421575" y="341102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CGU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4" name="Google Shape;244;p15"/>
          <p:cNvGrpSpPr/>
          <p:nvPr/>
        </p:nvGrpSpPr>
        <p:grpSpPr>
          <a:xfrm>
            <a:off x="137925" y="1908033"/>
            <a:ext cx="3909300" cy="1211009"/>
            <a:chOff x="137925" y="578125"/>
            <a:chExt cx="3909300" cy="1143000"/>
          </a:xfrm>
        </p:grpSpPr>
        <p:sp>
          <p:nvSpPr>
            <p:cNvPr id="245" name="Google Shape;245;p15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6" name="Google Shape;246;p15"/>
            <p:cNvCxnSpPr>
              <a:stCxn id="245" idx="0"/>
              <a:endCxn id="245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7" name="Google Shape;247;p15"/>
          <p:cNvSpPr txBox="1"/>
          <p:nvPr/>
        </p:nvSpPr>
        <p:spPr>
          <a:xfrm rot="5400000">
            <a:off x="394325" y="2033513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CAG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8" name="Google Shape;248;p15"/>
          <p:cNvGrpSpPr/>
          <p:nvPr/>
        </p:nvGrpSpPr>
        <p:grpSpPr>
          <a:xfrm>
            <a:off x="137925" y="578125"/>
            <a:ext cx="3909300" cy="1143000"/>
            <a:chOff x="137925" y="578125"/>
            <a:chExt cx="3909300" cy="1143000"/>
          </a:xfrm>
        </p:grpSpPr>
        <p:sp>
          <p:nvSpPr>
            <p:cNvPr id="249" name="Google Shape;249;p15"/>
            <p:cNvSpPr/>
            <p:nvPr/>
          </p:nvSpPr>
          <p:spPr>
            <a:xfrm>
              <a:off x="137925" y="578125"/>
              <a:ext cx="3909300" cy="11430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0" name="Google Shape;250;p15"/>
            <p:cNvCxnSpPr>
              <a:stCxn id="249" idx="0"/>
              <a:endCxn id="249" idx="2"/>
            </p:cNvCxnSpPr>
            <p:nvPr/>
          </p:nvCxnSpPr>
          <p:spPr>
            <a:xfrm>
              <a:off x="2092575" y="578125"/>
              <a:ext cx="0" cy="11430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51" name="Google Shape;251;p15"/>
          <p:cNvSpPr txBox="1"/>
          <p:nvPr/>
        </p:nvSpPr>
        <p:spPr>
          <a:xfrm rot="5400000">
            <a:off x="394325" y="701875"/>
            <a:ext cx="1435500" cy="9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CAA</a:t>
            </a:r>
            <a:endParaRPr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5"/>
          <p:cNvSpPr txBox="1"/>
          <p:nvPr/>
        </p:nvSpPr>
        <p:spPr>
          <a:xfrm rot="5400000">
            <a:off x="3188025" y="861925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Prolin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5"/>
          <p:cNvSpPr txBox="1"/>
          <p:nvPr/>
        </p:nvSpPr>
        <p:spPr>
          <a:xfrm rot="5400000">
            <a:off x="3137633" y="4885505"/>
            <a:ext cx="1303038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Triptofan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5"/>
          <p:cNvSpPr txBox="1"/>
          <p:nvPr/>
        </p:nvSpPr>
        <p:spPr>
          <a:xfrm rot="5400000">
            <a:off x="3215275" y="3584863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Alanin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5"/>
          <p:cNvSpPr txBox="1"/>
          <p:nvPr/>
        </p:nvSpPr>
        <p:spPr>
          <a:xfrm rot="5400000">
            <a:off x="3188025" y="2206900"/>
            <a:ext cx="1123800" cy="5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Serin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6" name="Google Shape;25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9446" y="667192"/>
            <a:ext cx="1182605" cy="907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0020" y="2061258"/>
            <a:ext cx="1301459" cy="93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00325" y="3426276"/>
            <a:ext cx="1371154" cy="935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00326" y="4669023"/>
            <a:ext cx="1475424" cy="1027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oogle Shape;264;p16"/>
          <p:cNvGrpSpPr/>
          <p:nvPr/>
        </p:nvGrpSpPr>
        <p:grpSpPr>
          <a:xfrm>
            <a:off x="131950" y="530275"/>
            <a:ext cx="3915275" cy="2567600"/>
            <a:chOff x="131950" y="530275"/>
            <a:chExt cx="3915275" cy="2567600"/>
          </a:xfrm>
        </p:grpSpPr>
        <p:grpSp>
          <p:nvGrpSpPr>
            <p:cNvPr id="265" name="Google Shape;265;p16"/>
            <p:cNvGrpSpPr/>
            <p:nvPr/>
          </p:nvGrpSpPr>
          <p:grpSpPr>
            <a:xfrm>
              <a:off x="137925" y="530275"/>
              <a:ext cx="3909300" cy="1211825"/>
              <a:chOff x="137925" y="530275"/>
              <a:chExt cx="3909300" cy="1211825"/>
            </a:xfrm>
          </p:grpSpPr>
          <p:sp>
            <p:nvSpPr>
              <p:cNvPr id="266" name="Google Shape;266;p16"/>
              <p:cNvSpPr/>
              <p:nvPr/>
            </p:nvSpPr>
            <p:spPr>
              <a:xfrm>
                <a:off x="137925" y="578125"/>
                <a:ext cx="3909300" cy="11430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67" name="Google Shape;267;p16" title="hemija logo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5400000">
                <a:off x="1477588" y="374987"/>
                <a:ext cx="1211825" cy="15224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68" name="Google Shape;268;p16"/>
            <p:cNvGrpSpPr/>
            <p:nvPr/>
          </p:nvGrpSpPr>
          <p:grpSpPr>
            <a:xfrm>
              <a:off x="131950" y="1886050"/>
              <a:ext cx="3909300" cy="1211825"/>
              <a:chOff x="137925" y="530275"/>
              <a:chExt cx="3909300" cy="1211825"/>
            </a:xfrm>
          </p:grpSpPr>
          <p:sp>
            <p:nvSpPr>
              <p:cNvPr id="269" name="Google Shape;269;p16"/>
              <p:cNvSpPr/>
              <p:nvPr/>
            </p:nvSpPr>
            <p:spPr>
              <a:xfrm>
                <a:off x="137925" y="578125"/>
                <a:ext cx="3909300" cy="11430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70" name="Google Shape;270;p16" title="hemija logo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5400000">
                <a:off x="1477588" y="374987"/>
                <a:ext cx="1211825" cy="15224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271" name="Google Shape;271;p16"/>
          <p:cNvGrpSpPr/>
          <p:nvPr/>
        </p:nvGrpSpPr>
        <p:grpSpPr>
          <a:xfrm>
            <a:off x="131950" y="3241825"/>
            <a:ext cx="3915275" cy="2567600"/>
            <a:chOff x="131950" y="530275"/>
            <a:chExt cx="3915275" cy="2567600"/>
          </a:xfrm>
        </p:grpSpPr>
        <p:grpSp>
          <p:nvGrpSpPr>
            <p:cNvPr id="272" name="Google Shape;272;p16"/>
            <p:cNvGrpSpPr/>
            <p:nvPr/>
          </p:nvGrpSpPr>
          <p:grpSpPr>
            <a:xfrm>
              <a:off x="137925" y="530275"/>
              <a:ext cx="3909300" cy="1211825"/>
              <a:chOff x="137925" y="530275"/>
              <a:chExt cx="3909300" cy="1211825"/>
            </a:xfrm>
          </p:grpSpPr>
          <p:sp>
            <p:nvSpPr>
              <p:cNvPr id="273" name="Google Shape;273;p16"/>
              <p:cNvSpPr/>
              <p:nvPr/>
            </p:nvSpPr>
            <p:spPr>
              <a:xfrm>
                <a:off x="137925" y="578125"/>
                <a:ext cx="3909300" cy="11430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74" name="Google Shape;274;p16" title="hemija logo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5400000">
                <a:off x="1477588" y="374987"/>
                <a:ext cx="1211825" cy="15224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75" name="Google Shape;275;p16"/>
            <p:cNvGrpSpPr/>
            <p:nvPr/>
          </p:nvGrpSpPr>
          <p:grpSpPr>
            <a:xfrm>
              <a:off x="131950" y="1886050"/>
              <a:ext cx="3909300" cy="1211825"/>
              <a:chOff x="137925" y="530275"/>
              <a:chExt cx="3909300" cy="1211825"/>
            </a:xfrm>
          </p:grpSpPr>
          <p:sp>
            <p:nvSpPr>
              <p:cNvPr id="276" name="Google Shape;276;p16"/>
              <p:cNvSpPr/>
              <p:nvPr/>
            </p:nvSpPr>
            <p:spPr>
              <a:xfrm>
                <a:off x="137925" y="578125"/>
                <a:ext cx="3909300" cy="1143000"/>
              </a:xfrm>
              <a:prstGeom prst="rect">
                <a:avLst/>
              </a:prstGeom>
              <a:solidFill>
                <a:schemeClr val="l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77" name="Google Shape;277;p16" title="hemija logo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 rot="5400000">
                <a:off x="1477588" y="374987"/>
                <a:ext cx="1211825" cy="15224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278" name="Google Shape;278;p16"/>
          <p:cNvGrpSpPr/>
          <p:nvPr/>
        </p:nvGrpSpPr>
        <p:grpSpPr>
          <a:xfrm>
            <a:off x="4193700" y="530275"/>
            <a:ext cx="3915275" cy="5279150"/>
            <a:chOff x="131950" y="530275"/>
            <a:chExt cx="3915275" cy="5279150"/>
          </a:xfrm>
        </p:grpSpPr>
        <p:grpSp>
          <p:nvGrpSpPr>
            <p:cNvPr id="279" name="Google Shape;279;p16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280" name="Google Shape;280;p16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81" name="Google Shape;281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282" name="Google Shape;282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283" name="Google Shape;283;p16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84" name="Google Shape;284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285" name="Google Shape;285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286" name="Google Shape;286;p16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287" name="Google Shape;287;p16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88" name="Google Shape;288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289" name="Google Shape;289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290" name="Google Shape;290;p16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91" name="Google Shape;291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292" name="Google Shape;292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293" name="Google Shape;293;p16"/>
          <p:cNvGrpSpPr/>
          <p:nvPr/>
        </p:nvGrpSpPr>
        <p:grpSpPr>
          <a:xfrm>
            <a:off x="8255450" y="530275"/>
            <a:ext cx="3915275" cy="5279150"/>
            <a:chOff x="131950" y="530275"/>
            <a:chExt cx="3915275" cy="5279150"/>
          </a:xfrm>
        </p:grpSpPr>
        <p:grpSp>
          <p:nvGrpSpPr>
            <p:cNvPr id="294" name="Google Shape;294;p16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295" name="Google Shape;295;p16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96" name="Google Shape;296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297" name="Google Shape;297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298" name="Google Shape;298;p16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299" name="Google Shape;299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00" name="Google Shape;300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301" name="Google Shape;301;p16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302" name="Google Shape;302;p16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03" name="Google Shape;303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04" name="Google Shape;304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05" name="Google Shape;305;p16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06" name="Google Shape;306;p16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07" name="Google Shape;307;p16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oogle Shape;312;p17"/>
          <p:cNvGrpSpPr/>
          <p:nvPr/>
        </p:nvGrpSpPr>
        <p:grpSpPr>
          <a:xfrm>
            <a:off x="131950" y="530275"/>
            <a:ext cx="3915275" cy="5279150"/>
            <a:chOff x="131950" y="530275"/>
            <a:chExt cx="3915275" cy="5279150"/>
          </a:xfrm>
        </p:grpSpPr>
        <p:grpSp>
          <p:nvGrpSpPr>
            <p:cNvPr id="313" name="Google Shape;313;p17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314" name="Google Shape;314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15" name="Google Shape;315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16" name="Google Shape;316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17" name="Google Shape;317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18" name="Google Shape;318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19" name="Google Shape;319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320" name="Google Shape;320;p17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321" name="Google Shape;321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22" name="Google Shape;322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23" name="Google Shape;323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24" name="Google Shape;324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25" name="Google Shape;325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26" name="Google Shape;326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327" name="Google Shape;327;p17"/>
          <p:cNvGrpSpPr/>
          <p:nvPr/>
        </p:nvGrpSpPr>
        <p:grpSpPr>
          <a:xfrm>
            <a:off x="4193700" y="530275"/>
            <a:ext cx="3915275" cy="5279150"/>
            <a:chOff x="131950" y="530275"/>
            <a:chExt cx="3915275" cy="5279150"/>
          </a:xfrm>
        </p:grpSpPr>
        <p:grpSp>
          <p:nvGrpSpPr>
            <p:cNvPr id="328" name="Google Shape;328;p17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329" name="Google Shape;329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30" name="Google Shape;330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31" name="Google Shape;331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32" name="Google Shape;332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33" name="Google Shape;333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34" name="Google Shape;334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335" name="Google Shape;335;p17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336" name="Google Shape;336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37" name="Google Shape;337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38" name="Google Shape;338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39" name="Google Shape;339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40" name="Google Shape;340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41" name="Google Shape;341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342" name="Google Shape;342;p17"/>
          <p:cNvGrpSpPr/>
          <p:nvPr/>
        </p:nvGrpSpPr>
        <p:grpSpPr>
          <a:xfrm>
            <a:off x="8255450" y="530275"/>
            <a:ext cx="3915275" cy="5279150"/>
            <a:chOff x="131950" y="530275"/>
            <a:chExt cx="3915275" cy="5279150"/>
          </a:xfrm>
        </p:grpSpPr>
        <p:grpSp>
          <p:nvGrpSpPr>
            <p:cNvPr id="343" name="Google Shape;343;p17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344" name="Google Shape;344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45" name="Google Shape;345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46" name="Google Shape;346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47" name="Google Shape;347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48" name="Google Shape;348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49" name="Google Shape;349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350" name="Google Shape;350;p17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351" name="Google Shape;351;p17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52" name="Google Shape;352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53" name="Google Shape;353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54" name="Google Shape;354;p17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55" name="Google Shape;355;p17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56" name="Google Shape;356;p17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oogle Shape;361;p18"/>
          <p:cNvGrpSpPr/>
          <p:nvPr/>
        </p:nvGrpSpPr>
        <p:grpSpPr>
          <a:xfrm>
            <a:off x="131950" y="530275"/>
            <a:ext cx="3915275" cy="5279150"/>
            <a:chOff x="131950" y="530275"/>
            <a:chExt cx="3915275" cy="5279150"/>
          </a:xfrm>
        </p:grpSpPr>
        <p:grpSp>
          <p:nvGrpSpPr>
            <p:cNvPr id="362" name="Google Shape;362;p18"/>
            <p:cNvGrpSpPr/>
            <p:nvPr/>
          </p:nvGrpSpPr>
          <p:grpSpPr>
            <a:xfrm>
              <a:off x="131950" y="530275"/>
              <a:ext cx="3915275" cy="2567600"/>
              <a:chOff x="131950" y="530275"/>
              <a:chExt cx="3915275" cy="2567600"/>
            </a:xfrm>
          </p:grpSpPr>
          <p:grpSp>
            <p:nvGrpSpPr>
              <p:cNvPr id="363" name="Google Shape;363;p18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64" name="Google Shape;364;p18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65" name="Google Shape;365;p18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66" name="Google Shape;366;p18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67" name="Google Shape;367;p18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68" name="Google Shape;368;p18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369" name="Google Shape;369;p18"/>
            <p:cNvGrpSpPr/>
            <p:nvPr/>
          </p:nvGrpSpPr>
          <p:grpSpPr>
            <a:xfrm>
              <a:off x="131950" y="3241825"/>
              <a:ext cx="3915275" cy="2567600"/>
              <a:chOff x="131950" y="530275"/>
              <a:chExt cx="3915275" cy="2567600"/>
            </a:xfrm>
          </p:grpSpPr>
          <p:grpSp>
            <p:nvGrpSpPr>
              <p:cNvPr id="370" name="Google Shape;370;p18"/>
              <p:cNvGrpSpPr/>
              <p:nvPr/>
            </p:nvGrpSpPr>
            <p:grpSpPr>
              <a:xfrm>
                <a:off x="137925" y="530275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71" name="Google Shape;371;p18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72" name="Google Shape;372;p18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73" name="Google Shape;373;p18"/>
              <p:cNvGrpSpPr/>
              <p:nvPr/>
            </p:nvGrpSpPr>
            <p:grpSpPr>
              <a:xfrm>
                <a:off x="131950" y="1886050"/>
                <a:ext cx="3909300" cy="1211825"/>
                <a:chOff x="137925" y="530275"/>
                <a:chExt cx="3909300" cy="1211825"/>
              </a:xfrm>
            </p:grpSpPr>
            <p:sp>
              <p:nvSpPr>
                <p:cNvPr id="374" name="Google Shape;374;p18"/>
                <p:cNvSpPr/>
                <p:nvPr/>
              </p:nvSpPr>
              <p:spPr>
                <a:xfrm>
                  <a:off x="137925" y="578125"/>
                  <a:ext cx="3909300" cy="1143000"/>
                </a:xfrm>
                <a:prstGeom prst="rect">
                  <a:avLst/>
                </a:prstGeom>
                <a:solidFill>
                  <a:schemeClr val="lt1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pic>
              <p:nvPicPr>
                <p:cNvPr id="375" name="Google Shape;375;p18" title="hemija logo.png"/>
                <p:cNvPicPr preferRelativeResize="0"/>
                <p:nvPr/>
              </p:nvPicPr>
              <p:blipFill>
                <a:blip r:embed="rId3">
                  <a:alphaModFix/>
                </a:blip>
                <a:stretch>
                  <a:fillRect/>
                </a:stretch>
              </p:blipFill>
              <p:spPr>
                <a:xfrm rot="5400000">
                  <a:off x="1477588" y="374987"/>
                  <a:ext cx="1211825" cy="1522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7B458E19C89449AF5522DEF9AC583" ma:contentTypeVersion="37" ma:contentTypeDescription="Create a new document." ma:contentTypeScope="" ma:versionID="7847112d8b01599c8afa38e4432da8d8">
  <xsd:schema xmlns:xsd="http://www.w3.org/2001/XMLSchema" xmlns:xs="http://www.w3.org/2001/XMLSchema" xmlns:p="http://schemas.microsoft.com/office/2006/metadata/properties" xmlns:ns2="a6ab76a3-83c0-4fd1-9310-8277f7fcc0cb" xmlns:ns3="33cac09c-2c1a-407f-8c9b-9ce7a0c840ce" targetNamespace="http://schemas.microsoft.com/office/2006/metadata/properties" ma:root="true" ma:fieldsID="18b1ca608ea2fd9ed1ac6d85b5620b40" ns2:_="" ns3:_="">
    <xsd:import namespace="a6ab76a3-83c0-4fd1-9310-8277f7fcc0cb"/>
    <xsd:import namespace="33cac09c-2c1a-407f-8c9b-9ce7a0c84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b76a3-83c0-4fd1-9310-8277f7fcc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4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5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7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Teams_Channel_Section_Location" ma:index="30" nillable="true" ma:displayName="Teams Channel Section Location" ma:internalName="Teams_Channel_Section_Location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53f066e4-20f1-4365-b709-2cd703fce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ac09c-2c1a-407f-8c9b-9ce7a0c840ce" elementFormDefault="qualified">
    <xsd:import namespace="http://schemas.microsoft.com/office/2006/documentManagement/types"/>
    <xsd:import namespace="http://schemas.microsoft.com/office/infopath/2007/PartnerControls"/>
    <xsd:element name="TaxCatchAll" ma:index="41" nillable="true" ma:displayName="Taxonomy Catch All Column" ma:hidden="true" ma:list="{d05b20f0-125a-4585-9cbf-e7327c2c75c0}" ma:internalName="TaxCatchAll" ma:showField="CatchAllData" ma:web="33cac09c-2c1a-407f-8c9b-9ce7a0c84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6ab76a3-83c0-4fd1-9310-8277f7fcc0cb" xsi:nil="true"/>
    <LMS_Mappings xmlns="a6ab76a3-83c0-4fd1-9310-8277f7fcc0cb" xsi:nil="true"/>
    <Teams_Channel_Section_Location xmlns="a6ab76a3-83c0-4fd1-9310-8277f7fcc0cb" xsi:nil="true"/>
    <Math_Settings xmlns="a6ab76a3-83c0-4fd1-9310-8277f7fcc0cb" xsi:nil="true"/>
    <AppVersion xmlns="a6ab76a3-83c0-4fd1-9310-8277f7fcc0cb" xsi:nil="true"/>
    <Invited_Leaders xmlns="a6ab76a3-83c0-4fd1-9310-8277f7fcc0cb" xsi:nil="true"/>
    <Invited_Members xmlns="a6ab76a3-83c0-4fd1-9310-8277f7fcc0cb" xsi:nil="true"/>
    <TaxCatchAll xmlns="33cac09c-2c1a-407f-8c9b-9ce7a0c840ce" xsi:nil="true"/>
    <Templates xmlns="a6ab76a3-83c0-4fd1-9310-8277f7fcc0cb" xsi:nil="true"/>
    <Has_Leaders_Only_SectionGroup xmlns="a6ab76a3-83c0-4fd1-9310-8277f7fcc0cb" xsi:nil="true"/>
    <Distribution_Groups xmlns="a6ab76a3-83c0-4fd1-9310-8277f7fcc0cb" xsi:nil="true"/>
    <TeamsChannelId xmlns="a6ab76a3-83c0-4fd1-9310-8277f7fcc0cb" xsi:nil="true"/>
    <CultureName xmlns="a6ab76a3-83c0-4fd1-9310-8277f7fcc0cb" xsi:nil="true"/>
    <Owner xmlns="a6ab76a3-83c0-4fd1-9310-8277f7fcc0cb">
      <UserInfo>
        <DisplayName/>
        <AccountId xsi:nil="true"/>
        <AccountType/>
      </UserInfo>
    </Owner>
    <Leaders xmlns="a6ab76a3-83c0-4fd1-9310-8277f7fcc0cb">
      <UserInfo>
        <DisplayName/>
        <AccountId xsi:nil="true"/>
        <AccountType/>
      </UserInfo>
    </Leaders>
    <IsNotebookLocked xmlns="a6ab76a3-83c0-4fd1-9310-8277f7fcc0cb" xsi:nil="true"/>
    <DefaultSectionNames xmlns="a6ab76a3-83c0-4fd1-9310-8277f7fcc0cb" xsi:nil="true"/>
    <Is_Collaboration_Space_Locked xmlns="a6ab76a3-83c0-4fd1-9310-8277f7fcc0cb" xsi:nil="true"/>
    <Members xmlns="a6ab76a3-83c0-4fd1-9310-8277f7fcc0cb">
      <UserInfo>
        <DisplayName/>
        <AccountId xsi:nil="true"/>
        <AccountType/>
      </UserInfo>
    </Members>
    <Member_Groups xmlns="a6ab76a3-83c0-4fd1-9310-8277f7fcc0cb">
      <UserInfo>
        <DisplayName/>
        <AccountId xsi:nil="true"/>
        <AccountType/>
      </UserInfo>
    </Member_Groups>
    <NotebookType xmlns="a6ab76a3-83c0-4fd1-9310-8277f7fcc0cb" xsi:nil="true"/>
    <FolderType xmlns="a6ab76a3-83c0-4fd1-9310-8277f7fcc0cb" xsi:nil="true"/>
    <lcf76f155ced4ddcb4097134ff3c332f xmlns="a6ab76a3-83c0-4fd1-9310-8277f7fcc0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3D0235-4F15-4425-A318-639107BE0606}"/>
</file>

<file path=customXml/itemProps2.xml><?xml version="1.0" encoding="utf-8"?>
<ds:datastoreItem xmlns:ds="http://schemas.openxmlformats.org/officeDocument/2006/customXml" ds:itemID="{75AE4467-0F9E-4466-A3EE-8E78A6EE26B9}"/>
</file>

<file path=customXml/itemProps3.xml><?xml version="1.0" encoding="utf-8"?>
<ds:datastoreItem xmlns:ds="http://schemas.openxmlformats.org/officeDocument/2006/customXml" ds:itemID="{4C0F260F-6A16-4A03-B709-F9498738C90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56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Biljana Prlina</cp:lastModifiedBy>
  <cp:revision>1</cp:revision>
  <dcterms:modified xsi:type="dcterms:W3CDTF">2025-05-26T18:32:41Z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0x0101006307B458E19C89449AF5522DEF9AC583</vt:lpwstr>
  </property>
</Properties>
</file>