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5143500" type="screen16x9"/>
  <p:notesSz cx="6858000" cy="9144000"/>
  <p:embeddedFontLst>
    <p:embeddedFont>
      <p:font typeface="Cormorant Unicase" panose="020B0604020202020204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05211623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05211623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051244ec61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051244ec61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051244ec61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051244ec61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051244ec61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051244ec61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051244ec61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051244ec61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051244ec61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3051244ec61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051244ec61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3051244ec61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051244ec61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3051244ec61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05204dabdf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05204dabdf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551651153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3551651153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3551651153d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3551651153d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551651153d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3551651153d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3551651153d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3551651153d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57894eae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57894eae8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357894eae8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357894eae8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357894eae8b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357894eae8b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357894eae8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357894eae8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57894eae8b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57894eae8b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357894eae8b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357894eae8b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3551651153d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3551651153d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51651153d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51651153d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51651153d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51651153d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5a71db852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5a71db852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5a71db852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5a71db852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5a71db852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5a71db852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051244ec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051244ec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051244ec61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051244ec61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2"/>
          <p:cNvSpPr/>
          <p:nvPr/>
        </p:nvSpPr>
        <p:spPr>
          <a:xfrm rot="5400000">
            <a:off x="2328413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95" name="Google Shape;295;p22"/>
          <p:cNvSpPr/>
          <p:nvPr/>
        </p:nvSpPr>
        <p:spPr>
          <a:xfrm flipH="1">
            <a:off x="3089369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2"/>
          <p:cNvSpPr/>
          <p:nvPr/>
        </p:nvSpPr>
        <p:spPr>
          <a:xfrm flipH="1">
            <a:off x="1638394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2"/>
          <p:cNvSpPr/>
          <p:nvPr/>
        </p:nvSpPr>
        <p:spPr>
          <a:xfrm rot="5400000">
            <a:off x="877438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98" name="Google Shape;298;p22"/>
          <p:cNvSpPr/>
          <p:nvPr/>
        </p:nvSpPr>
        <p:spPr>
          <a:xfrm flipH="1">
            <a:off x="1638394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2"/>
          <p:cNvSpPr/>
          <p:nvPr/>
        </p:nvSpPr>
        <p:spPr>
          <a:xfrm rot="5400000">
            <a:off x="-573537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00" name="Google Shape;300;p22"/>
          <p:cNvSpPr/>
          <p:nvPr/>
        </p:nvSpPr>
        <p:spPr>
          <a:xfrm flipH="1">
            <a:off x="187419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2"/>
          <p:cNvSpPr txBox="1"/>
          <p:nvPr/>
        </p:nvSpPr>
        <p:spPr>
          <a:xfrm>
            <a:off x="347350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Cys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02" name="Google Shape;302;p22"/>
          <p:cNvSpPr txBox="1"/>
          <p:nvPr/>
        </p:nvSpPr>
        <p:spPr>
          <a:xfrm>
            <a:off x="-115500" y="1522725"/>
            <a:ext cx="615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303" name="Google Shape;303;p22"/>
          <p:cNvSpPr txBox="1"/>
          <p:nvPr/>
        </p:nvSpPr>
        <p:spPr>
          <a:xfrm>
            <a:off x="1798300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Cys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04" name="Google Shape;304;p22"/>
          <p:cNvSpPr txBox="1"/>
          <p:nvPr/>
        </p:nvSpPr>
        <p:spPr>
          <a:xfrm>
            <a:off x="3249250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Gln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05" name="Google Shape;305;p22"/>
          <p:cNvSpPr/>
          <p:nvPr/>
        </p:nvSpPr>
        <p:spPr>
          <a:xfrm rot="5400000">
            <a:off x="6736763" y="2905263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06" name="Google Shape;306;p22"/>
          <p:cNvSpPr/>
          <p:nvPr/>
        </p:nvSpPr>
        <p:spPr>
          <a:xfrm flipH="1">
            <a:off x="7497719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2"/>
          <p:cNvSpPr/>
          <p:nvPr/>
        </p:nvSpPr>
        <p:spPr>
          <a:xfrm flipH="1">
            <a:off x="6046744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2"/>
          <p:cNvSpPr/>
          <p:nvPr/>
        </p:nvSpPr>
        <p:spPr>
          <a:xfrm rot="5400000">
            <a:off x="5285788" y="2905263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09" name="Google Shape;309;p22"/>
          <p:cNvSpPr/>
          <p:nvPr/>
        </p:nvSpPr>
        <p:spPr>
          <a:xfrm flipH="1">
            <a:off x="6046744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2"/>
          <p:cNvSpPr/>
          <p:nvPr/>
        </p:nvSpPr>
        <p:spPr>
          <a:xfrm rot="5400000">
            <a:off x="3834813" y="2905263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11" name="Google Shape;311;p22"/>
          <p:cNvSpPr/>
          <p:nvPr/>
        </p:nvSpPr>
        <p:spPr>
          <a:xfrm flipH="1">
            <a:off x="4595769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2"/>
          <p:cNvSpPr txBox="1"/>
          <p:nvPr/>
        </p:nvSpPr>
        <p:spPr>
          <a:xfrm>
            <a:off x="4727950" y="1984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Gln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13" name="Google Shape;313;p22"/>
          <p:cNvSpPr txBox="1"/>
          <p:nvPr/>
        </p:nvSpPr>
        <p:spPr>
          <a:xfrm>
            <a:off x="4292850" y="3258150"/>
            <a:ext cx="615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314" name="Google Shape;314;p22"/>
          <p:cNvSpPr txBox="1"/>
          <p:nvPr/>
        </p:nvSpPr>
        <p:spPr>
          <a:xfrm>
            <a:off x="6206638" y="1984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Glu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15" name="Google Shape;315;p22"/>
          <p:cNvSpPr txBox="1"/>
          <p:nvPr/>
        </p:nvSpPr>
        <p:spPr>
          <a:xfrm>
            <a:off x="7657600" y="1984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C5DBE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Glu</a:t>
            </a:r>
            <a:endParaRPr sz="3000" i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pic>
        <p:nvPicPr>
          <p:cNvPr id="316" name="Google Shape;3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638" y="858601"/>
            <a:ext cx="1033201" cy="74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3588" y="858601"/>
            <a:ext cx="1033201" cy="74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9251" y="934803"/>
            <a:ext cx="1243800" cy="565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5688" y="2647953"/>
            <a:ext cx="1243800" cy="565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9338" y="2540715"/>
            <a:ext cx="818412" cy="932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0313" y="2647940"/>
            <a:ext cx="818412" cy="932041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2"/>
          <p:cNvSpPr txBox="1"/>
          <p:nvPr/>
        </p:nvSpPr>
        <p:spPr>
          <a:xfrm>
            <a:off x="448575" y="217230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ACA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323" name="Google Shape;323;p22"/>
          <p:cNvSpPr txBox="1"/>
          <p:nvPr/>
        </p:nvSpPr>
        <p:spPr>
          <a:xfrm>
            <a:off x="1899550" y="2203325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ACG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324" name="Google Shape;324;p22"/>
          <p:cNvSpPr txBox="1"/>
          <p:nvPr/>
        </p:nvSpPr>
        <p:spPr>
          <a:xfrm>
            <a:off x="3364388" y="2203325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GUU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325" name="Google Shape;325;p22"/>
          <p:cNvSpPr txBox="1"/>
          <p:nvPr/>
        </p:nvSpPr>
        <p:spPr>
          <a:xfrm>
            <a:off x="4856925" y="393875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GUC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326" name="Google Shape;326;p22"/>
          <p:cNvSpPr txBox="1"/>
          <p:nvPr/>
        </p:nvSpPr>
        <p:spPr>
          <a:xfrm>
            <a:off x="6307900" y="393875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CUU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327" name="Google Shape;327;p22"/>
          <p:cNvSpPr txBox="1"/>
          <p:nvPr/>
        </p:nvSpPr>
        <p:spPr>
          <a:xfrm>
            <a:off x="7758875" y="393875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CUG</a:t>
            </a:r>
            <a:endParaRPr sz="1800">
              <a:solidFill>
                <a:srgbClr val="4C75A6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3"/>
          <p:cNvSpPr/>
          <p:nvPr/>
        </p:nvSpPr>
        <p:spPr>
          <a:xfrm rot="5400000">
            <a:off x="2328413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33" name="Google Shape;333;p23"/>
          <p:cNvSpPr/>
          <p:nvPr/>
        </p:nvSpPr>
        <p:spPr>
          <a:xfrm flipH="1">
            <a:off x="3089369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3"/>
          <p:cNvSpPr/>
          <p:nvPr/>
        </p:nvSpPr>
        <p:spPr>
          <a:xfrm flipH="1">
            <a:off x="1638394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3"/>
          <p:cNvSpPr/>
          <p:nvPr/>
        </p:nvSpPr>
        <p:spPr>
          <a:xfrm rot="5400000">
            <a:off x="877438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36" name="Google Shape;336;p23"/>
          <p:cNvSpPr/>
          <p:nvPr/>
        </p:nvSpPr>
        <p:spPr>
          <a:xfrm flipH="1">
            <a:off x="1638394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3"/>
          <p:cNvSpPr/>
          <p:nvPr/>
        </p:nvSpPr>
        <p:spPr>
          <a:xfrm rot="5400000">
            <a:off x="-573537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38" name="Google Shape;338;p23"/>
          <p:cNvSpPr/>
          <p:nvPr/>
        </p:nvSpPr>
        <p:spPr>
          <a:xfrm flipH="1">
            <a:off x="187419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3"/>
          <p:cNvSpPr txBox="1"/>
          <p:nvPr/>
        </p:nvSpPr>
        <p:spPr>
          <a:xfrm>
            <a:off x="347350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Gly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40" name="Google Shape;340;p23"/>
          <p:cNvSpPr txBox="1"/>
          <p:nvPr/>
        </p:nvSpPr>
        <p:spPr>
          <a:xfrm>
            <a:off x="-115500" y="1522725"/>
            <a:ext cx="615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341" name="Google Shape;341;p23"/>
          <p:cNvSpPr txBox="1"/>
          <p:nvPr/>
        </p:nvSpPr>
        <p:spPr>
          <a:xfrm>
            <a:off x="1798300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Gly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42" name="Google Shape;342;p23"/>
          <p:cNvSpPr txBox="1"/>
          <p:nvPr/>
        </p:nvSpPr>
        <p:spPr>
          <a:xfrm>
            <a:off x="3249250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Gly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43" name="Google Shape;343;p23"/>
          <p:cNvSpPr/>
          <p:nvPr/>
        </p:nvSpPr>
        <p:spPr>
          <a:xfrm rot="5400000">
            <a:off x="6736763" y="2905263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44" name="Google Shape;344;p23"/>
          <p:cNvSpPr/>
          <p:nvPr/>
        </p:nvSpPr>
        <p:spPr>
          <a:xfrm flipH="1">
            <a:off x="7497719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3"/>
          <p:cNvSpPr/>
          <p:nvPr/>
        </p:nvSpPr>
        <p:spPr>
          <a:xfrm flipH="1">
            <a:off x="6046744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3"/>
          <p:cNvSpPr/>
          <p:nvPr/>
        </p:nvSpPr>
        <p:spPr>
          <a:xfrm rot="5400000">
            <a:off x="5285788" y="2905263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47" name="Google Shape;347;p23"/>
          <p:cNvSpPr/>
          <p:nvPr/>
        </p:nvSpPr>
        <p:spPr>
          <a:xfrm flipH="1">
            <a:off x="6046744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3"/>
          <p:cNvSpPr/>
          <p:nvPr/>
        </p:nvSpPr>
        <p:spPr>
          <a:xfrm rot="5400000">
            <a:off x="3834813" y="2905263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49" name="Google Shape;349;p23"/>
          <p:cNvSpPr/>
          <p:nvPr/>
        </p:nvSpPr>
        <p:spPr>
          <a:xfrm flipH="1">
            <a:off x="4595769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3"/>
          <p:cNvSpPr txBox="1"/>
          <p:nvPr/>
        </p:nvSpPr>
        <p:spPr>
          <a:xfrm>
            <a:off x="4727963" y="1984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Gly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51" name="Google Shape;351;p23"/>
          <p:cNvSpPr txBox="1"/>
          <p:nvPr/>
        </p:nvSpPr>
        <p:spPr>
          <a:xfrm>
            <a:off x="4292850" y="3258150"/>
            <a:ext cx="615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352" name="Google Shape;352;p23"/>
          <p:cNvSpPr txBox="1"/>
          <p:nvPr/>
        </p:nvSpPr>
        <p:spPr>
          <a:xfrm>
            <a:off x="6206638" y="1984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His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53" name="Google Shape;353;p23"/>
          <p:cNvSpPr txBox="1"/>
          <p:nvPr/>
        </p:nvSpPr>
        <p:spPr>
          <a:xfrm>
            <a:off x="7657600" y="1984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His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pic>
        <p:nvPicPr>
          <p:cNvPr id="354" name="Google Shape;35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550" y="934800"/>
            <a:ext cx="114534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7187" y="2647938"/>
            <a:ext cx="114534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8512" y="934800"/>
            <a:ext cx="114534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7525" y="934800"/>
            <a:ext cx="114534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5875" y="2640634"/>
            <a:ext cx="1145350" cy="62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4575" y="2640634"/>
            <a:ext cx="1145350" cy="624216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3"/>
          <p:cNvSpPr txBox="1"/>
          <p:nvPr/>
        </p:nvSpPr>
        <p:spPr>
          <a:xfrm>
            <a:off x="434700" y="2203325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CCA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361" name="Google Shape;361;p23"/>
          <p:cNvSpPr txBox="1"/>
          <p:nvPr/>
        </p:nvSpPr>
        <p:spPr>
          <a:xfrm>
            <a:off x="1899550" y="2203325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CCG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362" name="Google Shape;362;p23"/>
          <p:cNvSpPr txBox="1"/>
          <p:nvPr/>
        </p:nvSpPr>
        <p:spPr>
          <a:xfrm>
            <a:off x="3364388" y="2203325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CCA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363" name="Google Shape;363;p23"/>
          <p:cNvSpPr txBox="1"/>
          <p:nvPr/>
        </p:nvSpPr>
        <p:spPr>
          <a:xfrm>
            <a:off x="4856925" y="393875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CCG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364" name="Google Shape;364;p23"/>
          <p:cNvSpPr txBox="1"/>
          <p:nvPr/>
        </p:nvSpPr>
        <p:spPr>
          <a:xfrm>
            <a:off x="6307900" y="393875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GUA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365" name="Google Shape;365;p23"/>
          <p:cNvSpPr txBox="1"/>
          <p:nvPr/>
        </p:nvSpPr>
        <p:spPr>
          <a:xfrm>
            <a:off x="7758875" y="393875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GUG</a:t>
            </a:r>
            <a:endParaRPr sz="1800">
              <a:solidFill>
                <a:srgbClr val="4C75A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4"/>
          <p:cNvSpPr/>
          <p:nvPr/>
        </p:nvSpPr>
        <p:spPr>
          <a:xfrm rot="5400000">
            <a:off x="2328413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71" name="Google Shape;371;p24"/>
          <p:cNvSpPr/>
          <p:nvPr/>
        </p:nvSpPr>
        <p:spPr>
          <a:xfrm flipH="1">
            <a:off x="3089369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4"/>
          <p:cNvSpPr/>
          <p:nvPr/>
        </p:nvSpPr>
        <p:spPr>
          <a:xfrm flipH="1">
            <a:off x="1638394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4"/>
          <p:cNvSpPr/>
          <p:nvPr/>
        </p:nvSpPr>
        <p:spPr>
          <a:xfrm rot="5400000">
            <a:off x="877438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74" name="Google Shape;374;p24"/>
          <p:cNvSpPr/>
          <p:nvPr/>
        </p:nvSpPr>
        <p:spPr>
          <a:xfrm flipH="1">
            <a:off x="1638394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4"/>
          <p:cNvSpPr/>
          <p:nvPr/>
        </p:nvSpPr>
        <p:spPr>
          <a:xfrm rot="5400000">
            <a:off x="-573537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76" name="Google Shape;376;p24"/>
          <p:cNvSpPr/>
          <p:nvPr/>
        </p:nvSpPr>
        <p:spPr>
          <a:xfrm flipH="1">
            <a:off x="187419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4"/>
          <p:cNvSpPr txBox="1"/>
          <p:nvPr/>
        </p:nvSpPr>
        <p:spPr>
          <a:xfrm>
            <a:off x="347350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Ile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78" name="Google Shape;378;p24"/>
          <p:cNvSpPr txBox="1"/>
          <p:nvPr/>
        </p:nvSpPr>
        <p:spPr>
          <a:xfrm>
            <a:off x="-115500" y="1522725"/>
            <a:ext cx="615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379" name="Google Shape;379;p24"/>
          <p:cNvSpPr txBox="1"/>
          <p:nvPr/>
        </p:nvSpPr>
        <p:spPr>
          <a:xfrm>
            <a:off x="1798313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Ile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80" name="Google Shape;380;p24"/>
          <p:cNvSpPr txBox="1"/>
          <p:nvPr/>
        </p:nvSpPr>
        <p:spPr>
          <a:xfrm>
            <a:off x="3249250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Ile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81" name="Google Shape;381;p24"/>
          <p:cNvSpPr/>
          <p:nvPr/>
        </p:nvSpPr>
        <p:spPr>
          <a:xfrm rot="5400000">
            <a:off x="6736763" y="2905263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82" name="Google Shape;382;p24"/>
          <p:cNvSpPr/>
          <p:nvPr/>
        </p:nvSpPr>
        <p:spPr>
          <a:xfrm flipH="1">
            <a:off x="7497719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4"/>
          <p:cNvSpPr/>
          <p:nvPr/>
        </p:nvSpPr>
        <p:spPr>
          <a:xfrm flipH="1">
            <a:off x="6046744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4"/>
          <p:cNvSpPr/>
          <p:nvPr/>
        </p:nvSpPr>
        <p:spPr>
          <a:xfrm rot="5400000">
            <a:off x="5285788" y="2905263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85" name="Google Shape;385;p24"/>
          <p:cNvSpPr/>
          <p:nvPr/>
        </p:nvSpPr>
        <p:spPr>
          <a:xfrm flipH="1">
            <a:off x="6046744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4"/>
          <p:cNvSpPr/>
          <p:nvPr/>
        </p:nvSpPr>
        <p:spPr>
          <a:xfrm rot="5400000">
            <a:off x="3834813" y="2905263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87" name="Google Shape;387;p24"/>
          <p:cNvSpPr/>
          <p:nvPr/>
        </p:nvSpPr>
        <p:spPr>
          <a:xfrm flipH="1">
            <a:off x="4595769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4"/>
          <p:cNvSpPr txBox="1"/>
          <p:nvPr/>
        </p:nvSpPr>
        <p:spPr>
          <a:xfrm>
            <a:off x="4727963" y="1984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Leu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89" name="Google Shape;389;p24"/>
          <p:cNvSpPr txBox="1"/>
          <p:nvPr/>
        </p:nvSpPr>
        <p:spPr>
          <a:xfrm>
            <a:off x="4292850" y="3258150"/>
            <a:ext cx="615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390" name="Google Shape;390;p24"/>
          <p:cNvSpPr txBox="1"/>
          <p:nvPr/>
        </p:nvSpPr>
        <p:spPr>
          <a:xfrm>
            <a:off x="6206638" y="1984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Leu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91" name="Google Shape;391;p24"/>
          <p:cNvSpPr txBox="1"/>
          <p:nvPr/>
        </p:nvSpPr>
        <p:spPr>
          <a:xfrm>
            <a:off x="7657600" y="1984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Leu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pic>
        <p:nvPicPr>
          <p:cNvPr id="392" name="Google Shape;3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324" y="934793"/>
            <a:ext cx="1243800" cy="649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9274" y="934793"/>
            <a:ext cx="1243800" cy="649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8299" y="934793"/>
            <a:ext cx="1243800" cy="649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5675" y="2571754"/>
            <a:ext cx="1243801" cy="770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6650" y="2571754"/>
            <a:ext cx="1243801" cy="770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57625" y="2571754"/>
            <a:ext cx="1243801" cy="770802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4"/>
          <p:cNvSpPr txBox="1"/>
          <p:nvPr/>
        </p:nvSpPr>
        <p:spPr>
          <a:xfrm>
            <a:off x="434700" y="2203325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UAA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399" name="Google Shape;399;p24"/>
          <p:cNvSpPr txBox="1"/>
          <p:nvPr/>
        </p:nvSpPr>
        <p:spPr>
          <a:xfrm>
            <a:off x="1899550" y="2203325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UAG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400" name="Google Shape;400;p24"/>
          <p:cNvSpPr txBox="1"/>
          <p:nvPr/>
        </p:nvSpPr>
        <p:spPr>
          <a:xfrm>
            <a:off x="3364388" y="2203325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UAC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401" name="Google Shape;401;p24"/>
          <p:cNvSpPr txBox="1"/>
          <p:nvPr/>
        </p:nvSpPr>
        <p:spPr>
          <a:xfrm>
            <a:off x="4856925" y="393875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GAA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402" name="Google Shape;402;p24"/>
          <p:cNvSpPr txBox="1"/>
          <p:nvPr/>
        </p:nvSpPr>
        <p:spPr>
          <a:xfrm>
            <a:off x="6307900" y="393875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GAG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403" name="Google Shape;403;p24"/>
          <p:cNvSpPr txBox="1"/>
          <p:nvPr/>
        </p:nvSpPr>
        <p:spPr>
          <a:xfrm>
            <a:off x="7758875" y="393875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GCA</a:t>
            </a:r>
            <a:endParaRPr sz="1800">
              <a:solidFill>
                <a:srgbClr val="4C75A6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5"/>
          <p:cNvSpPr/>
          <p:nvPr/>
        </p:nvSpPr>
        <p:spPr>
          <a:xfrm rot="5400000">
            <a:off x="2328413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09" name="Google Shape;409;p25"/>
          <p:cNvSpPr/>
          <p:nvPr/>
        </p:nvSpPr>
        <p:spPr>
          <a:xfrm flipH="1">
            <a:off x="3089369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5"/>
          <p:cNvSpPr/>
          <p:nvPr/>
        </p:nvSpPr>
        <p:spPr>
          <a:xfrm flipH="1">
            <a:off x="1638394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5"/>
          <p:cNvSpPr/>
          <p:nvPr/>
        </p:nvSpPr>
        <p:spPr>
          <a:xfrm rot="5400000">
            <a:off x="877438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12" name="Google Shape;412;p25"/>
          <p:cNvSpPr/>
          <p:nvPr/>
        </p:nvSpPr>
        <p:spPr>
          <a:xfrm flipH="1">
            <a:off x="1638394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5"/>
          <p:cNvSpPr/>
          <p:nvPr/>
        </p:nvSpPr>
        <p:spPr>
          <a:xfrm rot="5400000">
            <a:off x="-573537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14" name="Google Shape;414;p25"/>
          <p:cNvSpPr/>
          <p:nvPr/>
        </p:nvSpPr>
        <p:spPr>
          <a:xfrm flipH="1">
            <a:off x="187419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5"/>
          <p:cNvSpPr txBox="1"/>
          <p:nvPr/>
        </p:nvSpPr>
        <p:spPr>
          <a:xfrm>
            <a:off x="347325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Leu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16" name="Google Shape;416;p25"/>
          <p:cNvSpPr txBox="1"/>
          <p:nvPr/>
        </p:nvSpPr>
        <p:spPr>
          <a:xfrm>
            <a:off x="-115500" y="1522725"/>
            <a:ext cx="615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417" name="Google Shape;417;p25"/>
          <p:cNvSpPr txBox="1"/>
          <p:nvPr/>
        </p:nvSpPr>
        <p:spPr>
          <a:xfrm>
            <a:off x="1798300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Lys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18" name="Google Shape;418;p25"/>
          <p:cNvSpPr txBox="1"/>
          <p:nvPr/>
        </p:nvSpPr>
        <p:spPr>
          <a:xfrm>
            <a:off x="3249275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Lys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19" name="Google Shape;419;p25"/>
          <p:cNvSpPr/>
          <p:nvPr/>
        </p:nvSpPr>
        <p:spPr>
          <a:xfrm rot="5400000">
            <a:off x="6736763" y="2905263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20" name="Google Shape;420;p25"/>
          <p:cNvSpPr/>
          <p:nvPr/>
        </p:nvSpPr>
        <p:spPr>
          <a:xfrm flipH="1">
            <a:off x="7497719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5"/>
          <p:cNvSpPr/>
          <p:nvPr/>
        </p:nvSpPr>
        <p:spPr>
          <a:xfrm flipH="1">
            <a:off x="6046744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5"/>
          <p:cNvSpPr/>
          <p:nvPr/>
        </p:nvSpPr>
        <p:spPr>
          <a:xfrm rot="5400000">
            <a:off x="5285788" y="2905263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23" name="Google Shape;423;p25"/>
          <p:cNvSpPr/>
          <p:nvPr/>
        </p:nvSpPr>
        <p:spPr>
          <a:xfrm flipH="1">
            <a:off x="6046744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5"/>
          <p:cNvSpPr/>
          <p:nvPr/>
        </p:nvSpPr>
        <p:spPr>
          <a:xfrm rot="5400000">
            <a:off x="3834813" y="2905263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25" name="Google Shape;425;p25"/>
          <p:cNvSpPr/>
          <p:nvPr/>
        </p:nvSpPr>
        <p:spPr>
          <a:xfrm flipH="1">
            <a:off x="4595769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5"/>
          <p:cNvSpPr txBox="1"/>
          <p:nvPr/>
        </p:nvSpPr>
        <p:spPr>
          <a:xfrm>
            <a:off x="4727963" y="1984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Met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27" name="Google Shape;427;p25"/>
          <p:cNvSpPr txBox="1"/>
          <p:nvPr/>
        </p:nvSpPr>
        <p:spPr>
          <a:xfrm>
            <a:off x="4292850" y="3258150"/>
            <a:ext cx="615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428" name="Google Shape;428;p25"/>
          <p:cNvSpPr txBox="1"/>
          <p:nvPr/>
        </p:nvSpPr>
        <p:spPr>
          <a:xfrm>
            <a:off x="6206650" y="1984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Phe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29" name="Google Shape;429;p25"/>
          <p:cNvSpPr txBox="1"/>
          <p:nvPr/>
        </p:nvSpPr>
        <p:spPr>
          <a:xfrm>
            <a:off x="7657625" y="1984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Phe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pic>
        <p:nvPicPr>
          <p:cNvPr id="430" name="Google Shape;43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325" y="858604"/>
            <a:ext cx="1243801" cy="770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0975" y="1056549"/>
            <a:ext cx="1177897" cy="31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2225" y="1088737"/>
            <a:ext cx="1177897" cy="31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1575" y="2647950"/>
            <a:ext cx="1141200" cy="536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75907" y="2611364"/>
            <a:ext cx="1105289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42257" y="2647952"/>
            <a:ext cx="1105289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25"/>
          <p:cNvSpPr txBox="1"/>
          <p:nvPr/>
        </p:nvSpPr>
        <p:spPr>
          <a:xfrm>
            <a:off x="434700" y="2203325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GCG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437" name="Google Shape;437;p25"/>
          <p:cNvSpPr txBox="1"/>
          <p:nvPr/>
        </p:nvSpPr>
        <p:spPr>
          <a:xfrm>
            <a:off x="1899550" y="2203325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UUU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438" name="Google Shape;438;p25"/>
          <p:cNvSpPr txBox="1"/>
          <p:nvPr/>
        </p:nvSpPr>
        <p:spPr>
          <a:xfrm>
            <a:off x="3364388" y="2203325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UUA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439" name="Google Shape;439;p25"/>
          <p:cNvSpPr txBox="1"/>
          <p:nvPr/>
        </p:nvSpPr>
        <p:spPr>
          <a:xfrm>
            <a:off x="4856925" y="393875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UAC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440" name="Google Shape;440;p25"/>
          <p:cNvSpPr txBox="1"/>
          <p:nvPr/>
        </p:nvSpPr>
        <p:spPr>
          <a:xfrm>
            <a:off x="6307900" y="393875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AAA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441" name="Google Shape;441;p25"/>
          <p:cNvSpPr txBox="1"/>
          <p:nvPr/>
        </p:nvSpPr>
        <p:spPr>
          <a:xfrm>
            <a:off x="7758875" y="393875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AAG</a:t>
            </a:r>
            <a:endParaRPr sz="1800">
              <a:solidFill>
                <a:srgbClr val="4C75A6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6"/>
          <p:cNvSpPr/>
          <p:nvPr/>
        </p:nvSpPr>
        <p:spPr>
          <a:xfrm rot="5400000">
            <a:off x="2328413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47" name="Google Shape;447;p26"/>
          <p:cNvSpPr/>
          <p:nvPr/>
        </p:nvSpPr>
        <p:spPr>
          <a:xfrm flipH="1">
            <a:off x="3089369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448" name="Google Shape;448;p26"/>
          <p:cNvSpPr/>
          <p:nvPr/>
        </p:nvSpPr>
        <p:spPr>
          <a:xfrm flipH="1">
            <a:off x="1638394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449" name="Google Shape;449;p26"/>
          <p:cNvSpPr/>
          <p:nvPr/>
        </p:nvSpPr>
        <p:spPr>
          <a:xfrm rot="5400000">
            <a:off x="877438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50" name="Google Shape;450;p26"/>
          <p:cNvSpPr/>
          <p:nvPr/>
        </p:nvSpPr>
        <p:spPr>
          <a:xfrm flipH="1">
            <a:off x="1638394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451" name="Google Shape;451;p26"/>
          <p:cNvSpPr/>
          <p:nvPr/>
        </p:nvSpPr>
        <p:spPr>
          <a:xfrm rot="5400000">
            <a:off x="-573537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52" name="Google Shape;452;p26"/>
          <p:cNvSpPr/>
          <p:nvPr/>
        </p:nvSpPr>
        <p:spPr>
          <a:xfrm flipH="1">
            <a:off x="187419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453" name="Google Shape;453;p26"/>
          <p:cNvSpPr txBox="1"/>
          <p:nvPr/>
        </p:nvSpPr>
        <p:spPr>
          <a:xfrm>
            <a:off x="347325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Pro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54" name="Google Shape;454;p26"/>
          <p:cNvSpPr txBox="1"/>
          <p:nvPr/>
        </p:nvSpPr>
        <p:spPr>
          <a:xfrm>
            <a:off x="-115500" y="1522725"/>
            <a:ext cx="615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455" name="Google Shape;455;p26"/>
          <p:cNvSpPr txBox="1"/>
          <p:nvPr/>
        </p:nvSpPr>
        <p:spPr>
          <a:xfrm>
            <a:off x="1798300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Pro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56" name="Google Shape;456;p26"/>
          <p:cNvSpPr txBox="1"/>
          <p:nvPr/>
        </p:nvSpPr>
        <p:spPr>
          <a:xfrm>
            <a:off x="3249275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Pro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57" name="Google Shape;457;p26"/>
          <p:cNvSpPr/>
          <p:nvPr/>
        </p:nvSpPr>
        <p:spPr>
          <a:xfrm rot="5400000">
            <a:off x="6736763" y="2905263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58" name="Google Shape;458;p26"/>
          <p:cNvSpPr/>
          <p:nvPr/>
        </p:nvSpPr>
        <p:spPr>
          <a:xfrm flipH="1">
            <a:off x="7497719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459" name="Google Shape;459;p26"/>
          <p:cNvSpPr/>
          <p:nvPr/>
        </p:nvSpPr>
        <p:spPr>
          <a:xfrm flipH="1">
            <a:off x="6046744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460" name="Google Shape;460;p26"/>
          <p:cNvSpPr/>
          <p:nvPr/>
        </p:nvSpPr>
        <p:spPr>
          <a:xfrm rot="5400000">
            <a:off x="5285788" y="2905263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61" name="Google Shape;461;p26"/>
          <p:cNvSpPr/>
          <p:nvPr/>
        </p:nvSpPr>
        <p:spPr>
          <a:xfrm flipH="1">
            <a:off x="6046744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462" name="Google Shape;462;p26"/>
          <p:cNvSpPr/>
          <p:nvPr/>
        </p:nvSpPr>
        <p:spPr>
          <a:xfrm rot="5400000">
            <a:off x="3834813" y="2905263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63" name="Google Shape;463;p26"/>
          <p:cNvSpPr/>
          <p:nvPr/>
        </p:nvSpPr>
        <p:spPr>
          <a:xfrm flipH="1">
            <a:off x="4595769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464" name="Google Shape;464;p26"/>
          <p:cNvSpPr txBox="1"/>
          <p:nvPr/>
        </p:nvSpPr>
        <p:spPr>
          <a:xfrm>
            <a:off x="4727963" y="1984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Pro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65" name="Google Shape;465;p26"/>
          <p:cNvSpPr txBox="1"/>
          <p:nvPr/>
        </p:nvSpPr>
        <p:spPr>
          <a:xfrm>
            <a:off x="4292850" y="3258150"/>
            <a:ext cx="615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466" name="Google Shape;466;p26"/>
          <p:cNvSpPr txBox="1"/>
          <p:nvPr/>
        </p:nvSpPr>
        <p:spPr>
          <a:xfrm>
            <a:off x="6192800" y="1984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Ser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67" name="Google Shape;467;p26"/>
          <p:cNvSpPr txBox="1"/>
          <p:nvPr/>
        </p:nvSpPr>
        <p:spPr>
          <a:xfrm>
            <a:off x="7657625" y="1984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Ser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pic>
        <p:nvPicPr>
          <p:cNvPr id="468" name="Google Shape;46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575" y="934799"/>
            <a:ext cx="1083289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8213" y="2670224"/>
            <a:ext cx="1083289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9525" y="934799"/>
            <a:ext cx="1083289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8550" y="934799"/>
            <a:ext cx="1083289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6913" y="2625650"/>
            <a:ext cx="1083275" cy="69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5588" y="2625650"/>
            <a:ext cx="1083275" cy="698763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26"/>
          <p:cNvSpPr txBox="1"/>
          <p:nvPr/>
        </p:nvSpPr>
        <p:spPr>
          <a:xfrm>
            <a:off x="434700" y="2203325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GGA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475" name="Google Shape;475;p26"/>
          <p:cNvSpPr txBox="1"/>
          <p:nvPr/>
        </p:nvSpPr>
        <p:spPr>
          <a:xfrm>
            <a:off x="1899550" y="2203325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GGG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476" name="Google Shape;476;p26"/>
          <p:cNvSpPr txBox="1"/>
          <p:nvPr/>
        </p:nvSpPr>
        <p:spPr>
          <a:xfrm>
            <a:off x="3364388" y="2203325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GGU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477" name="Google Shape;477;p26"/>
          <p:cNvSpPr txBox="1"/>
          <p:nvPr/>
        </p:nvSpPr>
        <p:spPr>
          <a:xfrm>
            <a:off x="4856925" y="393875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GGC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478" name="Google Shape;478;p26"/>
          <p:cNvSpPr txBox="1"/>
          <p:nvPr/>
        </p:nvSpPr>
        <p:spPr>
          <a:xfrm>
            <a:off x="6307900" y="393875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AGA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479" name="Google Shape;479;p26"/>
          <p:cNvSpPr txBox="1"/>
          <p:nvPr/>
        </p:nvSpPr>
        <p:spPr>
          <a:xfrm>
            <a:off x="7758875" y="393875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AGG</a:t>
            </a:r>
            <a:endParaRPr sz="1800">
              <a:solidFill>
                <a:srgbClr val="4C75A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7"/>
          <p:cNvSpPr/>
          <p:nvPr/>
        </p:nvSpPr>
        <p:spPr>
          <a:xfrm rot="5400000">
            <a:off x="2328413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85" name="Google Shape;485;p27"/>
          <p:cNvSpPr/>
          <p:nvPr/>
        </p:nvSpPr>
        <p:spPr>
          <a:xfrm flipH="1">
            <a:off x="3089369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7"/>
          <p:cNvSpPr/>
          <p:nvPr/>
        </p:nvSpPr>
        <p:spPr>
          <a:xfrm flipH="1">
            <a:off x="1638394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7"/>
          <p:cNvSpPr/>
          <p:nvPr/>
        </p:nvSpPr>
        <p:spPr>
          <a:xfrm rot="5400000">
            <a:off x="877438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88" name="Google Shape;488;p27"/>
          <p:cNvSpPr/>
          <p:nvPr/>
        </p:nvSpPr>
        <p:spPr>
          <a:xfrm flipH="1">
            <a:off x="1638394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7"/>
          <p:cNvSpPr/>
          <p:nvPr/>
        </p:nvSpPr>
        <p:spPr>
          <a:xfrm rot="5400000">
            <a:off x="-573537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90" name="Google Shape;490;p27"/>
          <p:cNvSpPr/>
          <p:nvPr/>
        </p:nvSpPr>
        <p:spPr>
          <a:xfrm flipH="1">
            <a:off x="187419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27"/>
          <p:cNvSpPr txBox="1"/>
          <p:nvPr/>
        </p:nvSpPr>
        <p:spPr>
          <a:xfrm>
            <a:off x="347350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Ser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92" name="Google Shape;492;p27"/>
          <p:cNvSpPr txBox="1"/>
          <p:nvPr/>
        </p:nvSpPr>
        <p:spPr>
          <a:xfrm>
            <a:off x="-115500" y="1522725"/>
            <a:ext cx="615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493" name="Google Shape;493;p27"/>
          <p:cNvSpPr txBox="1"/>
          <p:nvPr/>
        </p:nvSpPr>
        <p:spPr>
          <a:xfrm>
            <a:off x="1798300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Ser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94" name="Google Shape;494;p27"/>
          <p:cNvSpPr txBox="1"/>
          <p:nvPr/>
        </p:nvSpPr>
        <p:spPr>
          <a:xfrm>
            <a:off x="3249250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Thr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95" name="Google Shape;495;p27"/>
          <p:cNvSpPr/>
          <p:nvPr/>
        </p:nvSpPr>
        <p:spPr>
          <a:xfrm rot="5400000">
            <a:off x="6736763" y="2905263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96" name="Google Shape;496;p27"/>
          <p:cNvSpPr/>
          <p:nvPr/>
        </p:nvSpPr>
        <p:spPr>
          <a:xfrm flipH="1">
            <a:off x="7497719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7"/>
          <p:cNvSpPr/>
          <p:nvPr/>
        </p:nvSpPr>
        <p:spPr>
          <a:xfrm flipH="1">
            <a:off x="6046744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7"/>
          <p:cNvSpPr/>
          <p:nvPr/>
        </p:nvSpPr>
        <p:spPr>
          <a:xfrm rot="5400000">
            <a:off x="5285788" y="2905263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99" name="Google Shape;499;p27"/>
          <p:cNvSpPr/>
          <p:nvPr/>
        </p:nvSpPr>
        <p:spPr>
          <a:xfrm flipH="1">
            <a:off x="6046744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7"/>
          <p:cNvSpPr/>
          <p:nvPr/>
        </p:nvSpPr>
        <p:spPr>
          <a:xfrm rot="5400000">
            <a:off x="3834813" y="2905263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501" name="Google Shape;501;p27"/>
          <p:cNvSpPr/>
          <p:nvPr/>
        </p:nvSpPr>
        <p:spPr>
          <a:xfrm flipH="1">
            <a:off x="4595769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7"/>
          <p:cNvSpPr txBox="1"/>
          <p:nvPr/>
        </p:nvSpPr>
        <p:spPr>
          <a:xfrm>
            <a:off x="4727975" y="1984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Thr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503" name="Google Shape;503;p27"/>
          <p:cNvSpPr txBox="1"/>
          <p:nvPr/>
        </p:nvSpPr>
        <p:spPr>
          <a:xfrm>
            <a:off x="4292850" y="3258150"/>
            <a:ext cx="615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504" name="Google Shape;504;p27"/>
          <p:cNvSpPr txBox="1"/>
          <p:nvPr/>
        </p:nvSpPr>
        <p:spPr>
          <a:xfrm>
            <a:off x="6206638" y="1984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Thr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505" name="Google Shape;505;p27"/>
          <p:cNvSpPr txBox="1"/>
          <p:nvPr/>
        </p:nvSpPr>
        <p:spPr>
          <a:xfrm>
            <a:off x="7657600" y="1984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Thr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pic>
        <p:nvPicPr>
          <p:cNvPr id="506" name="Google Shape;50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600" y="934800"/>
            <a:ext cx="1083275" cy="69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8550" y="934800"/>
            <a:ext cx="1083275" cy="69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9525" y="934808"/>
            <a:ext cx="1137278" cy="698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1975" y="2594033"/>
            <a:ext cx="1137278" cy="698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9912" y="2594033"/>
            <a:ext cx="1137278" cy="698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7850" y="2594033"/>
            <a:ext cx="1137278" cy="698776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27"/>
          <p:cNvSpPr txBox="1"/>
          <p:nvPr/>
        </p:nvSpPr>
        <p:spPr>
          <a:xfrm>
            <a:off x="434700" y="2203325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AGU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513" name="Google Shape;513;p27"/>
          <p:cNvSpPr txBox="1"/>
          <p:nvPr/>
        </p:nvSpPr>
        <p:spPr>
          <a:xfrm>
            <a:off x="1899550" y="2203325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AGC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514" name="Google Shape;514;p27"/>
          <p:cNvSpPr txBox="1"/>
          <p:nvPr/>
        </p:nvSpPr>
        <p:spPr>
          <a:xfrm>
            <a:off x="3364388" y="2203325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UGA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515" name="Google Shape;515;p27"/>
          <p:cNvSpPr txBox="1"/>
          <p:nvPr/>
        </p:nvSpPr>
        <p:spPr>
          <a:xfrm>
            <a:off x="4856925" y="393875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UGG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516" name="Google Shape;516;p27"/>
          <p:cNvSpPr txBox="1"/>
          <p:nvPr/>
        </p:nvSpPr>
        <p:spPr>
          <a:xfrm>
            <a:off x="6307900" y="393875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UGC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517" name="Google Shape;517;p27"/>
          <p:cNvSpPr txBox="1"/>
          <p:nvPr/>
        </p:nvSpPr>
        <p:spPr>
          <a:xfrm>
            <a:off x="7758875" y="393875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UGU</a:t>
            </a:r>
            <a:endParaRPr sz="1800">
              <a:solidFill>
                <a:srgbClr val="4C75A6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8"/>
          <p:cNvSpPr/>
          <p:nvPr/>
        </p:nvSpPr>
        <p:spPr>
          <a:xfrm rot="5400000">
            <a:off x="2328413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523" name="Google Shape;523;p28"/>
          <p:cNvSpPr/>
          <p:nvPr/>
        </p:nvSpPr>
        <p:spPr>
          <a:xfrm flipH="1">
            <a:off x="3089369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8"/>
          <p:cNvSpPr/>
          <p:nvPr/>
        </p:nvSpPr>
        <p:spPr>
          <a:xfrm flipH="1">
            <a:off x="1638394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8"/>
          <p:cNvSpPr/>
          <p:nvPr/>
        </p:nvSpPr>
        <p:spPr>
          <a:xfrm rot="5400000">
            <a:off x="877438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526" name="Google Shape;526;p28"/>
          <p:cNvSpPr/>
          <p:nvPr/>
        </p:nvSpPr>
        <p:spPr>
          <a:xfrm flipH="1">
            <a:off x="1638394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8"/>
          <p:cNvSpPr/>
          <p:nvPr/>
        </p:nvSpPr>
        <p:spPr>
          <a:xfrm rot="5400000">
            <a:off x="-573537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528" name="Google Shape;528;p28"/>
          <p:cNvSpPr/>
          <p:nvPr/>
        </p:nvSpPr>
        <p:spPr>
          <a:xfrm flipH="1">
            <a:off x="187419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8"/>
          <p:cNvSpPr txBox="1"/>
          <p:nvPr/>
        </p:nvSpPr>
        <p:spPr>
          <a:xfrm>
            <a:off x="347400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Trp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530" name="Google Shape;530;p28"/>
          <p:cNvSpPr txBox="1"/>
          <p:nvPr/>
        </p:nvSpPr>
        <p:spPr>
          <a:xfrm>
            <a:off x="-115500" y="1522725"/>
            <a:ext cx="615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531" name="Google Shape;531;p28"/>
          <p:cNvSpPr txBox="1"/>
          <p:nvPr/>
        </p:nvSpPr>
        <p:spPr>
          <a:xfrm>
            <a:off x="1798313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Tyr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532" name="Google Shape;532;p28"/>
          <p:cNvSpPr txBox="1"/>
          <p:nvPr/>
        </p:nvSpPr>
        <p:spPr>
          <a:xfrm>
            <a:off x="3249250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Tyr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533" name="Google Shape;533;p28"/>
          <p:cNvSpPr/>
          <p:nvPr/>
        </p:nvSpPr>
        <p:spPr>
          <a:xfrm rot="5400000">
            <a:off x="6736763" y="2905263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534" name="Google Shape;534;p28"/>
          <p:cNvSpPr/>
          <p:nvPr/>
        </p:nvSpPr>
        <p:spPr>
          <a:xfrm flipH="1">
            <a:off x="7497719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8"/>
          <p:cNvSpPr/>
          <p:nvPr/>
        </p:nvSpPr>
        <p:spPr>
          <a:xfrm flipH="1">
            <a:off x="6046744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8"/>
          <p:cNvSpPr/>
          <p:nvPr/>
        </p:nvSpPr>
        <p:spPr>
          <a:xfrm rot="5400000">
            <a:off x="5285788" y="2905263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537" name="Google Shape;537;p28"/>
          <p:cNvSpPr/>
          <p:nvPr/>
        </p:nvSpPr>
        <p:spPr>
          <a:xfrm flipH="1">
            <a:off x="6046744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8"/>
          <p:cNvSpPr/>
          <p:nvPr/>
        </p:nvSpPr>
        <p:spPr>
          <a:xfrm rot="5400000">
            <a:off x="3834813" y="2905263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539" name="Google Shape;539;p28"/>
          <p:cNvSpPr/>
          <p:nvPr/>
        </p:nvSpPr>
        <p:spPr>
          <a:xfrm flipH="1">
            <a:off x="4595769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8"/>
          <p:cNvSpPr txBox="1"/>
          <p:nvPr/>
        </p:nvSpPr>
        <p:spPr>
          <a:xfrm>
            <a:off x="4755700" y="2306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541" name="Google Shape;541;p28"/>
          <p:cNvSpPr txBox="1"/>
          <p:nvPr/>
        </p:nvSpPr>
        <p:spPr>
          <a:xfrm>
            <a:off x="4292850" y="3258150"/>
            <a:ext cx="615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542" name="Google Shape;542;p28"/>
          <p:cNvSpPr txBox="1"/>
          <p:nvPr/>
        </p:nvSpPr>
        <p:spPr>
          <a:xfrm>
            <a:off x="6206650" y="2306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543" name="Google Shape;543;p28"/>
          <p:cNvSpPr txBox="1"/>
          <p:nvPr/>
        </p:nvSpPr>
        <p:spPr>
          <a:xfrm>
            <a:off x="7657625" y="2306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pic>
        <p:nvPicPr>
          <p:cNvPr id="544" name="Google Shape;54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326" y="1035880"/>
            <a:ext cx="1243800" cy="56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9963" y="906438"/>
            <a:ext cx="1000473" cy="82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0913" y="906425"/>
            <a:ext cx="1000473" cy="823201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28"/>
          <p:cNvSpPr txBox="1"/>
          <p:nvPr/>
        </p:nvSpPr>
        <p:spPr>
          <a:xfrm>
            <a:off x="434700" y="2203325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ACC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548" name="Google Shape;548;p28"/>
          <p:cNvSpPr txBox="1"/>
          <p:nvPr/>
        </p:nvSpPr>
        <p:spPr>
          <a:xfrm>
            <a:off x="1899550" y="2203325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AUA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549" name="Google Shape;549;p28"/>
          <p:cNvSpPr txBox="1"/>
          <p:nvPr/>
        </p:nvSpPr>
        <p:spPr>
          <a:xfrm>
            <a:off x="3364388" y="2203325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AUG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550" name="Google Shape;550;p28"/>
          <p:cNvSpPr txBox="1"/>
          <p:nvPr/>
        </p:nvSpPr>
        <p:spPr>
          <a:xfrm>
            <a:off x="4856925" y="393875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CAA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551" name="Google Shape;551;p28"/>
          <p:cNvSpPr txBox="1"/>
          <p:nvPr/>
        </p:nvSpPr>
        <p:spPr>
          <a:xfrm>
            <a:off x="6307900" y="393875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CAG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552" name="Google Shape;552;p28"/>
          <p:cNvSpPr txBox="1"/>
          <p:nvPr/>
        </p:nvSpPr>
        <p:spPr>
          <a:xfrm>
            <a:off x="7758875" y="393875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CCG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553" name="Google Shape;553;p28"/>
          <p:cNvSpPr txBox="1"/>
          <p:nvPr/>
        </p:nvSpPr>
        <p:spPr>
          <a:xfrm>
            <a:off x="4727975" y="1984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Val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554" name="Google Shape;554;p28"/>
          <p:cNvSpPr txBox="1"/>
          <p:nvPr/>
        </p:nvSpPr>
        <p:spPr>
          <a:xfrm>
            <a:off x="6206638" y="1984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Val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555" name="Google Shape;555;p28"/>
          <p:cNvSpPr txBox="1"/>
          <p:nvPr/>
        </p:nvSpPr>
        <p:spPr>
          <a:xfrm>
            <a:off x="7657600" y="1984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Val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pic>
        <p:nvPicPr>
          <p:cNvPr id="556" name="Google Shape;556;p28" title="valin 1.png"/>
          <p:cNvPicPr preferRelativeResize="0"/>
          <p:nvPr/>
        </p:nvPicPr>
        <p:blipFill rotWithShape="1">
          <a:blip r:embed="rId5">
            <a:alphaModFix/>
          </a:blip>
          <a:srcRect l="1248" r="1248"/>
          <a:stretch/>
        </p:blipFill>
        <p:spPr>
          <a:xfrm>
            <a:off x="4905450" y="2594013"/>
            <a:ext cx="944299" cy="82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28" title="valin 1.png"/>
          <p:cNvPicPr preferRelativeResize="0"/>
          <p:nvPr/>
        </p:nvPicPr>
        <p:blipFill rotWithShape="1">
          <a:blip r:embed="rId5">
            <a:alphaModFix/>
          </a:blip>
          <a:srcRect l="1248" r="1248"/>
          <a:stretch/>
        </p:blipFill>
        <p:spPr>
          <a:xfrm>
            <a:off x="6356400" y="2594013"/>
            <a:ext cx="944299" cy="82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28" title="valin 1.png"/>
          <p:cNvPicPr preferRelativeResize="0"/>
          <p:nvPr/>
        </p:nvPicPr>
        <p:blipFill rotWithShape="1">
          <a:blip r:embed="rId5">
            <a:alphaModFix/>
          </a:blip>
          <a:srcRect l="1248" r="1248"/>
          <a:stretch/>
        </p:blipFill>
        <p:spPr>
          <a:xfrm>
            <a:off x="7807350" y="2594013"/>
            <a:ext cx="944299" cy="82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9"/>
          <p:cNvSpPr/>
          <p:nvPr/>
        </p:nvSpPr>
        <p:spPr>
          <a:xfrm rot="5400000">
            <a:off x="-573537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564" name="Google Shape;564;p29"/>
          <p:cNvSpPr/>
          <p:nvPr/>
        </p:nvSpPr>
        <p:spPr>
          <a:xfrm flipH="1">
            <a:off x="187419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9"/>
          <p:cNvSpPr txBox="1"/>
          <p:nvPr/>
        </p:nvSpPr>
        <p:spPr>
          <a:xfrm>
            <a:off x="347400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Val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566" name="Google Shape;566;p29"/>
          <p:cNvSpPr txBox="1"/>
          <p:nvPr/>
        </p:nvSpPr>
        <p:spPr>
          <a:xfrm>
            <a:off x="434700" y="2203325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CCG</a:t>
            </a:r>
            <a:endParaRPr sz="1800">
              <a:solidFill>
                <a:srgbClr val="4C75A6"/>
              </a:solidFill>
            </a:endParaRPr>
          </a:p>
        </p:txBody>
      </p:sp>
      <p:pic>
        <p:nvPicPr>
          <p:cNvPr id="567" name="Google Shape;5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150" y="858588"/>
            <a:ext cx="944299" cy="8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30"/>
          <p:cNvSpPr/>
          <p:nvPr/>
        </p:nvSpPr>
        <p:spPr>
          <a:xfrm>
            <a:off x="284257" y="21913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30"/>
          <p:cNvSpPr/>
          <p:nvPr/>
        </p:nvSpPr>
        <p:spPr>
          <a:xfrm rot="-5400000" flipH="1">
            <a:off x="1045195" y="1880400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30"/>
          <p:cNvSpPr/>
          <p:nvPr/>
        </p:nvSpPr>
        <p:spPr>
          <a:xfrm>
            <a:off x="284257" y="1670106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30"/>
          <p:cNvSpPr/>
          <p:nvPr/>
        </p:nvSpPr>
        <p:spPr>
          <a:xfrm>
            <a:off x="284257" y="312108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6" name="Google Shape;57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088" y="295450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738" y="1746438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738" y="3197425"/>
            <a:ext cx="1745825" cy="1091125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30"/>
          <p:cNvSpPr/>
          <p:nvPr/>
        </p:nvSpPr>
        <p:spPr>
          <a:xfrm>
            <a:off x="3570957" y="21913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30"/>
          <p:cNvSpPr/>
          <p:nvPr/>
        </p:nvSpPr>
        <p:spPr>
          <a:xfrm rot="-5400000" flipH="1">
            <a:off x="4331895" y="1880400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30"/>
          <p:cNvSpPr/>
          <p:nvPr/>
        </p:nvSpPr>
        <p:spPr>
          <a:xfrm>
            <a:off x="3570957" y="1670106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30"/>
          <p:cNvSpPr/>
          <p:nvPr/>
        </p:nvSpPr>
        <p:spPr>
          <a:xfrm>
            <a:off x="3570957" y="312108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3" name="Google Shape;58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0788" y="295450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438" y="1746438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438" y="3197425"/>
            <a:ext cx="1745825" cy="109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1"/>
          <p:cNvSpPr/>
          <p:nvPr/>
        </p:nvSpPr>
        <p:spPr>
          <a:xfrm>
            <a:off x="284257" y="21913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1"/>
          <p:cNvSpPr/>
          <p:nvPr/>
        </p:nvSpPr>
        <p:spPr>
          <a:xfrm rot="-5400000" flipH="1">
            <a:off x="1045195" y="1880400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1"/>
          <p:cNvSpPr/>
          <p:nvPr/>
        </p:nvSpPr>
        <p:spPr>
          <a:xfrm>
            <a:off x="284257" y="1670106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1"/>
          <p:cNvSpPr/>
          <p:nvPr/>
        </p:nvSpPr>
        <p:spPr>
          <a:xfrm>
            <a:off x="284257" y="312108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4" name="Google Shape;59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088" y="295450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738" y="1746438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738" y="3197425"/>
            <a:ext cx="1745825" cy="1091125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31"/>
          <p:cNvSpPr/>
          <p:nvPr/>
        </p:nvSpPr>
        <p:spPr>
          <a:xfrm>
            <a:off x="3570957" y="21913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1"/>
          <p:cNvSpPr/>
          <p:nvPr/>
        </p:nvSpPr>
        <p:spPr>
          <a:xfrm rot="-5400000" flipH="1">
            <a:off x="4331895" y="1880400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1"/>
          <p:cNvSpPr/>
          <p:nvPr/>
        </p:nvSpPr>
        <p:spPr>
          <a:xfrm>
            <a:off x="3570957" y="1670106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1"/>
          <p:cNvSpPr/>
          <p:nvPr/>
        </p:nvSpPr>
        <p:spPr>
          <a:xfrm>
            <a:off x="3570957" y="312108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1" name="Google Shape;60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0788" y="295450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438" y="1746438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438" y="3197425"/>
            <a:ext cx="1745825" cy="109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284253" y="219125"/>
            <a:ext cx="15396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284253" y="1670100"/>
            <a:ext cx="15396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284253" y="3121075"/>
            <a:ext cx="15396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1991003" y="3121075"/>
            <a:ext cx="15396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1991003" y="1622825"/>
            <a:ext cx="15396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1991003" y="266400"/>
            <a:ext cx="15396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510225" y="556325"/>
            <a:ext cx="11499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1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UUU</a:t>
            </a:r>
            <a:endParaRPr sz="31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-414825" y="2038050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1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UUC</a:t>
            </a:r>
            <a:endParaRPr sz="31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-414825" y="3458275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1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UUA</a:t>
            </a:r>
            <a:endParaRPr sz="31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1260800" y="634350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1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UUG</a:t>
            </a:r>
            <a:endParaRPr sz="31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1260800" y="1990775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1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UCU</a:t>
            </a:r>
            <a:endParaRPr sz="31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1260800" y="3458275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1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UCC</a:t>
            </a:r>
            <a:endParaRPr sz="31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3634153" y="219125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3634153" y="1670100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3634153" y="3121075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5234453" y="3121075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5234453" y="1622825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5234453" y="266400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3941100" y="51777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CUA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3941100" y="204870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CUG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3941100" y="341972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CCU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5477825" y="56505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CCC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5477825" y="192147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CCA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5570000" y="341972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CCG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32"/>
          <p:cNvSpPr/>
          <p:nvPr/>
        </p:nvSpPr>
        <p:spPr>
          <a:xfrm>
            <a:off x="284257" y="21913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32"/>
          <p:cNvSpPr/>
          <p:nvPr/>
        </p:nvSpPr>
        <p:spPr>
          <a:xfrm rot="-5400000" flipH="1">
            <a:off x="1045195" y="1880400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32"/>
          <p:cNvSpPr/>
          <p:nvPr/>
        </p:nvSpPr>
        <p:spPr>
          <a:xfrm>
            <a:off x="284257" y="1670106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2"/>
          <p:cNvSpPr/>
          <p:nvPr/>
        </p:nvSpPr>
        <p:spPr>
          <a:xfrm>
            <a:off x="284257" y="312108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2" name="Google Shape;61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088" y="295450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738" y="1746438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738" y="3197425"/>
            <a:ext cx="1745825" cy="1091125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32"/>
          <p:cNvSpPr/>
          <p:nvPr/>
        </p:nvSpPr>
        <p:spPr>
          <a:xfrm>
            <a:off x="3570957" y="21913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32"/>
          <p:cNvSpPr/>
          <p:nvPr/>
        </p:nvSpPr>
        <p:spPr>
          <a:xfrm rot="-5400000" flipH="1">
            <a:off x="4331895" y="1880400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32"/>
          <p:cNvSpPr/>
          <p:nvPr/>
        </p:nvSpPr>
        <p:spPr>
          <a:xfrm>
            <a:off x="3570957" y="1670106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2"/>
          <p:cNvSpPr/>
          <p:nvPr/>
        </p:nvSpPr>
        <p:spPr>
          <a:xfrm>
            <a:off x="3570957" y="312108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9" name="Google Shape;61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0788" y="295450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438" y="1746438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438" y="3197425"/>
            <a:ext cx="1745825" cy="109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3"/>
          <p:cNvSpPr/>
          <p:nvPr/>
        </p:nvSpPr>
        <p:spPr>
          <a:xfrm>
            <a:off x="284257" y="21913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33"/>
          <p:cNvSpPr/>
          <p:nvPr/>
        </p:nvSpPr>
        <p:spPr>
          <a:xfrm rot="-5400000" flipH="1">
            <a:off x="1045195" y="1880400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33"/>
          <p:cNvSpPr/>
          <p:nvPr/>
        </p:nvSpPr>
        <p:spPr>
          <a:xfrm>
            <a:off x="284257" y="1670106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33"/>
          <p:cNvSpPr/>
          <p:nvPr/>
        </p:nvSpPr>
        <p:spPr>
          <a:xfrm>
            <a:off x="284257" y="312108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0" name="Google Shape;63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088" y="295450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738" y="1746438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738" y="3197425"/>
            <a:ext cx="1745825" cy="1091125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33"/>
          <p:cNvSpPr/>
          <p:nvPr/>
        </p:nvSpPr>
        <p:spPr>
          <a:xfrm>
            <a:off x="3570957" y="21913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33"/>
          <p:cNvSpPr/>
          <p:nvPr/>
        </p:nvSpPr>
        <p:spPr>
          <a:xfrm rot="-5400000" flipH="1">
            <a:off x="4331895" y="1880400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3"/>
          <p:cNvSpPr/>
          <p:nvPr/>
        </p:nvSpPr>
        <p:spPr>
          <a:xfrm>
            <a:off x="3570957" y="1670106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33"/>
          <p:cNvSpPr/>
          <p:nvPr/>
        </p:nvSpPr>
        <p:spPr>
          <a:xfrm>
            <a:off x="3570957" y="312108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7" name="Google Shape;63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0788" y="295450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438" y="1746438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438" y="3197425"/>
            <a:ext cx="1745825" cy="109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34"/>
          <p:cNvSpPr/>
          <p:nvPr/>
        </p:nvSpPr>
        <p:spPr>
          <a:xfrm>
            <a:off x="284257" y="21913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4"/>
          <p:cNvSpPr/>
          <p:nvPr/>
        </p:nvSpPr>
        <p:spPr>
          <a:xfrm rot="-5400000" flipH="1">
            <a:off x="1045195" y="1880400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4"/>
          <p:cNvSpPr/>
          <p:nvPr/>
        </p:nvSpPr>
        <p:spPr>
          <a:xfrm>
            <a:off x="284257" y="1670106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4"/>
          <p:cNvSpPr/>
          <p:nvPr/>
        </p:nvSpPr>
        <p:spPr>
          <a:xfrm>
            <a:off x="284257" y="312108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8" name="Google Shape;64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088" y="295450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738" y="1746438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738" y="3197425"/>
            <a:ext cx="1745825" cy="1091125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34"/>
          <p:cNvSpPr/>
          <p:nvPr/>
        </p:nvSpPr>
        <p:spPr>
          <a:xfrm>
            <a:off x="3570957" y="21913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4"/>
          <p:cNvSpPr/>
          <p:nvPr/>
        </p:nvSpPr>
        <p:spPr>
          <a:xfrm rot="-5400000" flipH="1">
            <a:off x="4331895" y="1880400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4"/>
          <p:cNvSpPr/>
          <p:nvPr/>
        </p:nvSpPr>
        <p:spPr>
          <a:xfrm>
            <a:off x="3570957" y="1670106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4"/>
          <p:cNvSpPr/>
          <p:nvPr/>
        </p:nvSpPr>
        <p:spPr>
          <a:xfrm>
            <a:off x="3570957" y="312108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5" name="Google Shape;65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0788" y="295450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438" y="1746438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438" y="3197425"/>
            <a:ext cx="1745825" cy="109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35"/>
          <p:cNvSpPr/>
          <p:nvPr/>
        </p:nvSpPr>
        <p:spPr>
          <a:xfrm>
            <a:off x="284257" y="21913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5"/>
          <p:cNvSpPr/>
          <p:nvPr/>
        </p:nvSpPr>
        <p:spPr>
          <a:xfrm rot="-5400000" flipH="1">
            <a:off x="1045195" y="1880400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5"/>
          <p:cNvSpPr/>
          <p:nvPr/>
        </p:nvSpPr>
        <p:spPr>
          <a:xfrm>
            <a:off x="284257" y="1670106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5"/>
          <p:cNvSpPr/>
          <p:nvPr/>
        </p:nvSpPr>
        <p:spPr>
          <a:xfrm>
            <a:off x="284257" y="312108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6" name="Google Shape;66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088" y="295450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738" y="1746438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738" y="3197425"/>
            <a:ext cx="1745825" cy="1091125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35"/>
          <p:cNvSpPr/>
          <p:nvPr/>
        </p:nvSpPr>
        <p:spPr>
          <a:xfrm>
            <a:off x="3570957" y="21913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35"/>
          <p:cNvSpPr/>
          <p:nvPr/>
        </p:nvSpPr>
        <p:spPr>
          <a:xfrm rot="-5400000" flipH="1">
            <a:off x="4331895" y="1880400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35"/>
          <p:cNvSpPr/>
          <p:nvPr/>
        </p:nvSpPr>
        <p:spPr>
          <a:xfrm>
            <a:off x="3570957" y="1670106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35"/>
          <p:cNvSpPr/>
          <p:nvPr/>
        </p:nvSpPr>
        <p:spPr>
          <a:xfrm>
            <a:off x="3570957" y="312108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3" name="Google Shape;67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0788" y="295450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438" y="1746438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438" y="3197425"/>
            <a:ext cx="1745825" cy="109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36"/>
          <p:cNvSpPr/>
          <p:nvPr/>
        </p:nvSpPr>
        <p:spPr>
          <a:xfrm>
            <a:off x="284257" y="21913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36"/>
          <p:cNvSpPr/>
          <p:nvPr/>
        </p:nvSpPr>
        <p:spPr>
          <a:xfrm rot="-5400000" flipH="1">
            <a:off x="1045195" y="1880400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36"/>
          <p:cNvSpPr/>
          <p:nvPr/>
        </p:nvSpPr>
        <p:spPr>
          <a:xfrm>
            <a:off x="284257" y="1670106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36"/>
          <p:cNvSpPr/>
          <p:nvPr/>
        </p:nvSpPr>
        <p:spPr>
          <a:xfrm>
            <a:off x="284257" y="312108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4" name="Google Shape;68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088" y="295450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738" y="1746438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738" y="3197425"/>
            <a:ext cx="1745825" cy="1091125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36"/>
          <p:cNvSpPr/>
          <p:nvPr/>
        </p:nvSpPr>
        <p:spPr>
          <a:xfrm>
            <a:off x="3570957" y="21913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6"/>
          <p:cNvSpPr/>
          <p:nvPr/>
        </p:nvSpPr>
        <p:spPr>
          <a:xfrm rot="-5400000" flipH="1">
            <a:off x="4331895" y="1880400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6"/>
          <p:cNvSpPr/>
          <p:nvPr/>
        </p:nvSpPr>
        <p:spPr>
          <a:xfrm>
            <a:off x="3570957" y="1670106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6"/>
          <p:cNvSpPr/>
          <p:nvPr/>
        </p:nvSpPr>
        <p:spPr>
          <a:xfrm>
            <a:off x="3570957" y="312108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1" name="Google Shape;69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0788" y="295450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438" y="1746438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438" y="3197425"/>
            <a:ext cx="1745825" cy="109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37"/>
          <p:cNvSpPr/>
          <p:nvPr/>
        </p:nvSpPr>
        <p:spPr>
          <a:xfrm>
            <a:off x="284257" y="21913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7"/>
          <p:cNvSpPr/>
          <p:nvPr/>
        </p:nvSpPr>
        <p:spPr>
          <a:xfrm rot="-5400000" flipH="1">
            <a:off x="1045195" y="1880400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7"/>
          <p:cNvSpPr/>
          <p:nvPr/>
        </p:nvSpPr>
        <p:spPr>
          <a:xfrm>
            <a:off x="284257" y="1670106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37"/>
          <p:cNvSpPr/>
          <p:nvPr/>
        </p:nvSpPr>
        <p:spPr>
          <a:xfrm>
            <a:off x="284257" y="312108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2" name="Google Shape;70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088" y="295450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738" y="1746438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738" y="3197425"/>
            <a:ext cx="1745825" cy="1091125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37"/>
          <p:cNvSpPr/>
          <p:nvPr/>
        </p:nvSpPr>
        <p:spPr>
          <a:xfrm>
            <a:off x="3570957" y="21913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37"/>
          <p:cNvSpPr/>
          <p:nvPr/>
        </p:nvSpPr>
        <p:spPr>
          <a:xfrm rot="-5400000" flipH="1">
            <a:off x="4331895" y="1880400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37"/>
          <p:cNvSpPr/>
          <p:nvPr/>
        </p:nvSpPr>
        <p:spPr>
          <a:xfrm>
            <a:off x="3570957" y="1670106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37"/>
          <p:cNvSpPr/>
          <p:nvPr/>
        </p:nvSpPr>
        <p:spPr>
          <a:xfrm>
            <a:off x="3570957" y="312108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9" name="Google Shape;70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0788" y="295450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438" y="1746438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438" y="3197425"/>
            <a:ext cx="1745825" cy="109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38"/>
          <p:cNvSpPr/>
          <p:nvPr/>
        </p:nvSpPr>
        <p:spPr>
          <a:xfrm>
            <a:off x="284257" y="21913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38"/>
          <p:cNvSpPr/>
          <p:nvPr/>
        </p:nvSpPr>
        <p:spPr>
          <a:xfrm rot="-5400000" flipH="1">
            <a:off x="1045195" y="1880400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38"/>
          <p:cNvSpPr/>
          <p:nvPr/>
        </p:nvSpPr>
        <p:spPr>
          <a:xfrm>
            <a:off x="284257" y="1670106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38"/>
          <p:cNvSpPr/>
          <p:nvPr/>
        </p:nvSpPr>
        <p:spPr>
          <a:xfrm>
            <a:off x="284257" y="312108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0" name="Google Shape;72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088" y="295450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738" y="1746438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738" y="3197425"/>
            <a:ext cx="1745825" cy="1091125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38"/>
          <p:cNvSpPr/>
          <p:nvPr/>
        </p:nvSpPr>
        <p:spPr>
          <a:xfrm>
            <a:off x="3570957" y="21913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38"/>
          <p:cNvSpPr/>
          <p:nvPr/>
        </p:nvSpPr>
        <p:spPr>
          <a:xfrm rot="-5400000" flipH="1">
            <a:off x="4331895" y="1880400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38"/>
          <p:cNvSpPr/>
          <p:nvPr/>
        </p:nvSpPr>
        <p:spPr>
          <a:xfrm>
            <a:off x="3570957" y="1670106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38"/>
          <p:cNvSpPr/>
          <p:nvPr/>
        </p:nvSpPr>
        <p:spPr>
          <a:xfrm>
            <a:off x="3570957" y="312108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7" name="Google Shape;72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0788" y="295450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438" y="1746438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438" y="3197425"/>
            <a:ext cx="1745825" cy="109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39"/>
          <p:cNvSpPr/>
          <p:nvPr/>
        </p:nvSpPr>
        <p:spPr>
          <a:xfrm>
            <a:off x="284257" y="21913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39"/>
          <p:cNvSpPr/>
          <p:nvPr/>
        </p:nvSpPr>
        <p:spPr>
          <a:xfrm rot="-5400000" flipH="1">
            <a:off x="1045195" y="1880400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39"/>
          <p:cNvSpPr/>
          <p:nvPr/>
        </p:nvSpPr>
        <p:spPr>
          <a:xfrm>
            <a:off x="284257" y="1670106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39"/>
          <p:cNvSpPr/>
          <p:nvPr/>
        </p:nvSpPr>
        <p:spPr>
          <a:xfrm>
            <a:off x="284257" y="312108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8" name="Google Shape;73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088" y="295450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738" y="1746438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738" y="3197425"/>
            <a:ext cx="1745825" cy="1091125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Google Shape;741;p39"/>
          <p:cNvSpPr/>
          <p:nvPr/>
        </p:nvSpPr>
        <p:spPr>
          <a:xfrm>
            <a:off x="3570957" y="21913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39"/>
          <p:cNvSpPr/>
          <p:nvPr/>
        </p:nvSpPr>
        <p:spPr>
          <a:xfrm rot="-5400000" flipH="1">
            <a:off x="4331895" y="1880400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39"/>
          <p:cNvSpPr/>
          <p:nvPr/>
        </p:nvSpPr>
        <p:spPr>
          <a:xfrm>
            <a:off x="3570957" y="1670106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39"/>
          <p:cNvSpPr/>
          <p:nvPr/>
        </p:nvSpPr>
        <p:spPr>
          <a:xfrm>
            <a:off x="3570957" y="312108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45" name="Google Shape;74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0788" y="295450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438" y="1746438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438" y="3197425"/>
            <a:ext cx="1745825" cy="109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40"/>
          <p:cNvSpPr/>
          <p:nvPr/>
        </p:nvSpPr>
        <p:spPr>
          <a:xfrm>
            <a:off x="284257" y="21913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40"/>
          <p:cNvSpPr/>
          <p:nvPr/>
        </p:nvSpPr>
        <p:spPr>
          <a:xfrm rot="-5400000" flipH="1">
            <a:off x="1045195" y="1880400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40"/>
          <p:cNvSpPr/>
          <p:nvPr/>
        </p:nvSpPr>
        <p:spPr>
          <a:xfrm>
            <a:off x="284257" y="1670106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40"/>
          <p:cNvSpPr/>
          <p:nvPr/>
        </p:nvSpPr>
        <p:spPr>
          <a:xfrm>
            <a:off x="284257" y="312108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40"/>
          <p:cNvSpPr/>
          <p:nvPr/>
        </p:nvSpPr>
        <p:spPr>
          <a:xfrm>
            <a:off x="3591207" y="312108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40"/>
          <p:cNvSpPr/>
          <p:nvPr/>
        </p:nvSpPr>
        <p:spPr>
          <a:xfrm rot="-5400000" flipH="1">
            <a:off x="4352145" y="3349450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40"/>
          <p:cNvSpPr/>
          <p:nvPr/>
        </p:nvSpPr>
        <p:spPr>
          <a:xfrm>
            <a:off x="3591207" y="162283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40"/>
          <p:cNvSpPr/>
          <p:nvPr/>
        </p:nvSpPr>
        <p:spPr>
          <a:xfrm rot="-5400000" flipH="1">
            <a:off x="4352145" y="1833125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40"/>
          <p:cNvSpPr/>
          <p:nvPr/>
        </p:nvSpPr>
        <p:spPr>
          <a:xfrm>
            <a:off x="3591207" y="266406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1" name="Google Shape;76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088" y="295450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738" y="1746438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738" y="3197425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1025" y="342738"/>
            <a:ext cx="1745825" cy="109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7;p18">
            <a:extLst>
              <a:ext uri="{FF2B5EF4-FFF2-40B4-BE49-F238E27FC236}">
                <a16:creationId xmlns:a16="http://schemas.microsoft.com/office/drawing/2014/main" id="{99EA7269-895D-4508-B12B-E9F486DEC5DA}"/>
              </a:ext>
            </a:extLst>
          </p:cNvPr>
          <p:cNvSpPr/>
          <p:nvPr/>
        </p:nvSpPr>
        <p:spPr>
          <a:xfrm>
            <a:off x="284253" y="21912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9FE7BFD-1B22-43E1-9349-78A7E73EA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7" y="312500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177;p18">
            <a:extLst>
              <a:ext uri="{FF2B5EF4-FFF2-40B4-BE49-F238E27FC236}">
                <a16:creationId xmlns:a16="http://schemas.microsoft.com/office/drawing/2014/main" id="{1202EB42-9AFC-4055-BBF0-E09A00FFB4B7}"/>
              </a:ext>
            </a:extLst>
          </p:cNvPr>
          <p:cNvSpPr/>
          <p:nvPr/>
        </p:nvSpPr>
        <p:spPr>
          <a:xfrm>
            <a:off x="2074067" y="21912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5" name="Google Shape;177;p18">
            <a:extLst>
              <a:ext uri="{FF2B5EF4-FFF2-40B4-BE49-F238E27FC236}">
                <a16:creationId xmlns:a16="http://schemas.microsoft.com/office/drawing/2014/main" id="{BD8505D8-706F-46FF-A8A0-094D7E34BD88}"/>
              </a:ext>
            </a:extLst>
          </p:cNvPr>
          <p:cNvSpPr/>
          <p:nvPr/>
        </p:nvSpPr>
        <p:spPr>
          <a:xfrm>
            <a:off x="3863881" y="21912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6" name="Google Shape;177;p18">
            <a:extLst>
              <a:ext uri="{FF2B5EF4-FFF2-40B4-BE49-F238E27FC236}">
                <a16:creationId xmlns:a16="http://schemas.microsoft.com/office/drawing/2014/main" id="{4AF7EB7C-A84D-4357-8C87-B36CE1DE465F}"/>
              </a:ext>
            </a:extLst>
          </p:cNvPr>
          <p:cNvSpPr/>
          <p:nvPr/>
        </p:nvSpPr>
        <p:spPr>
          <a:xfrm>
            <a:off x="5653695" y="21912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7" name="Google Shape;177;p18">
            <a:extLst>
              <a:ext uri="{FF2B5EF4-FFF2-40B4-BE49-F238E27FC236}">
                <a16:creationId xmlns:a16="http://schemas.microsoft.com/office/drawing/2014/main" id="{E605F61F-3CB9-422D-A00F-EDDF7913A568}"/>
              </a:ext>
            </a:extLst>
          </p:cNvPr>
          <p:cNvSpPr/>
          <p:nvPr/>
        </p:nvSpPr>
        <p:spPr>
          <a:xfrm>
            <a:off x="7393277" y="21912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5D90AA77-BA74-4752-8128-9572D2C2F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11" y="31249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DF0371F0-DEA4-4FC4-A72A-46A48700F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09" y="31249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3EEAD728-25C1-4422-A36D-B8D8D5BED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39" y="312498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4D743B1B-7BB7-4E2F-934D-07FCCE2F2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721" y="312498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177;p18">
            <a:extLst>
              <a:ext uri="{FF2B5EF4-FFF2-40B4-BE49-F238E27FC236}">
                <a16:creationId xmlns:a16="http://schemas.microsoft.com/office/drawing/2014/main" id="{93C11E79-6DE9-4173-A4E4-08893A1C8BD5}"/>
              </a:ext>
            </a:extLst>
          </p:cNvPr>
          <p:cNvSpPr/>
          <p:nvPr/>
        </p:nvSpPr>
        <p:spPr>
          <a:xfrm>
            <a:off x="284253" y="165806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F35B3668-8BE2-4730-B046-E90F8EFB9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7" y="1751440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177;p18">
            <a:extLst>
              <a:ext uri="{FF2B5EF4-FFF2-40B4-BE49-F238E27FC236}">
                <a16:creationId xmlns:a16="http://schemas.microsoft.com/office/drawing/2014/main" id="{283E0A31-1965-418B-A481-3D22EF2D079A}"/>
              </a:ext>
            </a:extLst>
          </p:cNvPr>
          <p:cNvSpPr/>
          <p:nvPr/>
        </p:nvSpPr>
        <p:spPr>
          <a:xfrm>
            <a:off x="2074067" y="165806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25" name="Google Shape;177;p18">
            <a:extLst>
              <a:ext uri="{FF2B5EF4-FFF2-40B4-BE49-F238E27FC236}">
                <a16:creationId xmlns:a16="http://schemas.microsoft.com/office/drawing/2014/main" id="{C8D21CF3-534F-4AA6-BEEA-C6FDAC9AA038}"/>
              </a:ext>
            </a:extLst>
          </p:cNvPr>
          <p:cNvSpPr/>
          <p:nvPr/>
        </p:nvSpPr>
        <p:spPr>
          <a:xfrm>
            <a:off x="3863881" y="165806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26" name="Google Shape;177;p18">
            <a:extLst>
              <a:ext uri="{FF2B5EF4-FFF2-40B4-BE49-F238E27FC236}">
                <a16:creationId xmlns:a16="http://schemas.microsoft.com/office/drawing/2014/main" id="{2B920495-F411-4622-AFDE-62C9E89C13DA}"/>
              </a:ext>
            </a:extLst>
          </p:cNvPr>
          <p:cNvSpPr/>
          <p:nvPr/>
        </p:nvSpPr>
        <p:spPr>
          <a:xfrm>
            <a:off x="5653695" y="165806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27" name="Google Shape;177;p18">
            <a:extLst>
              <a:ext uri="{FF2B5EF4-FFF2-40B4-BE49-F238E27FC236}">
                <a16:creationId xmlns:a16="http://schemas.microsoft.com/office/drawing/2014/main" id="{579C23D9-FB46-49D4-B5EA-E02B7F57A646}"/>
              </a:ext>
            </a:extLst>
          </p:cNvPr>
          <p:cNvSpPr/>
          <p:nvPr/>
        </p:nvSpPr>
        <p:spPr>
          <a:xfrm>
            <a:off x="7393277" y="165806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DCBEE82B-DADE-4EF1-9CE1-D4897372A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11" y="175143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5A3BF0A7-1C31-48F9-9B27-23C559737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09" y="175143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>
            <a:extLst>
              <a:ext uri="{FF2B5EF4-FFF2-40B4-BE49-F238E27FC236}">
                <a16:creationId xmlns:a16="http://schemas.microsoft.com/office/drawing/2014/main" id="{5B798A1B-7CF2-411C-9254-C3B376B5D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39" y="1751438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62380EC4-E1BC-452E-941D-CC6F30FCA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721" y="1751438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Google Shape;177;p18">
            <a:extLst>
              <a:ext uri="{FF2B5EF4-FFF2-40B4-BE49-F238E27FC236}">
                <a16:creationId xmlns:a16="http://schemas.microsoft.com/office/drawing/2014/main" id="{7F55D8A2-2BF4-4DCD-9BD2-C49F904C1D64}"/>
              </a:ext>
            </a:extLst>
          </p:cNvPr>
          <p:cNvSpPr/>
          <p:nvPr/>
        </p:nvSpPr>
        <p:spPr>
          <a:xfrm>
            <a:off x="284253" y="3199786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3DF76102-5E99-46C9-8807-F18155E9F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7" y="3293161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Google Shape;177;p18">
            <a:extLst>
              <a:ext uri="{FF2B5EF4-FFF2-40B4-BE49-F238E27FC236}">
                <a16:creationId xmlns:a16="http://schemas.microsoft.com/office/drawing/2014/main" id="{9C603127-19F3-4B66-83C5-8CE4826550BE}"/>
              </a:ext>
            </a:extLst>
          </p:cNvPr>
          <p:cNvSpPr/>
          <p:nvPr/>
        </p:nvSpPr>
        <p:spPr>
          <a:xfrm>
            <a:off x="2074067" y="319978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35" name="Google Shape;177;p18">
            <a:extLst>
              <a:ext uri="{FF2B5EF4-FFF2-40B4-BE49-F238E27FC236}">
                <a16:creationId xmlns:a16="http://schemas.microsoft.com/office/drawing/2014/main" id="{1A41654E-3BAF-4EB4-BA92-502D507F63C5}"/>
              </a:ext>
            </a:extLst>
          </p:cNvPr>
          <p:cNvSpPr/>
          <p:nvPr/>
        </p:nvSpPr>
        <p:spPr>
          <a:xfrm>
            <a:off x="3863881" y="319978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36" name="Google Shape;177;p18">
            <a:extLst>
              <a:ext uri="{FF2B5EF4-FFF2-40B4-BE49-F238E27FC236}">
                <a16:creationId xmlns:a16="http://schemas.microsoft.com/office/drawing/2014/main" id="{66DFE3F2-AC18-495E-9C15-7CF4D57999F1}"/>
              </a:ext>
            </a:extLst>
          </p:cNvPr>
          <p:cNvSpPr/>
          <p:nvPr/>
        </p:nvSpPr>
        <p:spPr>
          <a:xfrm>
            <a:off x="5653695" y="319978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37" name="Google Shape;177;p18">
            <a:extLst>
              <a:ext uri="{FF2B5EF4-FFF2-40B4-BE49-F238E27FC236}">
                <a16:creationId xmlns:a16="http://schemas.microsoft.com/office/drawing/2014/main" id="{B7602386-71FA-4D28-B8EC-15464496909E}"/>
              </a:ext>
            </a:extLst>
          </p:cNvPr>
          <p:cNvSpPr/>
          <p:nvPr/>
        </p:nvSpPr>
        <p:spPr>
          <a:xfrm>
            <a:off x="7393277" y="319978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38" name="Picture 4">
            <a:extLst>
              <a:ext uri="{FF2B5EF4-FFF2-40B4-BE49-F238E27FC236}">
                <a16:creationId xmlns:a16="http://schemas.microsoft.com/office/drawing/2014/main" id="{F883060B-DA7D-4040-B0FF-D65CE565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11" y="3293160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BA41B7E6-2C17-4BEF-BC4D-365D09074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09" y="3293160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>
            <a:extLst>
              <a:ext uri="{FF2B5EF4-FFF2-40B4-BE49-F238E27FC236}">
                <a16:creationId xmlns:a16="http://schemas.microsoft.com/office/drawing/2014/main" id="{4A4EE8EE-3464-4633-83A1-5263E31B1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39" y="329315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396F5439-84B1-421F-888C-122274515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721" y="329315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805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/>
          <p:nvPr/>
        </p:nvSpPr>
        <p:spPr>
          <a:xfrm>
            <a:off x="284253" y="219125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284253" y="1670100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284253" y="3121075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1931753" y="3121075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A61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1931753" y="1622825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A61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93" name="Google Shape;93;p15"/>
          <p:cNvSpPr/>
          <p:nvPr/>
        </p:nvSpPr>
        <p:spPr>
          <a:xfrm>
            <a:off x="1931753" y="266400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552825" y="50872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627825" y="196875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627825" y="341067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2248625" y="55600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2138025" y="192147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85200C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UAA</a:t>
            </a:r>
            <a:endParaRPr sz="3000" b="1">
              <a:solidFill>
                <a:srgbClr val="85200C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2138025" y="3428750"/>
            <a:ext cx="1326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552825" y="526875"/>
            <a:ext cx="1086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UCA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627825" y="1968750"/>
            <a:ext cx="1086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UCG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627825" y="3428775"/>
            <a:ext cx="1086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UAU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2248625" y="565038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UAC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2138025" y="3410675"/>
            <a:ext cx="1326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85200C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UAG</a:t>
            </a:r>
            <a:endParaRPr sz="3000" b="1">
              <a:solidFill>
                <a:srgbClr val="85200C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05" name="Google Shape;105;p15"/>
          <p:cNvSpPr/>
          <p:nvPr/>
        </p:nvSpPr>
        <p:spPr>
          <a:xfrm>
            <a:off x="3579253" y="219125"/>
            <a:ext cx="1530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3579253" y="1670100"/>
            <a:ext cx="1530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3579253" y="3121075"/>
            <a:ext cx="1530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A61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08" name="Google Shape;108;p15"/>
          <p:cNvSpPr/>
          <p:nvPr/>
        </p:nvSpPr>
        <p:spPr>
          <a:xfrm>
            <a:off x="5209803" y="3121075"/>
            <a:ext cx="1530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09" name="Google Shape;109;p15"/>
          <p:cNvSpPr/>
          <p:nvPr/>
        </p:nvSpPr>
        <p:spPr>
          <a:xfrm>
            <a:off x="5209803" y="1622825"/>
            <a:ext cx="1530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5209803" y="266400"/>
            <a:ext cx="1530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3815400" y="51777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UGU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3815400" y="192147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UGC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3815400" y="343780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85200C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UGA</a:t>
            </a:r>
            <a:endParaRPr sz="3000" b="1">
              <a:solidFill>
                <a:srgbClr val="85200C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5479475" y="56505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UGG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5432300" y="196875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CUU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5432300" y="341972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CUC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7;p18">
            <a:extLst>
              <a:ext uri="{FF2B5EF4-FFF2-40B4-BE49-F238E27FC236}">
                <a16:creationId xmlns:a16="http://schemas.microsoft.com/office/drawing/2014/main" id="{99EA7269-895D-4508-B12B-E9F486DEC5DA}"/>
              </a:ext>
            </a:extLst>
          </p:cNvPr>
          <p:cNvSpPr/>
          <p:nvPr/>
        </p:nvSpPr>
        <p:spPr>
          <a:xfrm>
            <a:off x="284253" y="21912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9FE7BFD-1B22-43E1-9349-78A7E73EA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7" y="312500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177;p18">
            <a:extLst>
              <a:ext uri="{FF2B5EF4-FFF2-40B4-BE49-F238E27FC236}">
                <a16:creationId xmlns:a16="http://schemas.microsoft.com/office/drawing/2014/main" id="{1202EB42-9AFC-4055-BBF0-E09A00FFB4B7}"/>
              </a:ext>
            </a:extLst>
          </p:cNvPr>
          <p:cNvSpPr/>
          <p:nvPr/>
        </p:nvSpPr>
        <p:spPr>
          <a:xfrm>
            <a:off x="2074067" y="21912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5" name="Google Shape;177;p18">
            <a:extLst>
              <a:ext uri="{FF2B5EF4-FFF2-40B4-BE49-F238E27FC236}">
                <a16:creationId xmlns:a16="http://schemas.microsoft.com/office/drawing/2014/main" id="{BD8505D8-706F-46FF-A8A0-094D7E34BD88}"/>
              </a:ext>
            </a:extLst>
          </p:cNvPr>
          <p:cNvSpPr/>
          <p:nvPr/>
        </p:nvSpPr>
        <p:spPr>
          <a:xfrm>
            <a:off x="3863881" y="21912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6" name="Google Shape;177;p18">
            <a:extLst>
              <a:ext uri="{FF2B5EF4-FFF2-40B4-BE49-F238E27FC236}">
                <a16:creationId xmlns:a16="http://schemas.microsoft.com/office/drawing/2014/main" id="{4AF7EB7C-A84D-4357-8C87-B36CE1DE465F}"/>
              </a:ext>
            </a:extLst>
          </p:cNvPr>
          <p:cNvSpPr/>
          <p:nvPr/>
        </p:nvSpPr>
        <p:spPr>
          <a:xfrm>
            <a:off x="5653695" y="21912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7" name="Google Shape;177;p18">
            <a:extLst>
              <a:ext uri="{FF2B5EF4-FFF2-40B4-BE49-F238E27FC236}">
                <a16:creationId xmlns:a16="http://schemas.microsoft.com/office/drawing/2014/main" id="{E605F61F-3CB9-422D-A00F-EDDF7913A568}"/>
              </a:ext>
            </a:extLst>
          </p:cNvPr>
          <p:cNvSpPr/>
          <p:nvPr/>
        </p:nvSpPr>
        <p:spPr>
          <a:xfrm>
            <a:off x="7393277" y="21912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5D90AA77-BA74-4752-8128-9572D2C2F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11" y="31249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DF0371F0-DEA4-4FC4-A72A-46A48700F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09" y="31249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3EEAD728-25C1-4422-A36D-B8D8D5BED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39" y="312498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4D743B1B-7BB7-4E2F-934D-07FCCE2F2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721" y="312498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177;p18">
            <a:extLst>
              <a:ext uri="{FF2B5EF4-FFF2-40B4-BE49-F238E27FC236}">
                <a16:creationId xmlns:a16="http://schemas.microsoft.com/office/drawing/2014/main" id="{93C11E79-6DE9-4173-A4E4-08893A1C8BD5}"/>
              </a:ext>
            </a:extLst>
          </p:cNvPr>
          <p:cNvSpPr/>
          <p:nvPr/>
        </p:nvSpPr>
        <p:spPr>
          <a:xfrm>
            <a:off x="284253" y="165806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F35B3668-8BE2-4730-B046-E90F8EFB9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7" y="1751440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177;p18">
            <a:extLst>
              <a:ext uri="{FF2B5EF4-FFF2-40B4-BE49-F238E27FC236}">
                <a16:creationId xmlns:a16="http://schemas.microsoft.com/office/drawing/2014/main" id="{283E0A31-1965-418B-A481-3D22EF2D079A}"/>
              </a:ext>
            </a:extLst>
          </p:cNvPr>
          <p:cNvSpPr/>
          <p:nvPr/>
        </p:nvSpPr>
        <p:spPr>
          <a:xfrm>
            <a:off x="2074067" y="165806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25" name="Google Shape;177;p18">
            <a:extLst>
              <a:ext uri="{FF2B5EF4-FFF2-40B4-BE49-F238E27FC236}">
                <a16:creationId xmlns:a16="http://schemas.microsoft.com/office/drawing/2014/main" id="{C8D21CF3-534F-4AA6-BEEA-C6FDAC9AA038}"/>
              </a:ext>
            </a:extLst>
          </p:cNvPr>
          <p:cNvSpPr/>
          <p:nvPr/>
        </p:nvSpPr>
        <p:spPr>
          <a:xfrm>
            <a:off x="3863881" y="165806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26" name="Google Shape;177;p18">
            <a:extLst>
              <a:ext uri="{FF2B5EF4-FFF2-40B4-BE49-F238E27FC236}">
                <a16:creationId xmlns:a16="http://schemas.microsoft.com/office/drawing/2014/main" id="{2B920495-F411-4622-AFDE-62C9E89C13DA}"/>
              </a:ext>
            </a:extLst>
          </p:cNvPr>
          <p:cNvSpPr/>
          <p:nvPr/>
        </p:nvSpPr>
        <p:spPr>
          <a:xfrm>
            <a:off x="5653695" y="165806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27" name="Google Shape;177;p18">
            <a:extLst>
              <a:ext uri="{FF2B5EF4-FFF2-40B4-BE49-F238E27FC236}">
                <a16:creationId xmlns:a16="http://schemas.microsoft.com/office/drawing/2014/main" id="{579C23D9-FB46-49D4-B5EA-E02B7F57A646}"/>
              </a:ext>
            </a:extLst>
          </p:cNvPr>
          <p:cNvSpPr/>
          <p:nvPr/>
        </p:nvSpPr>
        <p:spPr>
          <a:xfrm>
            <a:off x="7393277" y="165806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DCBEE82B-DADE-4EF1-9CE1-D4897372A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11" y="175143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5A3BF0A7-1C31-48F9-9B27-23C559737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09" y="175143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>
            <a:extLst>
              <a:ext uri="{FF2B5EF4-FFF2-40B4-BE49-F238E27FC236}">
                <a16:creationId xmlns:a16="http://schemas.microsoft.com/office/drawing/2014/main" id="{5B798A1B-7CF2-411C-9254-C3B376B5D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39" y="1751438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62380EC4-E1BC-452E-941D-CC6F30FCA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721" y="1751438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Google Shape;177;p18">
            <a:extLst>
              <a:ext uri="{FF2B5EF4-FFF2-40B4-BE49-F238E27FC236}">
                <a16:creationId xmlns:a16="http://schemas.microsoft.com/office/drawing/2014/main" id="{7F55D8A2-2BF4-4DCD-9BD2-C49F904C1D64}"/>
              </a:ext>
            </a:extLst>
          </p:cNvPr>
          <p:cNvSpPr/>
          <p:nvPr/>
        </p:nvSpPr>
        <p:spPr>
          <a:xfrm>
            <a:off x="284253" y="3199786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3DF76102-5E99-46C9-8807-F18155E9F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7" y="3293161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Google Shape;177;p18">
            <a:extLst>
              <a:ext uri="{FF2B5EF4-FFF2-40B4-BE49-F238E27FC236}">
                <a16:creationId xmlns:a16="http://schemas.microsoft.com/office/drawing/2014/main" id="{9C603127-19F3-4B66-83C5-8CE4826550BE}"/>
              </a:ext>
            </a:extLst>
          </p:cNvPr>
          <p:cNvSpPr/>
          <p:nvPr/>
        </p:nvSpPr>
        <p:spPr>
          <a:xfrm>
            <a:off x="2074067" y="319978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35" name="Google Shape;177;p18">
            <a:extLst>
              <a:ext uri="{FF2B5EF4-FFF2-40B4-BE49-F238E27FC236}">
                <a16:creationId xmlns:a16="http://schemas.microsoft.com/office/drawing/2014/main" id="{1A41654E-3BAF-4EB4-BA92-502D507F63C5}"/>
              </a:ext>
            </a:extLst>
          </p:cNvPr>
          <p:cNvSpPr/>
          <p:nvPr/>
        </p:nvSpPr>
        <p:spPr>
          <a:xfrm>
            <a:off x="3863881" y="319978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36" name="Google Shape;177;p18">
            <a:extLst>
              <a:ext uri="{FF2B5EF4-FFF2-40B4-BE49-F238E27FC236}">
                <a16:creationId xmlns:a16="http://schemas.microsoft.com/office/drawing/2014/main" id="{66DFE3F2-AC18-495E-9C15-7CF4D57999F1}"/>
              </a:ext>
            </a:extLst>
          </p:cNvPr>
          <p:cNvSpPr/>
          <p:nvPr/>
        </p:nvSpPr>
        <p:spPr>
          <a:xfrm>
            <a:off x="5653695" y="319978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37" name="Google Shape;177;p18">
            <a:extLst>
              <a:ext uri="{FF2B5EF4-FFF2-40B4-BE49-F238E27FC236}">
                <a16:creationId xmlns:a16="http://schemas.microsoft.com/office/drawing/2014/main" id="{B7602386-71FA-4D28-B8EC-15464496909E}"/>
              </a:ext>
            </a:extLst>
          </p:cNvPr>
          <p:cNvSpPr/>
          <p:nvPr/>
        </p:nvSpPr>
        <p:spPr>
          <a:xfrm>
            <a:off x="7393277" y="319978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38" name="Picture 4">
            <a:extLst>
              <a:ext uri="{FF2B5EF4-FFF2-40B4-BE49-F238E27FC236}">
                <a16:creationId xmlns:a16="http://schemas.microsoft.com/office/drawing/2014/main" id="{F883060B-DA7D-4040-B0FF-D65CE565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11" y="3293160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BA41B7E6-2C17-4BEF-BC4D-365D09074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09" y="3293160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>
            <a:extLst>
              <a:ext uri="{FF2B5EF4-FFF2-40B4-BE49-F238E27FC236}">
                <a16:creationId xmlns:a16="http://schemas.microsoft.com/office/drawing/2014/main" id="{4A4EE8EE-3464-4633-83A1-5263E31B1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39" y="329315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396F5439-84B1-421F-888C-122274515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721" y="329315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2596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7;p18">
            <a:extLst>
              <a:ext uri="{FF2B5EF4-FFF2-40B4-BE49-F238E27FC236}">
                <a16:creationId xmlns:a16="http://schemas.microsoft.com/office/drawing/2014/main" id="{99EA7269-895D-4508-B12B-E9F486DEC5DA}"/>
              </a:ext>
            </a:extLst>
          </p:cNvPr>
          <p:cNvSpPr/>
          <p:nvPr/>
        </p:nvSpPr>
        <p:spPr>
          <a:xfrm>
            <a:off x="284253" y="21912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9FE7BFD-1B22-43E1-9349-78A7E73EA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7" y="312500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177;p18">
            <a:extLst>
              <a:ext uri="{FF2B5EF4-FFF2-40B4-BE49-F238E27FC236}">
                <a16:creationId xmlns:a16="http://schemas.microsoft.com/office/drawing/2014/main" id="{1202EB42-9AFC-4055-BBF0-E09A00FFB4B7}"/>
              </a:ext>
            </a:extLst>
          </p:cNvPr>
          <p:cNvSpPr/>
          <p:nvPr/>
        </p:nvSpPr>
        <p:spPr>
          <a:xfrm>
            <a:off x="2074067" y="21912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5" name="Google Shape;177;p18">
            <a:extLst>
              <a:ext uri="{FF2B5EF4-FFF2-40B4-BE49-F238E27FC236}">
                <a16:creationId xmlns:a16="http://schemas.microsoft.com/office/drawing/2014/main" id="{BD8505D8-706F-46FF-A8A0-094D7E34BD88}"/>
              </a:ext>
            </a:extLst>
          </p:cNvPr>
          <p:cNvSpPr/>
          <p:nvPr/>
        </p:nvSpPr>
        <p:spPr>
          <a:xfrm>
            <a:off x="3863881" y="21912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6" name="Google Shape;177;p18">
            <a:extLst>
              <a:ext uri="{FF2B5EF4-FFF2-40B4-BE49-F238E27FC236}">
                <a16:creationId xmlns:a16="http://schemas.microsoft.com/office/drawing/2014/main" id="{4AF7EB7C-A84D-4357-8C87-B36CE1DE465F}"/>
              </a:ext>
            </a:extLst>
          </p:cNvPr>
          <p:cNvSpPr/>
          <p:nvPr/>
        </p:nvSpPr>
        <p:spPr>
          <a:xfrm>
            <a:off x="5653695" y="21912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7" name="Google Shape;177;p18">
            <a:extLst>
              <a:ext uri="{FF2B5EF4-FFF2-40B4-BE49-F238E27FC236}">
                <a16:creationId xmlns:a16="http://schemas.microsoft.com/office/drawing/2014/main" id="{E605F61F-3CB9-422D-A00F-EDDF7913A568}"/>
              </a:ext>
            </a:extLst>
          </p:cNvPr>
          <p:cNvSpPr/>
          <p:nvPr/>
        </p:nvSpPr>
        <p:spPr>
          <a:xfrm>
            <a:off x="7393277" y="21912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5D90AA77-BA74-4752-8128-9572D2C2F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11" y="31249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DF0371F0-DEA4-4FC4-A72A-46A48700F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09" y="31249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3EEAD728-25C1-4422-A36D-B8D8D5BED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39" y="312498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4D743B1B-7BB7-4E2F-934D-07FCCE2F2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721" y="312498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177;p18">
            <a:extLst>
              <a:ext uri="{FF2B5EF4-FFF2-40B4-BE49-F238E27FC236}">
                <a16:creationId xmlns:a16="http://schemas.microsoft.com/office/drawing/2014/main" id="{93C11E79-6DE9-4173-A4E4-08893A1C8BD5}"/>
              </a:ext>
            </a:extLst>
          </p:cNvPr>
          <p:cNvSpPr/>
          <p:nvPr/>
        </p:nvSpPr>
        <p:spPr>
          <a:xfrm>
            <a:off x="284253" y="165806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F35B3668-8BE2-4730-B046-E90F8EFB9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7" y="1751440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177;p18">
            <a:extLst>
              <a:ext uri="{FF2B5EF4-FFF2-40B4-BE49-F238E27FC236}">
                <a16:creationId xmlns:a16="http://schemas.microsoft.com/office/drawing/2014/main" id="{283E0A31-1965-418B-A481-3D22EF2D079A}"/>
              </a:ext>
            </a:extLst>
          </p:cNvPr>
          <p:cNvSpPr/>
          <p:nvPr/>
        </p:nvSpPr>
        <p:spPr>
          <a:xfrm>
            <a:off x="2074067" y="165806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25" name="Google Shape;177;p18">
            <a:extLst>
              <a:ext uri="{FF2B5EF4-FFF2-40B4-BE49-F238E27FC236}">
                <a16:creationId xmlns:a16="http://schemas.microsoft.com/office/drawing/2014/main" id="{C8D21CF3-534F-4AA6-BEEA-C6FDAC9AA038}"/>
              </a:ext>
            </a:extLst>
          </p:cNvPr>
          <p:cNvSpPr/>
          <p:nvPr/>
        </p:nvSpPr>
        <p:spPr>
          <a:xfrm>
            <a:off x="3863881" y="165806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26" name="Google Shape;177;p18">
            <a:extLst>
              <a:ext uri="{FF2B5EF4-FFF2-40B4-BE49-F238E27FC236}">
                <a16:creationId xmlns:a16="http://schemas.microsoft.com/office/drawing/2014/main" id="{2B920495-F411-4622-AFDE-62C9E89C13DA}"/>
              </a:ext>
            </a:extLst>
          </p:cNvPr>
          <p:cNvSpPr/>
          <p:nvPr/>
        </p:nvSpPr>
        <p:spPr>
          <a:xfrm>
            <a:off x="5653695" y="165806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27" name="Google Shape;177;p18">
            <a:extLst>
              <a:ext uri="{FF2B5EF4-FFF2-40B4-BE49-F238E27FC236}">
                <a16:creationId xmlns:a16="http://schemas.microsoft.com/office/drawing/2014/main" id="{579C23D9-FB46-49D4-B5EA-E02B7F57A646}"/>
              </a:ext>
            </a:extLst>
          </p:cNvPr>
          <p:cNvSpPr/>
          <p:nvPr/>
        </p:nvSpPr>
        <p:spPr>
          <a:xfrm>
            <a:off x="7393277" y="165806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DCBEE82B-DADE-4EF1-9CE1-D4897372A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11" y="175143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5A3BF0A7-1C31-48F9-9B27-23C559737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09" y="175143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>
            <a:extLst>
              <a:ext uri="{FF2B5EF4-FFF2-40B4-BE49-F238E27FC236}">
                <a16:creationId xmlns:a16="http://schemas.microsoft.com/office/drawing/2014/main" id="{5B798A1B-7CF2-411C-9254-C3B376B5D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39" y="1751438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62380EC4-E1BC-452E-941D-CC6F30FCA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721" y="1751438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Google Shape;177;p18">
            <a:extLst>
              <a:ext uri="{FF2B5EF4-FFF2-40B4-BE49-F238E27FC236}">
                <a16:creationId xmlns:a16="http://schemas.microsoft.com/office/drawing/2014/main" id="{7F55D8A2-2BF4-4DCD-9BD2-C49F904C1D64}"/>
              </a:ext>
            </a:extLst>
          </p:cNvPr>
          <p:cNvSpPr/>
          <p:nvPr/>
        </p:nvSpPr>
        <p:spPr>
          <a:xfrm>
            <a:off x="284253" y="3199786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3DF76102-5E99-46C9-8807-F18155E9F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7" y="3293161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Google Shape;177;p18">
            <a:extLst>
              <a:ext uri="{FF2B5EF4-FFF2-40B4-BE49-F238E27FC236}">
                <a16:creationId xmlns:a16="http://schemas.microsoft.com/office/drawing/2014/main" id="{9C603127-19F3-4B66-83C5-8CE4826550BE}"/>
              </a:ext>
            </a:extLst>
          </p:cNvPr>
          <p:cNvSpPr/>
          <p:nvPr/>
        </p:nvSpPr>
        <p:spPr>
          <a:xfrm>
            <a:off x="2074067" y="319978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35" name="Google Shape;177;p18">
            <a:extLst>
              <a:ext uri="{FF2B5EF4-FFF2-40B4-BE49-F238E27FC236}">
                <a16:creationId xmlns:a16="http://schemas.microsoft.com/office/drawing/2014/main" id="{1A41654E-3BAF-4EB4-BA92-502D507F63C5}"/>
              </a:ext>
            </a:extLst>
          </p:cNvPr>
          <p:cNvSpPr/>
          <p:nvPr/>
        </p:nvSpPr>
        <p:spPr>
          <a:xfrm>
            <a:off x="3863881" y="319978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36" name="Google Shape;177;p18">
            <a:extLst>
              <a:ext uri="{FF2B5EF4-FFF2-40B4-BE49-F238E27FC236}">
                <a16:creationId xmlns:a16="http://schemas.microsoft.com/office/drawing/2014/main" id="{66DFE3F2-AC18-495E-9C15-7CF4D57999F1}"/>
              </a:ext>
            </a:extLst>
          </p:cNvPr>
          <p:cNvSpPr/>
          <p:nvPr/>
        </p:nvSpPr>
        <p:spPr>
          <a:xfrm>
            <a:off x="5653695" y="319978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37" name="Google Shape;177;p18">
            <a:extLst>
              <a:ext uri="{FF2B5EF4-FFF2-40B4-BE49-F238E27FC236}">
                <a16:creationId xmlns:a16="http://schemas.microsoft.com/office/drawing/2014/main" id="{B7602386-71FA-4D28-B8EC-15464496909E}"/>
              </a:ext>
            </a:extLst>
          </p:cNvPr>
          <p:cNvSpPr/>
          <p:nvPr/>
        </p:nvSpPr>
        <p:spPr>
          <a:xfrm>
            <a:off x="7393277" y="319978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38" name="Picture 4">
            <a:extLst>
              <a:ext uri="{FF2B5EF4-FFF2-40B4-BE49-F238E27FC236}">
                <a16:creationId xmlns:a16="http://schemas.microsoft.com/office/drawing/2014/main" id="{F883060B-DA7D-4040-B0FF-D65CE565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11" y="3293160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BA41B7E6-2C17-4BEF-BC4D-365D09074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09" y="3293160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>
            <a:extLst>
              <a:ext uri="{FF2B5EF4-FFF2-40B4-BE49-F238E27FC236}">
                <a16:creationId xmlns:a16="http://schemas.microsoft.com/office/drawing/2014/main" id="{4A4EE8EE-3464-4633-83A1-5263E31B1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39" y="329315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396F5439-84B1-421F-888C-122274515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721" y="329315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2755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7;p18">
            <a:extLst>
              <a:ext uri="{FF2B5EF4-FFF2-40B4-BE49-F238E27FC236}">
                <a16:creationId xmlns:a16="http://schemas.microsoft.com/office/drawing/2014/main" id="{99EA7269-895D-4508-B12B-E9F486DEC5DA}"/>
              </a:ext>
            </a:extLst>
          </p:cNvPr>
          <p:cNvSpPr/>
          <p:nvPr/>
        </p:nvSpPr>
        <p:spPr>
          <a:xfrm>
            <a:off x="284253" y="21912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9FE7BFD-1B22-43E1-9349-78A7E73EA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7" y="312500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177;p18">
            <a:extLst>
              <a:ext uri="{FF2B5EF4-FFF2-40B4-BE49-F238E27FC236}">
                <a16:creationId xmlns:a16="http://schemas.microsoft.com/office/drawing/2014/main" id="{1202EB42-9AFC-4055-BBF0-E09A00FFB4B7}"/>
              </a:ext>
            </a:extLst>
          </p:cNvPr>
          <p:cNvSpPr/>
          <p:nvPr/>
        </p:nvSpPr>
        <p:spPr>
          <a:xfrm>
            <a:off x="2074067" y="21912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5" name="Google Shape;177;p18">
            <a:extLst>
              <a:ext uri="{FF2B5EF4-FFF2-40B4-BE49-F238E27FC236}">
                <a16:creationId xmlns:a16="http://schemas.microsoft.com/office/drawing/2014/main" id="{BD8505D8-706F-46FF-A8A0-094D7E34BD88}"/>
              </a:ext>
            </a:extLst>
          </p:cNvPr>
          <p:cNvSpPr/>
          <p:nvPr/>
        </p:nvSpPr>
        <p:spPr>
          <a:xfrm>
            <a:off x="3863881" y="21912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6" name="Google Shape;177;p18">
            <a:extLst>
              <a:ext uri="{FF2B5EF4-FFF2-40B4-BE49-F238E27FC236}">
                <a16:creationId xmlns:a16="http://schemas.microsoft.com/office/drawing/2014/main" id="{4AF7EB7C-A84D-4357-8C87-B36CE1DE465F}"/>
              </a:ext>
            </a:extLst>
          </p:cNvPr>
          <p:cNvSpPr/>
          <p:nvPr/>
        </p:nvSpPr>
        <p:spPr>
          <a:xfrm>
            <a:off x="5653695" y="21912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7" name="Google Shape;177;p18">
            <a:extLst>
              <a:ext uri="{FF2B5EF4-FFF2-40B4-BE49-F238E27FC236}">
                <a16:creationId xmlns:a16="http://schemas.microsoft.com/office/drawing/2014/main" id="{E605F61F-3CB9-422D-A00F-EDDF7913A568}"/>
              </a:ext>
            </a:extLst>
          </p:cNvPr>
          <p:cNvSpPr/>
          <p:nvPr/>
        </p:nvSpPr>
        <p:spPr>
          <a:xfrm>
            <a:off x="7393277" y="21912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5D90AA77-BA74-4752-8128-9572D2C2F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11" y="31249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DF0371F0-DEA4-4FC4-A72A-46A48700F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09" y="31249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3EEAD728-25C1-4422-A36D-B8D8D5BED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39" y="312498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4D743B1B-7BB7-4E2F-934D-07FCCE2F2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721" y="312498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177;p18">
            <a:extLst>
              <a:ext uri="{FF2B5EF4-FFF2-40B4-BE49-F238E27FC236}">
                <a16:creationId xmlns:a16="http://schemas.microsoft.com/office/drawing/2014/main" id="{93C11E79-6DE9-4173-A4E4-08893A1C8BD5}"/>
              </a:ext>
            </a:extLst>
          </p:cNvPr>
          <p:cNvSpPr/>
          <p:nvPr/>
        </p:nvSpPr>
        <p:spPr>
          <a:xfrm>
            <a:off x="284253" y="165806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F35B3668-8BE2-4730-B046-E90F8EFB9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7" y="1751440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177;p18">
            <a:extLst>
              <a:ext uri="{FF2B5EF4-FFF2-40B4-BE49-F238E27FC236}">
                <a16:creationId xmlns:a16="http://schemas.microsoft.com/office/drawing/2014/main" id="{283E0A31-1965-418B-A481-3D22EF2D079A}"/>
              </a:ext>
            </a:extLst>
          </p:cNvPr>
          <p:cNvSpPr/>
          <p:nvPr/>
        </p:nvSpPr>
        <p:spPr>
          <a:xfrm>
            <a:off x="2074067" y="165806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25" name="Google Shape;177;p18">
            <a:extLst>
              <a:ext uri="{FF2B5EF4-FFF2-40B4-BE49-F238E27FC236}">
                <a16:creationId xmlns:a16="http://schemas.microsoft.com/office/drawing/2014/main" id="{C8D21CF3-534F-4AA6-BEEA-C6FDAC9AA038}"/>
              </a:ext>
            </a:extLst>
          </p:cNvPr>
          <p:cNvSpPr/>
          <p:nvPr/>
        </p:nvSpPr>
        <p:spPr>
          <a:xfrm>
            <a:off x="3863881" y="165806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26" name="Google Shape;177;p18">
            <a:extLst>
              <a:ext uri="{FF2B5EF4-FFF2-40B4-BE49-F238E27FC236}">
                <a16:creationId xmlns:a16="http://schemas.microsoft.com/office/drawing/2014/main" id="{2B920495-F411-4622-AFDE-62C9E89C13DA}"/>
              </a:ext>
            </a:extLst>
          </p:cNvPr>
          <p:cNvSpPr/>
          <p:nvPr/>
        </p:nvSpPr>
        <p:spPr>
          <a:xfrm>
            <a:off x="5653695" y="165806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27" name="Google Shape;177;p18">
            <a:extLst>
              <a:ext uri="{FF2B5EF4-FFF2-40B4-BE49-F238E27FC236}">
                <a16:creationId xmlns:a16="http://schemas.microsoft.com/office/drawing/2014/main" id="{579C23D9-FB46-49D4-B5EA-E02B7F57A646}"/>
              </a:ext>
            </a:extLst>
          </p:cNvPr>
          <p:cNvSpPr/>
          <p:nvPr/>
        </p:nvSpPr>
        <p:spPr>
          <a:xfrm>
            <a:off x="7393277" y="165806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DCBEE82B-DADE-4EF1-9CE1-D4897372A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11" y="175143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5A3BF0A7-1C31-48F9-9B27-23C559737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09" y="175143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>
            <a:extLst>
              <a:ext uri="{FF2B5EF4-FFF2-40B4-BE49-F238E27FC236}">
                <a16:creationId xmlns:a16="http://schemas.microsoft.com/office/drawing/2014/main" id="{5B798A1B-7CF2-411C-9254-C3B376B5D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39" y="1751438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62380EC4-E1BC-452E-941D-CC6F30FCA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721" y="1751438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Google Shape;177;p18">
            <a:extLst>
              <a:ext uri="{FF2B5EF4-FFF2-40B4-BE49-F238E27FC236}">
                <a16:creationId xmlns:a16="http://schemas.microsoft.com/office/drawing/2014/main" id="{7F55D8A2-2BF4-4DCD-9BD2-C49F904C1D64}"/>
              </a:ext>
            </a:extLst>
          </p:cNvPr>
          <p:cNvSpPr/>
          <p:nvPr/>
        </p:nvSpPr>
        <p:spPr>
          <a:xfrm>
            <a:off x="284253" y="3199786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3DF76102-5E99-46C9-8807-F18155E9F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7" y="3293161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Google Shape;177;p18">
            <a:extLst>
              <a:ext uri="{FF2B5EF4-FFF2-40B4-BE49-F238E27FC236}">
                <a16:creationId xmlns:a16="http://schemas.microsoft.com/office/drawing/2014/main" id="{9C603127-19F3-4B66-83C5-8CE4826550BE}"/>
              </a:ext>
            </a:extLst>
          </p:cNvPr>
          <p:cNvSpPr/>
          <p:nvPr/>
        </p:nvSpPr>
        <p:spPr>
          <a:xfrm>
            <a:off x="2074067" y="319978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35" name="Google Shape;177;p18">
            <a:extLst>
              <a:ext uri="{FF2B5EF4-FFF2-40B4-BE49-F238E27FC236}">
                <a16:creationId xmlns:a16="http://schemas.microsoft.com/office/drawing/2014/main" id="{1A41654E-3BAF-4EB4-BA92-502D507F63C5}"/>
              </a:ext>
            </a:extLst>
          </p:cNvPr>
          <p:cNvSpPr/>
          <p:nvPr/>
        </p:nvSpPr>
        <p:spPr>
          <a:xfrm>
            <a:off x="3863881" y="319978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36" name="Google Shape;177;p18">
            <a:extLst>
              <a:ext uri="{FF2B5EF4-FFF2-40B4-BE49-F238E27FC236}">
                <a16:creationId xmlns:a16="http://schemas.microsoft.com/office/drawing/2014/main" id="{66DFE3F2-AC18-495E-9C15-7CF4D57999F1}"/>
              </a:ext>
            </a:extLst>
          </p:cNvPr>
          <p:cNvSpPr/>
          <p:nvPr/>
        </p:nvSpPr>
        <p:spPr>
          <a:xfrm>
            <a:off x="5653695" y="319978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37" name="Google Shape;177;p18">
            <a:extLst>
              <a:ext uri="{FF2B5EF4-FFF2-40B4-BE49-F238E27FC236}">
                <a16:creationId xmlns:a16="http://schemas.microsoft.com/office/drawing/2014/main" id="{B7602386-71FA-4D28-B8EC-15464496909E}"/>
              </a:ext>
            </a:extLst>
          </p:cNvPr>
          <p:cNvSpPr/>
          <p:nvPr/>
        </p:nvSpPr>
        <p:spPr>
          <a:xfrm>
            <a:off x="7393277" y="319978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38" name="Picture 4">
            <a:extLst>
              <a:ext uri="{FF2B5EF4-FFF2-40B4-BE49-F238E27FC236}">
                <a16:creationId xmlns:a16="http://schemas.microsoft.com/office/drawing/2014/main" id="{F883060B-DA7D-4040-B0FF-D65CE565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11" y="3293160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BA41B7E6-2C17-4BEF-BC4D-365D09074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09" y="3293160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>
            <a:extLst>
              <a:ext uri="{FF2B5EF4-FFF2-40B4-BE49-F238E27FC236}">
                <a16:creationId xmlns:a16="http://schemas.microsoft.com/office/drawing/2014/main" id="{4A4EE8EE-3464-4633-83A1-5263E31B1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39" y="329315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396F5439-84B1-421F-888C-122274515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721" y="329315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5745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7;p18">
            <a:extLst>
              <a:ext uri="{FF2B5EF4-FFF2-40B4-BE49-F238E27FC236}">
                <a16:creationId xmlns:a16="http://schemas.microsoft.com/office/drawing/2014/main" id="{99EA7269-895D-4508-B12B-E9F486DEC5DA}"/>
              </a:ext>
            </a:extLst>
          </p:cNvPr>
          <p:cNvSpPr/>
          <p:nvPr/>
        </p:nvSpPr>
        <p:spPr>
          <a:xfrm>
            <a:off x="284253" y="21912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9FE7BFD-1B22-43E1-9349-78A7E73EA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7" y="312500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177;p18">
            <a:extLst>
              <a:ext uri="{FF2B5EF4-FFF2-40B4-BE49-F238E27FC236}">
                <a16:creationId xmlns:a16="http://schemas.microsoft.com/office/drawing/2014/main" id="{1202EB42-9AFC-4055-BBF0-E09A00FFB4B7}"/>
              </a:ext>
            </a:extLst>
          </p:cNvPr>
          <p:cNvSpPr/>
          <p:nvPr/>
        </p:nvSpPr>
        <p:spPr>
          <a:xfrm>
            <a:off x="2074067" y="21912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5" name="Google Shape;177;p18">
            <a:extLst>
              <a:ext uri="{FF2B5EF4-FFF2-40B4-BE49-F238E27FC236}">
                <a16:creationId xmlns:a16="http://schemas.microsoft.com/office/drawing/2014/main" id="{BD8505D8-706F-46FF-A8A0-094D7E34BD88}"/>
              </a:ext>
            </a:extLst>
          </p:cNvPr>
          <p:cNvSpPr/>
          <p:nvPr/>
        </p:nvSpPr>
        <p:spPr>
          <a:xfrm>
            <a:off x="3863881" y="21912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6" name="Google Shape;177;p18">
            <a:extLst>
              <a:ext uri="{FF2B5EF4-FFF2-40B4-BE49-F238E27FC236}">
                <a16:creationId xmlns:a16="http://schemas.microsoft.com/office/drawing/2014/main" id="{4AF7EB7C-A84D-4357-8C87-B36CE1DE465F}"/>
              </a:ext>
            </a:extLst>
          </p:cNvPr>
          <p:cNvSpPr/>
          <p:nvPr/>
        </p:nvSpPr>
        <p:spPr>
          <a:xfrm>
            <a:off x="5653695" y="21912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7" name="Google Shape;177;p18">
            <a:extLst>
              <a:ext uri="{FF2B5EF4-FFF2-40B4-BE49-F238E27FC236}">
                <a16:creationId xmlns:a16="http://schemas.microsoft.com/office/drawing/2014/main" id="{E605F61F-3CB9-422D-A00F-EDDF7913A568}"/>
              </a:ext>
            </a:extLst>
          </p:cNvPr>
          <p:cNvSpPr/>
          <p:nvPr/>
        </p:nvSpPr>
        <p:spPr>
          <a:xfrm>
            <a:off x="7393277" y="21912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5D90AA77-BA74-4752-8128-9572D2C2F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11" y="31249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DF0371F0-DEA4-4FC4-A72A-46A48700F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09" y="31249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3EEAD728-25C1-4422-A36D-B8D8D5BED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39" y="312498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4D743B1B-7BB7-4E2F-934D-07FCCE2F2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721" y="312498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177;p18">
            <a:extLst>
              <a:ext uri="{FF2B5EF4-FFF2-40B4-BE49-F238E27FC236}">
                <a16:creationId xmlns:a16="http://schemas.microsoft.com/office/drawing/2014/main" id="{93C11E79-6DE9-4173-A4E4-08893A1C8BD5}"/>
              </a:ext>
            </a:extLst>
          </p:cNvPr>
          <p:cNvSpPr/>
          <p:nvPr/>
        </p:nvSpPr>
        <p:spPr>
          <a:xfrm>
            <a:off x="284253" y="165806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F35B3668-8BE2-4730-B046-E90F8EFB9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7" y="1751440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177;p18">
            <a:extLst>
              <a:ext uri="{FF2B5EF4-FFF2-40B4-BE49-F238E27FC236}">
                <a16:creationId xmlns:a16="http://schemas.microsoft.com/office/drawing/2014/main" id="{283E0A31-1965-418B-A481-3D22EF2D079A}"/>
              </a:ext>
            </a:extLst>
          </p:cNvPr>
          <p:cNvSpPr/>
          <p:nvPr/>
        </p:nvSpPr>
        <p:spPr>
          <a:xfrm>
            <a:off x="2074067" y="165806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25" name="Google Shape;177;p18">
            <a:extLst>
              <a:ext uri="{FF2B5EF4-FFF2-40B4-BE49-F238E27FC236}">
                <a16:creationId xmlns:a16="http://schemas.microsoft.com/office/drawing/2014/main" id="{C8D21CF3-534F-4AA6-BEEA-C6FDAC9AA038}"/>
              </a:ext>
            </a:extLst>
          </p:cNvPr>
          <p:cNvSpPr/>
          <p:nvPr/>
        </p:nvSpPr>
        <p:spPr>
          <a:xfrm>
            <a:off x="3863881" y="165806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26" name="Google Shape;177;p18">
            <a:extLst>
              <a:ext uri="{FF2B5EF4-FFF2-40B4-BE49-F238E27FC236}">
                <a16:creationId xmlns:a16="http://schemas.microsoft.com/office/drawing/2014/main" id="{2B920495-F411-4622-AFDE-62C9E89C13DA}"/>
              </a:ext>
            </a:extLst>
          </p:cNvPr>
          <p:cNvSpPr/>
          <p:nvPr/>
        </p:nvSpPr>
        <p:spPr>
          <a:xfrm>
            <a:off x="5653695" y="165806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27" name="Google Shape;177;p18">
            <a:extLst>
              <a:ext uri="{FF2B5EF4-FFF2-40B4-BE49-F238E27FC236}">
                <a16:creationId xmlns:a16="http://schemas.microsoft.com/office/drawing/2014/main" id="{579C23D9-FB46-49D4-B5EA-E02B7F57A646}"/>
              </a:ext>
            </a:extLst>
          </p:cNvPr>
          <p:cNvSpPr/>
          <p:nvPr/>
        </p:nvSpPr>
        <p:spPr>
          <a:xfrm>
            <a:off x="7393277" y="165806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DCBEE82B-DADE-4EF1-9CE1-D4897372A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11" y="175143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5A3BF0A7-1C31-48F9-9B27-23C559737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09" y="175143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>
            <a:extLst>
              <a:ext uri="{FF2B5EF4-FFF2-40B4-BE49-F238E27FC236}">
                <a16:creationId xmlns:a16="http://schemas.microsoft.com/office/drawing/2014/main" id="{5B798A1B-7CF2-411C-9254-C3B376B5D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39" y="1751438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62380EC4-E1BC-452E-941D-CC6F30FCA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721" y="1751438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Google Shape;177;p18">
            <a:extLst>
              <a:ext uri="{FF2B5EF4-FFF2-40B4-BE49-F238E27FC236}">
                <a16:creationId xmlns:a16="http://schemas.microsoft.com/office/drawing/2014/main" id="{7F55D8A2-2BF4-4DCD-9BD2-C49F904C1D64}"/>
              </a:ext>
            </a:extLst>
          </p:cNvPr>
          <p:cNvSpPr/>
          <p:nvPr/>
        </p:nvSpPr>
        <p:spPr>
          <a:xfrm>
            <a:off x="284253" y="3199786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3DF76102-5E99-46C9-8807-F18155E9F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7" y="3293161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Google Shape;177;p18">
            <a:extLst>
              <a:ext uri="{FF2B5EF4-FFF2-40B4-BE49-F238E27FC236}">
                <a16:creationId xmlns:a16="http://schemas.microsoft.com/office/drawing/2014/main" id="{9C603127-19F3-4B66-83C5-8CE4826550BE}"/>
              </a:ext>
            </a:extLst>
          </p:cNvPr>
          <p:cNvSpPr/>
          <p:nvPr/>
        </p:nvSpPr>
        <p:spPr>
          <a:xfrm>
            <a:off x="2074067" y="319978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35" name="Google Shape;177;p18">
            <a:extLst>
              <a:ext uri="{FF2B5EF4-FFF2-40B4-BE49-F238E27FC236}">
                <a16:creationId xmlns:a16="http://schemas.microsoft.com/office/drawing/2014/main" id="{1A41654E-3BAF-4EB4-BA92-502D507F63C5}"/>
              </a:ext>
            </a:extLst>
          </p:cNvPr>
          <p:cNvSpPr/>
          <p:nvPr/>
        </p:nvSpPr>
        <p:spPr>
          <a:xfrm>
            <a:off x="3863881" y="319978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36" name="Google Shape;177;p18">
            <a:extLst>
              <a:ext uri="{FF2B5EF4-FFF2-40B4-BE49-F238E27FC236}">
                <a16:creationId xmlns:a16="http://schemas.microsoft.com/office/drawing/2014/main" id="{66DFE3F2-AC18-495E-9C15-7CF4D57999F1}"/>
              </a:ext>
            </a:extLst>
          </p:cNvPr>
          <p:cNvSpPr/>
          <p:nvPr/>
        </p:nvSpPr>
        <p:spPr>
          <a:xfrm>
            <a:off x="5653695" y="319978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37" name="Google Shape;177;p18">
            <a:extLst>
              <a:ext uri="{FF2B5EF4-FFF2-40B4-BE49-F238E27FC236}">
                <a16:creationId xmlns:a16="http://schemas.microsoft.com/office/drawing/2014/main" id="{B7602386-71FA-4D28-B8EC-15464496909E}"/>
              </a:ext>
            </a:extLst>
          </p:cNvPr>
          <p:cNvSpPr/>
          <p:nvPr/>
        </p:nvSpPr>
        <p:spPr>
          <a:xfrm>
            <a:off x="7393277" y="319978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38" name="Picture 4">
            <a:extLst>
              <a:ext uri="{FF2B5EF4-FFF2-40B4-BE49-F238E27FC236}">
                <a16:creationId xmlns:a16="http://schemas.microsoft.com/office/drawing/2014/main" id="{F883060B-DA7D-4040-B0FF-D65CE565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11" y="3293160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BA41B7E6-2C17-4BEF-BC4D-365D09074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09" y="3293160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>
            <a:extLst>
              <a:ext uri="{FF2B5EF4-FFF2-40B4-BE49-F238E27FC236}">
                <a16:creationId xmlns:a16="http://schemas.microsoft.com/office/drawing/2014/main" id="{4A4EE8EE-3464-4633-83A1-5263E31B1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39" y="329315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396F5439-84B1-421F-888C-122274515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721" y="329315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727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/>
          <p:nvPr/>
        </p:nvSpPr>
        <p:spPr>
          <a:xfrm>
            <a:off x="284253" y="219125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284253" y="1670100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284253" y="3121075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24" name="Google Shape;124;p16"/>
          <p:cNvSpPr/>
          <p:nvPr/>
        </p:nvSpPr>
        <p:spPr>
          <a:xfrm>
            <a:off x="1853103" y="3144713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25" name="Google Shape;125;p16"/>
          <p:cNvSpPr/>
          <p:nvPr/>
        </p:nvSpPr>
        <p:spPr>
          <a:xfrm>
            <a:off x="1853103" y="1646463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1853103" y="290038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594075" y="53237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CAU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594075" y="201602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CAC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594075" y="340512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CAA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2099350" y="556013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CAG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2099350" y="1992388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CGU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32" name="Google Shape;132;p16"/>
          <p:cNvSpPr txBox="1"/>
          <p:nvPr/>
        </p:nvSpPr>
        <p:spPr>
          <a:xfrm>
            <a:off x="2099350" y="3428763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CGC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33" name="Google Shape;133;p16"/>
          <p:cNvSpPr/>
          <p:nvPr/>
        </p:nvSpPr>
        <p:spPr>
          <a:xfrm>
            <a:off x="3594078" y="266400"/>
            <a:ext cx="15396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34" name="Google Shape;134;p16"/>
          <p:cNvSpPr/>
          <p:nvPr/>
        </p:nvSpPr>
        <p:spPr>
          <a:xfrm>
            <a:off x="3594078" y="1717375"/>
            <a:ext cx="15396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35" name="Google Shape;135;p16"/>
          <p:cNvSpPr/>
          <p:nvPr/>
        </p:nvSpPr>
        <p:spPr>
          <a:xfrm>
            <a:off x="3594078" y="3168350"/>
            <a:ext cx="15396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36" name="Google Shape;136;p16"/>
          <p:cNvSpPr/>
          <p:nvPr/>
        </p:nvSpPr>
        <p:spPr>
          <a:xfrm>
            <a:off x="5178653" y="3168350"/>
            <a:ext cx="15396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37" name="Google Shape;137;p16"/>
          <p:cNvSpPr/>
          <p:nvPr/>
        </p:nvSpPr>
        <p:spPr>
          <a:xfrm>
            <a:off x="5178653" y="1670100"/>
            <a:ext cx="15396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6"/>
          <p:cNvSpPr/>
          <p:nvPr/>
        </p:nvSpPr>
        <p:spPr>
          <a:xfrm>
            <a:off x="5178653" y="313675"/>
            <a:ext cx="15396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39" name="Google Shape;139;p16"/>
          <p:cNvSpPr txBox="1"/>
          <p:nvPr/>
        </p:nvSpPr>
        <p:spPr>
          <a:xfrm>
            <a:off x="3780825" y="56505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CGG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40" name="Google Shape;140;p16"/>
          <p:cNvSpPr txBox="1"/>
          <p:nvPr/>
        </p:nvSpPr>
        <p:spPr>
          <a:xfrm>
            <a:off x="3780825" y="201602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AUU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41" name="Google Shape;141;p16"/>
          <p:cNvSpPr txBox="1"/>
          <p:nvPr/>
        </p:nvSpPr>
        <p:spPr>
          <a:xfrm>
            <a:off x="3901025" y="346700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AUC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42" name="Google Shape;142;p16"/>
          <p:cNvSpPr txBox="1"/>
          <p:nvPr/>
        </p:nvSpPr>
        <p:spPr>
          <a:xfrm>
            <a:off x="5443950" y="61232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AUA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43" name="Google Shape;143;p16"/>
          <p:cNvSpPr txBox="1"/>
          <p:nvPr/>
        </p:nvSpPr>
        <p:spPr>
          <a:xfrm>
            <a:off x="5443950" y="196875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93C47D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AUG</a:t>
            </a:r>
            <a:endParaRPr sz="3000" b="1">
              <a:solidFill>
                <a:srgbClr val="93C47D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5443950" y="349450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ACU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7"/>
          <p:cNvSpPr/>
          <p:nvPr/>
        </p:nvSpPr>
        <p:spPr>
          <a:xfrm>
            <a:off x="284253" y="219125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50" name="Google Shape;150;p17"/>
          <p:cNvSpPr/>
          <p:nvPr/>
        </p:nvSpPr>
        <p:spPr>
          <a:xfrm>
            <a:off x="284253" y="1670100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51" name="Google Shape;151;p17"/>
          <p:cNvSpPr/>
          <p:nvPr/>
        </p:nvSpPr>
        <p:spPr>
          <a:xfrm>
            <a:off x="284253" y="3121075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52" name="Google Shape;152;p17"/>
          <p:cNvSpPr/>
          <p:nvPr/>
        </p:nvSpPr>
        <p:spPr>
          <a:xfrm>
            <a:off x="1955353" y="3121075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53" name="Google Shape;153;p17"/>
          <p:cNvSpPr/>
          <p:nvPr/>
        </p:nvSpPr>
        <p:spPr>
          <a:xfrm>
            <a:off x="1955353" y="1622825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54" name="Google Shape;154;p17"/>
          <p:cNvSpPr/>
          <p:nvPr/>
        </p:nvSpPr>
        <p:spPr>
          <a:xfrm>
            <a:off x="1955353" y="266400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55" name="Google Shape;155;p17"/>
          <p:cNvSpPr txBox="1"/>
          <p:nvPr/>
        </p:nvSpPr>
        <p:spPr>
          <a:xfrm>
            <a:off x="537600" y="51777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ACC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56" name="Google Shape;156;p17"/>
          <p:cNvSpPr txBox="1"/>
          <p:nvPr/>
        </p:nvSpPr>
        <p:spPr>
          <a:xfrm>
            <a:off x="537600" y="196875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ACA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57" name="Google Shape;157;p17"/>
          <p:cNvSpPr txBox="1"/>
          <p:nvPr/>
        </p:nvSpPr>
        <p:spPr>
          <a:xfrm>
            <a:off x="537600" y="341972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ACG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58" name="Google Shape;158;p17"/>
          <p:cNvSpPr txBox="1"/>
          <p:nvPr/>
        </p:nvSpPr>
        <p:spPr>
          <a:xfrm>
            <a:off x="2229100" y="56505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AAU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59" name="Google Shape;159;p17"/>
          <p:cNvSpPr txBox="1"/>
          <p:nvPr/>
        </p:nvSpPr>
        <p:spPr>
          <a:xfrm>
            <a:off x="2161400" y="192147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AAC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60" name="Google Shape;160;p17"/>
          <p:cNvSpPr txBox="1"/>
          <p:nvPr/>
        </p:nvSpPr>
        <p:spPr>
          <a:xfrm>
            <a:off x="2229100" y="341972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AAA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61" name="Google Shape;161;p17"/>
          <p:cNvSpPr/>
          <p:nvPr/>
        </p:nvSpPr>
        <p:spPr>
          <a:xfrm>
            <a:off x="3626453" y="266400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62" name="Google Shape;162;p17"/>
          <p:cNvSpPr/>
          <p:nvPr/>
        </p:nvSpPr>
        <p:spPr>
          <a:xfrm>
            <a:off x="3626453" y="1717375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63" name="Google Shape;163;p17"/>
          <p:cNvSpPr/>
          <p:nvPr/>
        </p:nvSpPr>
        <p:spPr>
          <a:xfrm>
            <a:off x="3626453" y="3168350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64" name="Google Shape;164;p17"/>
          <p:cNvSpPr/>
          <p:nvPr/>
        </p:nvSpPr>
        <p:spPr>
          <a:xfrm>
            <a:off x="5211028" y="3168350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65" name="Google Shape;165;p17"/>
          <p:cNvSpPr/>
          <p:nvPr/>
        </p:nvSpPr>
        <p:spPr>
          <a:xfrm>
            <a:off x="5211028" y="1670100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66" name="Google Shape;166;p17"/>
          <p:cNvSpPr/>
          <p:nvPr/>
        </p:nvSpPr>
        <p:spPr>
          <a:xfrm>
            <a:off x="5211028" y="313675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67" name="Google Shape;167;p17"/>
          <p:cNvSpPr txBox="1"/>
          <p:nvPr/>
        </p:nvSpPr>
        <p:spPr>
          <a:xfrm>
            <a:off x="3946800" y="55602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AAG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68" name="Google Shape;168;p17"/>
          <p:cNvSpPr txBox="1"/>
          <p:nvPr/>
        </p:nvSpPr>
        <p:spPr>
          <a:xfrm>
            <a:off x="3946800" y="200697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AGU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69" name="Google Shape;169;p17"/>
          <p:cNvSpPr txBox="1"/>
          <p:nvPr/>
        </p:nvSpPr>
        <p:spPr>
          <a:xfrm>
            <a:off x="3946800" y="347602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AGC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70" name="Google Shape;170;p17"/>
          <p:cNvSpPr txBox="1"/>
          <p:nvPr/>
        </p:nvSpPr>
        <p:spPr>
          <a:xfrm>
            <a:off x="5443850" y="61232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AGA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71" name="Google Shape;171;p17"/>
          <p:cNvSpPr txBox="1"/>
          <p:nvPr/>
        </p:nvSpPr>
        <p:spPr>
          <a:xfrm>
            <a:off x="5443850" y="196875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AGG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72" name="Google Shape;172;p17"/>
          <p:cNvSpPr txBox="1"/>
          <p:nvPr/>
        </p:nvSpPr>
        <p:spPr>
          <a:xfrm>
            <a:off x="5509375" y="346700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GUU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/>
          <p:nvPr/>
        </p:nvSpPr>
        <p:spPr>
          <a:xfrm>
            <a:off x="284253" y="21912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78" name="Google Shape;178;p18"/>
          <p:cNvSpPr/>
          <p:nvPr/>
        </p:nvSpPr>
        <p:spPr>
          <a:xfrm>
            <a:off x="284253" y="1670100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79" name="Google Shape;179;p18"/>
          <p:cNvSpPr/>
          <p:nvPr/>
        </p:nvSpPr>
        <p:spPr>
          <a:xfrm>
            <a:off x="284253" y="312107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80" name="Google Shape;180;p18"/>
          <p:cNvSpPr/>
          <p:nvPr/>
        </p:nvSpPr>
        <p:spPr>
          <a:xfrm>
            <a:off x="1868828" y="312107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81" name="Google Shape;181;p18"/>
          <p:cNvSpPr/>
          <p:nvPr/>
        </p:nvSpPr>
        <p:spPr>
          <a:xfrm>
            <a:off x="1868828" y="162282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82" name="Google Shape;182;p18"/>
          <p:cNvSpPr/>
          <p:nvPr/>
        </p:nvSpPr>
        <p:spPr>
          <a:xfrm>
            <a:off x="1868828" y="266400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83" name="Google Shape;183;p18"/>
          <p:cNvSpPr txBox="1"/>
          <p:nvPr/>
        </p:nvSpPr>
        <p:spPr>
          <a:xfrm>
            <a:off x="591200" y="51777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GUC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84" name="Google Shape;184;p18"/>
          <p:cNvSpPr txBox="1"/>
          <p:nvPr/>
        </p:nvSpPr>
        <p:spPr>
          <a:xfrm>
            <a:off x="591200" y="196875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GUA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85" name="Google Shape;185;p18"/>
          <p:cNvSpPr txBox="1"/>
          <p:nvPr/>
        </p:nvSpPr>
        <p:spPr>
          <a:xfrm>
            <a:off x="591200" y="341972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GUG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86" name="Google Shape;186;p18"/>
          <p:cNvSpPr txBox="1"/>
          <p:nvPr/>
        </p:nvSpPr>
        <p:spPr>
          <a:xfrm>
            <a:off x="2160900" y="56505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GCU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87" name="Google Shape;187;p18"/>
          <p:cNvSpPr txBox="1"/>
          <p:nvPr/>
        </p:nvSpPr>
        <p:spPr>
          <a:xfrm>
            <a:off x="2160900" y="188215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GCC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88" name="Google Shape;188;p18"/>
          <p:cNvSpPr txBox="1"/>
          <p:nvPr/>
        </p:nvSpPr>
        <p:spPr>
          <a:xfrm>
            <a:off x="2160900" y="341972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GCA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89" name="Google Shape;189;p18"/>
          <p:cNvSpPr/>
          <p:nvPr/>
        </p:nvSpPr>
        <p:spPr>
          <a:xfrm>
            <a:off x="3510803" y="219125"/>
            <a:ext cx="1540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90" name="Google Shape;190;p18"/>
          <p:cNvSpPr/>
          <p:nvPr/>
        </p:nvSpPr>
        <p:spPr>
          <a:xfrm>
            <a:off x="3510803" y="1670100"/>
            <a:ext cx="1540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91" name="Google Shape;191;p18"/>
          <p:cNvSpPr/>
          <p:nvPr/>
        </p:nvSpPr>
        <p:spPr>
          <a:xfrm>
            <a:off x="3510803" y="3121075"/>
            <a:ext cx="1540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92" name="Google Shape;192;p18"/>
          <p:cNvSpPr/>
          <p:nvPr/>
        </p:nvSpPr>
        <p:spPr>
          <a:xfrm>
            <a:off x="5095378" y="3121075"/>
            <a:ext cx="1540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93" name="Google Shape;193;p18"/>
          <p:cNvSpPr/>
          <p:nvPr/>
        </p:nvSpPr>
        <p:spPr>
          <a:xfrm>
            <a:off x="5095378" y="1622825"/>
            <a:ext cx="1540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94" name="Google Shape;194;p18"/>
          <p:cNvSpPr/>
          <p:nvPr/>
        </p:nvSpPr>
        <p:spPr>
          <a:xfrm>
            <a:off x="5095378" y="266400"/>
            <a:ext cx="1540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95" name="Google Shape;195;p18"/>
          <p:cNvSpPr txBox="1"/>
          <p:nvPr/>
        </p:nvSpPr>
        <p:spPr>
          <a:xfrm>
            <a:off x="3817750" y="56765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GCG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96" name="Google Shape;196;p18"/>
          <p:cNvSpPr txBox="1"/>
          <p:nvPr/>
        </p:nvSpPr>
        <p:spPr>
          <a:xfrm>
            <a:off x="3817750" y="196875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GAU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97" name="Google Shape;197;p18"/>
          <p:cNvSpPr txBox="1"/>
          <p:nvPr/>
        </p:nvSpPr>
        <p:spPr>
          <a:xfrm>
            <a:off x="3817750" y="343780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GAC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98" name="Google Shape;198;p18"/>
          <p:cNvSpPr txBox="1"/>
          <p:nvPr/>
        </p:nvSpPr>
        <p:spPr>
          <a:xfrm>
            <a:off x="5314175" y="56765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GAA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99" name="Google Shape;199;p18"/>
          <p:cNvSpPr txBox="1"/>
          <p:nvPr/>
        </p:nvSpPr>
        <p:spPr>
          <a:xfrm>
            <a:off x="5314175" y="200402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GAG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00" name="Google Shape;200;p18"/>
          <p:cNvSpPr txBox="1"/>
          <p:nvPr/>
        </p:nvSpPr>
        <p:spPr>
          <a:xfrm>
            <a:off x="5442400" y="344040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GGU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"/>
          <p:cNvSpPr/>
          <p:nvPr/>
        </p:nvSpPr>
        <p:spPr>
          <a:xfrm>
            <a:off x="284253" y="219125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9"/>
          <p:cNvSpPr/>
          <p:nvPr/>
        </p:nvSpPr>
        <p:spPr>
          <a:xfrm>
            <a:off x="284253" y="1670109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9"/>
          <p:cNvSpPr/>
          <p:nvPr/>
        </p:nvSpPr>
        <p:spPr>
          <a:xfrm>
            <a:off x="284253" y="3121093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9"/>
          <p:cNvSpPr/>
          <p:nvPr/>
        </p:nvSpPr>
        <p:spPr>
          <a:xfrm>
            <a:off x="1914803" y="190200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9"/>
          <p:cNvSpPr txBox="1"/>
          <p:nvPr/>
        </p:nvSpPr>
        <p:spPr>
          <a:xfrm>
            <a:off x="591200" y="57767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GGC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10" name="Google Shape;210;p19"/>
          <p:cNvSpPr txBox="1"/>
          <p:nvPr/>
        </p:nvSpPr>
        <p:spPr>
          <a:xfrm>
            <a:off x="591200" y="194870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GGA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11" name="Google Shape;211;p19"/>
          <p:cNvSpPr txBox="1"/>
          <p:nvPr/>
        </p:nvSpPr>
        <p:spPr>
          <a:xfrm>
            <a:off x="591200" y="347962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GGG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12" name="Google Shape;212;p19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9"/>
          <p:cNvSpPr txBox="1"/>
          <p:nvPr/>
        </p:nvSpPr>
        <p:spPr>
          <a:xfrm>
            <a:off x="2182775" y="48885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CGA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0"/>
          <p:cNvSpPr/>
          <p:nvPr/>
        </p:nvSpPr>
        <p:spPr>
          <a:xfrm rot="5400000">
            <a:off x="2328413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19" name="Google Shape;219;p20"/>
          <p:cNvSpPr/>
          <p:nvPr/>
        </p:nvSpPr>
        <p:spPr>
          <a:xfrm flipH="1">
            <a:off x="3089369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0"/>
          <p:cNvSpPr/>
          <p:nvPr/>
        </p:nvSpPr>
        <p:spPr>
          <a:xfrm flipH="1">
            <a:off x="1638394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0"/>
          <p:cNvSpPr/>
          <p:nvPr/>
        </p:nvSpPr>
        <p:spPr>
          <a:xfrm rot="5400000">
            <a:off x="877438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22" name="Google Shape;222;p20"/>
          <p:cNvSpPr/>
          <p:nvPr/>
        </p:nvSpPr>
        <p:spPr>
          <a:xfrm flipH="1">
            <a:off x="1638394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0"/>
          <p:cNvSpPr/>
          <p:nvPr/>
        </p:nvSpPr>
        <p:spPr>
          <a:xfrm rot="5400000">
            <a:off x="-573537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24" name="Google Shape;224;p20"/>
          <p:cNvSpPr/>
          <p:nvPr/>
        </p:nvSpPr>
        <p:spPr>
          <a:xfrm flipH="1">
            <a:off x="187419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0"/>
          <p:cNvSpPr txBox="1"/>
          <p:nvPr/>
        </p:nvSpPr>
        <p:spPr>
          <a:xfrm>
            <a:off x="347350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Ala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26" name="Google Shape;226;p20"/>
          <p:cNvSpPr txBox="1"/>
          <p:nvPr/>
        </p:nvSpPr>
        <p:spPr>
          <a:xfrm>
            <a:off x="-115500" y="1522725"/>
            <a:ext cx="615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227" name="Google Shape;227;p20"/>
          <p:cNvSpPr txBox="1"/>
          <p:nvPr/>
        </p:nvSpPr>
        <p:spPr>
          <a:xfrm>
            <a:off x="1798300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Ala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28" name="Google Shape;228;p20"/>
          <p:cNvSpPr txBox="1"/>
          <p:nvPr/>
        </p:nvSpPr>
        <p:spPr>
          <a:xfrm>
            <a:off x="3249250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Ala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29" name="Google Shape;229;p20"/>
          <p:cNvSpPr/>
          <p:nvPr/>
        </p:nvSpPr>
        <p:spPr>
          <a:xfrm rot="5400000">
            <a:off x="6736763" y="2905263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30" name="Google Shape;230;p20"/>
          <p:cNvSpPr/>
          <p:nvPr/>
        </p:nvSpPr>
        <p:spPr>
          <a:xfrm flipH="1">
            <a:off x="7497719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0"/>
          <p:cNvSpPr/>
          <p:nvPr/>
        </p:nvSpPr>
        <p:spPr>
          <a:xfrm flipH="1">
            <a:off x="6046744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0"/>
          <p:cNvSpPr/>
          <p:nvPr/>
        </p:nvSpPr>
        <p:spPr>
          <a:xfrm rot="5400000">
            <a:off x="5285788" y="2905263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33" name="Google Shape;233;p20"/>
          <p:cNvSpPr/>
          <p:nvPr/>
        </p:nvSpPr>
        <p:spPr>
          <a:xfrm flipH="1">
            <a:off x="6046744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0"/>
          <p:cNvSpPr/>
          <p:nvPr/>
        </p:nvSpPr>
        <p:spPr>
          <a:xfrm rot="5400000">
            <a:off x="3834813" y="2905263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35" name="Google Shape;235;p20"/>
          <p:cNvSpPr/>
          <p:nvPr/>
        </p:nvSpPr>
        <p:spPr>
          <a:xfrm flipH="1">
            <a:off x="4595769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0"/>
          <p:cNvSpPr txBox="1"/>
          <p:nvPr/>
        </p:nvSpPr>
        <p:spPr>
          <a:xfrm>
            <a:off x="4727963" y="1984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Ala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37" name="Google Shape;237;p20"/>
          <p:cNvSpPr txBox="1"/>
          <p:nvPr/>
        </p:nvSpPr>
        <p:spPr>
          <a:xfrm>
            <a:off x="4292850" y="3258150"/>
            <a:ext cx="615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238" name="Google Shape;238;p20"/>
          <p:cNvSpPr txBox="1"/>
          <p:nvPr/>
        </p:nvSpPr>
        <p:spPr>
          <a:xfrm>
            <a:off x="6206638" y="1984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Arg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39" name="Google Shape;239;p20"/>
          <p:cNvSpPr txBox="1"/>
          <p:nvPr/>
        </p:nvSpPr>
        <p:spPr>
          <a:xfrm>
            <a:off x="7657600" y="1984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Arg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pic>
        <p:nvPicPr>
          <p:cNvPr id="240" name="Google Shape;24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650" y="858600"/>
            <a:ext cx="1041200" cy="82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6975" y="2594025"/>
            <a:ext cx="1041200" cy="82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9600" y="858600"/>
            <a:ext cx="1041200" cy="82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0550" y="858600"/>
            <a:ext cx="1041200" cy="82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2933" y="2774462"/>
            <a:ext cx="1271217" cy="46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57620" y="2774450"/>
            <a:ext cx="1271217" cy="46169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0"/>
          <p:cNvSpPr txBox="1"/>
          <p:nvPr/>
        </p:nvSpPr>
        <p:spPr>
          <a:xfrm>
            <a:off x="448575" y="2203325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CGA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247" name="Google Shape;247;p20"/>
          <p:cNvSpPr txBox="1"/>
          <p:nvPr/>
        </p:nvSpPr>
        <p:spPr>
          <a:xfrm>
            <a:off x="1899550" y="2203325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CGG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248" name="Google Shape;248;p20"/>
          <p:cNvSpPr txBox="1"/>
          <p:nvPr/>
        </p:nvSpPr>
        <p:spPr>
          <a:xfrm>
            <a:off x="3364388" y="2203325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CGU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249" name="Google Shape;249;p20"/>
          <p:cNvSpPr txBox="1"/>
          <p:nvPr/>
        </p:nvSpPr>
        <p:spPr>
          <a:xfrm>
            <a:off x="4856925" y="393875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CGC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250" name="Google Shape;250;p20"/>
          <p:cNvSpPr txBox="1"/>
          <p:nvPr/>
        </p:nvSpPr>
        <p:spPr>
          <a:xfrm>
            <a:off x="6307900" y="393875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GCA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251" name="Google Shape;251;p20"/>
          <p:cNvSpPr txBox="1"/>
          <p:nvPr/>
        </p:nvSpPr>
        <p:spPr>
          <a:xfrm>
            <a:off x="7758875" y="393875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GCG</a:t>
            </a:r>
            <a:endParaRPr sz="1800">
              <a:solidFill>
                <a:srgbClr val="4C75A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1"/>
          <p:cNvSpPr/>
          <p:nvPr/>
        </p:nvSpPr>
        <p:spPr>
          <a:xfrm rot="5400000">
            <a:off x="2328413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57" name="Google Shape;257;p21"/>
          <p:cNvSpPr/>
          <p:nvPr/>
        </p:nvSpPr>
        <p:spPr>
          <a:xfrm flipH="1">
            <a:off x="3089369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1"/>
          <p:cNvSpPr/>
          <p:nvPr/>
        </p:nvSpPr>
        <p:spPr>
          <a:xfrm flipH="1">
            <a:off x="1638394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1"/>
          <p:cNvSpPr/>
          <p:nvPr/>
        </p:nvSpPr>
        <p:spPr>
          <a:xfrm rot="5400000">
            <a:off x="877438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60" name="Google Shape;260;p21"/>
          <p:cNvSpPr/>
          <p:nvPr/>
        </p:nvSpPr>
        <p:spPr>
          <a:xfrm flipH="1">
            <a:off x="1638394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1"/>
          <p:cNvSpPr/>
          <p:nvPr/>
        </p:nvSpPr>
        <p:spPr>
          <a:xfrm rot="5400000">
            <a:off x="-573537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62" name="Google Shape;262;p21"/>
          <p:cNvSpPr/>
          <p:nvPr/>
        </p:nvSpPr>
        <p:spPr>
          <a:xfrm flipH="1">
            <a:off x="187419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1"/>
          <p:cNvSpPr txBox="1"/>
          <p:nvPr/>
        </p:nvSpPr>
        <p:spPr>
          <a:xfrm>
            <a:off x="347325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Arg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64" name="Google Shape;264;p21"/>
          <p:cNvSpPr txBox="1"/>
          <p:nvPr/>
        </p:nvSpPr>
        <p:spPr>
          <a:xfrm>
            <a:off x="-115500" y="1522725"/>
            <a:ext cx="615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265" name="Google Shape;265;p21"/>
          <p:cNvSpPr txBox="1"/>
          <p:nvPr/>
        </p:nvSpPr>
        <p:spPr>
          <a:xfrm>
            <a:off x="1798300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Arg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66" name="Google Shape;266;p21"/>
          <p:cNvSpPr txBox="1"/>
          <p:nvPr/>
        </p:nvSpPr>
        <p:spPr>
          <a:xfrm>
            <a:off x="3249275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Asn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67" name="Google Shape;267;p21"/>
          <p:cNvSpPr/>
          <p:nvPr/>
        </p:nvSpPr>
        <p:spPr>
          <a:xfrm rot="5400000">
            <a:off x="6736763" y="2905263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68" name="Google Shape;268;p21"/>
          <p:cNvSpPr/>
          <p:nvPr/>
        </p:nvSpPr>
        <p:spPr>
          <a:xfrm flipH="1">
            <a:off x="7497719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1"/>
          <p:cNvSpPr/>
          <p:nvPr/>
        </p:nvSpPr>
        <p:spPr>
          <a:xfrm flipH="1">
            <a:off x="6046744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1"/>
          <p:cNvSpPr/>
          <p:nvPr/>
        </p:nvSpPr>
        <p:spPr>
          <a:xfrm rot="5400000">
            <a:off x="5285788" y="2905263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71" name="Google Shape;271;p21"/>
          <p:cNvSpPr/>
          <p:nvPr/>
        </p:nvSpPr>
        <p:spPr>
          <a:xfrm flipH="1">
            <a:off x="6046744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1"/>
          <p:cNvSpPr/>
          <p:nvPr/>
        </p:nvSpPr>
        <p:spPr>
          <a:xfrm rot="5400000">
            <a:off x="3834813" y="2905263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73" name="Google Shape;273;p21"/>
          <p:cNvSpPr/>
          <p:nvPr/>
        </p:nvSpPr>
        <p:spPr>
          <a:xfrm flipH="1">
            <a:off x="4595769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1"/>
          <p:cNvSpPr txBox="1"/>
          <p:nvPr/>
        </p:nvSpPr>
        <p:spPr>
          <a:xfrm>
            <a:off x="4727963" y="1984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Asn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75" name="Google Shape;275;p21"/>
          <p:cNvSpPr txBox="1"/>
          <p:nvPr/>
        </p:nvSpPr>
        <p:spPr>
          <a:xfrm>
            <a:off x="4292850" y="3258150"/>
            <a:ext cx="615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276" name="Google Shape;276;p21"/>
          <p:cNvSpPr txBox="1"/>
          <p:nvPr/>
        </p:nvSpPr>
        <p:spPr>
          <a:xfrm>
            <a:off x="6206650" y="1984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Asp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77" name="Google Shape;277;p21"/>
          <p:cNvSpPr txBox="1"/>
          <p:nvPr/>
        </p:nvSpPr>
        <p:spPr>
          <a:xfrm>
            <a:off x="7657625" y="1984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Asp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pic>
        <p:nvPicPr>
          <p:cNvPr id="278" name="Google Shape;27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908" y="1061025"/>
            <a:ext cx="1271217" cy="46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4583" y="1061025"/>
            <a:ext cx="1271217" cy="46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6375" y="987074"/>
            <a:ext cx="1029601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2775" y="2648549"/>
            <a:ext cx="1029601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2082" y="2648550"/>
            <a:ext cx="1032934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64732" y="2648550"/>
            <a:ext cx="1032934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1"/>
          <p:cNvSpPr txBox="1"/>
          <p:nvPr/>
        </p:nvSpPr>
        <p:spPr>
          <a:xfrm>
            <a:off x="448575" y="217230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GCU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285" name="Google Shape;285;p21"/>
          <p:cNvSpPr txBox="1"/>
          <p:nvPr/>
        </p:nvSpPr>
        <p:spPr>
          <a:xfrm>
            <a:off x="1899550" y="217230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GCG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286" name="Google Shape;286;p21"/>
          <p:cNvSpPr txBox="1"/>
          <p:nvPr/>
        </p:nvSpPr>
        <p:spPr>
          <a:xfrm>
            <a:off x="3364388" y="2203325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UUA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287" name="Google Shape;287;p21"/>
          <p:cNvSpPr txBox="1"/>
          <p:nvPr/>
        </p:nvSpPr>
        <p:spPr>
          <a:xfrm>
            <a:off x="4856925" y="393875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UUG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288" name="Google Shape;288;p21"/>
          <p:cNvSpPr txBox="1"/>
          <p:nvPr/>
        </p:nvSpPr>
        <p:spPr>
          <a:xfrm>
            <a:off x="6307900" y="393875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CUA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289" name="Google Shape;289;p21"/>
          <p:cNvSpPr txBox="1"/>
          <p:nvPr/>
        </p:nvSpPr>
        <p:spPr>
          <a:xfrm>
            <a:off x="7758875" y="393875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CUG</a:t>
            </a:r>
            <a:endParaRPr sz="1800">
              <a:solidFill>
                <a:srgbClr val="4C75A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07B458E19C89449AF5522DEF9AC583" ma:contentTypeVersion="37" ma:contentTypeDescription="Create a new document." ma:contentTypeScope="" ma:versionID="7847112d8b01599c8afa38e4432da8d8">
  <xsd:schema xmlns:xsd="http://www.w3.org/2001/XMLSchema" xmlns:xs="http://www.w3.org/2001/XMLSchema" xmlns:p="http://schemas.microsoft.com/office/2006/metadata/properties" xmlns:ns2="a6ab76a3-83c0-4fd1-9310-8277f7fcc0cb" xmlns:ns3="33cac09c-2c1a-407f-8c9b-9ce7a0c840ce" targetNamespace="http://schemas.microsoft.com/office/2006/metadata/properties" ma:root="true" ma:fieldsID="18b1ca608ea2fd9ed1ac6d85b5620b40" ns2:_="" ns3:_="">
    <xsd:import namespace="a6ab76a3-83c0-4fd1-9310-8277f7fcc0cb"/>
    <xsd:import namespace="33cac09c-2c1a-407f-8c9b-9ce7a0c840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ab76a3-83c0-4fd1-9310-8277f7fcc0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msChannelId" ma:index="14" nillable="true" ma:displayName="Teams Channel Id" ma:internalName="TeamsChannelId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6" nillable="true" ma:displayName="Math Settings" ma:internalName="Math_Settings">
      <xsd:simpleType>
        <xsd:restriction base="dms:Text"/>
      </xsd:simple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8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9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20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21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4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5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6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7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8" nillable="true" ma:displayName="Is Collaboration Space Locked" ma:internalName="Is_Collaboration_Space_Locked">
      <xsd:simpleType>
        <xsd:restriction base="dms:Boolean"/>
      </xsd:simpleType>
    </xsd:element>
    <xsd:element name="IsNotebookLocked" ma:index="29" nillable="true" ma:displayName="Is Notebook Locked" ma:internalName="IsNotebookLocked">
      <xsd:simpleType>
        <xsd:restriction base="dms:Boolean"/>
      </xsd:simpleType>
    </xsd:element>
    <xsd:element name="Teams_Channel_Section_Location" ma:index="30" nillable="true" ma:displayName="Teams Channel Section Location" ma:internalName="Teams_Channel_Section_Location">
      <xsd:simpleType>
        <xsd:restriction base="dms:Text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40" nillable="true" ma:taxonomy="true" ma:internalName="lcf76f155ced4ddcb4097134ff3c332f" ma:taxonomyFieldName="MediaServiceImageTags" ma:displayName="Image Tags" ma:readOnly="false" ma:fieldId="{5cf76f15-5ced-4ddc-b409-7134ff3c332f}" ma:taxonomyMulti="true" ma:sspId="53f066e4-20f1-4365-b709-2cd703fcea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4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4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ac09c-2c1a-407f-8c9b-9ce7a0c840ce" elementFormDefault="qualified">
    <xsd:import namespace="http://schemas.microsoft.com/office/2006/documentManagement/types"/>
    <xsd:import namespace="http://schemas.microsoft.com/office/infopath/2007/PartnerControls"/>
    <xsd:element name="TaxCatchAll" ma:index="41" nillable="true" ma:displayName="Taxonomy Catch All Column" ma:hidden="true" ma:list="{d05b20f0-125a-4585-9cbf-e7327c2c75c0}" ma:internalName="TaxCatchAll" ma:showField="CatchAllData" ma:web="33cac09c-2c1a-407f-8c9b-9ce7a0c840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a6ab76a3-83c0-4fd1-9310-8277f7fcc0cb" xsi:nil="true"/>
    <LMS_Mappings xmlns="a6ab76a3-83c0-4fd1-9310-8277f7fcc0cb" xsi:nil="true"/>
    <Teams_Channel_Section_Location xmlns="a6ab76a3-83c0-4fd1-9310-8277f7fcc0cb" xsi:nil="true"/>
    <Math_Settings xmlns="a6ab76a3-83c0-4fd1-9310-8277f7fcc0cb" xsi:nil="true"/>
    <AppVersion xmlns="a6ab76a3-83c0-4fd1-9310-8277f7fcc0cb" xsi:nil="true"/>
    <Invited_Leaders xmlns="a6ab76a3-83c0-4fd1-9310-8277f7fcc0cb" xsi:nil="true"/>
    <Invited_Members xmlns="a6ab76a3-83c0-4fd1-9310-8277f7fcc0cb" xsi:nil="true"/>
    <TaxCatchAll xmlns="33cac09c-2c1a-407f-8c9b-9ce7a0c840ce" xsi:nil="true"/>
    <Templates xmlns="a6ab76a3-83c0-4fd1-9310-8277f7fcc0cb" xsi:nil="true"/>
    <Has_Leaders_Only_SectionGroup xmlns="a6ab76a3-83c0-4fd1-9310-8277f7fcc0cb" xsi:nil="true"/>
    <Distribution_Groups xmlns="a6ab76a3-83c0-4fd1-9310-8277f7fcc0cb" xsi:nil="true"/>
    <TeamsChannelId xmlns="a6ab76a3-83c0-4fd1-9310-8277f7fcc0cb" xsi:nil="true"/>
    <CultureName xmlns="a6ab76a3-83c0-4fd1-9310-8277f7fcc0cb" xsi:nil="true"/>
    <Owner xmlns="a6ab76a3-83c0-4fd1-9310-8277f7fcc0cb">
      <UserInfo>
        <DisplayName/>
        <AccountId xsi:nil="true"/>
        <AccountType/>
      </UserInfo>
    </Owner>
    <Leaders xmlns="a6ab76a3-83c0-4fd1-9310-8277f7fcc0cb">
      <UserInfo>
        <DisplayName/>
        <AccountId xsi:nil="true"/>
        <AccountType/>
      </UserInfo>
    </Leaders>
    <IsNotebookLocked xmlns="a6ab76a3-83c0-4fd1-9310-8277f7fcc0cb" xsi:nil="true"/>
    <DefaultSectionNames xmlns="a6ab76a3-83c0-4fd1-9310-8277f7fcc0cb" xsi:nil="true"/>
    <Is_Collaboration_Space_Locked xmlns="a6ab76a3-83c0-4fd1-9310-8277f7fcc0cb" xsi:nil="true"/>
    <Members xmlns="a6ab76a3-83c0-4fd1-9310-8277f7fcc0cb">
      <UserInfo>
        <DisplayName/>
        <AccountId xsi:nil="true"/>
        <AccountType/>
      </UserInfo>
    </Members>
    <Member_Groups xmlns="a6ab76a3-83c0-4fd1-9310-8277f7fcc0cb">
      <UserInfo>
        <DisplayName/>
        <AccountId xsi:nil="true"/>
        <AccountType/>
      </UserInfo>
    </Member_Groups>
    <NotebookType xmlns="a6ab76a3-83c0-4fd1-9310-8277f7fcc0cb" xsi:nil="true"/>
    <FolderType xmlns="a6ab76a3-83c0-4fd1-9310-8277f7fcc0cb" xsi:nil="true"/>
    <lcf76f155ced4ddcb4097134ff3c332f xmlns="a6ab76a3-83c0-4fd1-9310-8277f7fcc0c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0DD5681-8709-43A4-B3A3-02A5E1843336}"/>
</file>

<file path=customXml/itemProps2.xml><?xml version="1.0" encoding="utf-8"?>
<ds:datastoreItem xmlns:ds="http://schemas.openxmlformats.org/officeDocument/2006/customXml" ds:itemID="{7173328E-4221-4A72-B21B-7113D9B6A82D}"/>
</file>

<file path=customXml/itemProps3.xml><?xml version="1.0" encoding="utf-8"?>
<ds:datastoreItem xmlns:ds="http://schemas.openxmlformats.org/officeDocument/2006/customXml" ds:itemID="{376DDA41-F043-4327-A71B-6055197F6C0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</Words>
  <Application>Microsoft Office PowerPoint</Application>
  <PresentationFormat>On-screen Show (16:9)</PresentationFormat>
  <Paragraphs>174</Paragraphs>
  <Slides>33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Cormorant Unicase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Biljana Prlina</cp:lastModifiedBy>
  <cp:revision>1</cp:revision>
  <dcterms:modified xsi:type="dcterms:W3CDTF">2025-05-22T12:02:52Z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0x0101006307B458E19C89449AF5522DEF9AC583</vt:lpwstr>
  </property>
</Properties>
</file>