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DBDBC6-B3F0-41A7-AD8C-8E83423297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208B85-2E2C-4ED7-9DC0-03138FC1E5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8A72D5-57BF-47D7-A374-8D2F080D1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CD12C-D888-4763-B50C-E19FB69C7C20}" type="datetimeFigureOut">
              <a:rPr lang="en-US" smtClean="0"/>
              <a:t>2/16/2025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76C2D2-E11C-4D24-BDB4-C5F5EAE64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77652A-65DE-4A39-95CB-CB49B15AE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C7A62-153C-490F-A361-5F9E0BE47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697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FE5B3-E782-467D-A4A2-F86E5F2A1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D5A535-6F6F-4AC9-884A-8DB87F1FF1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79C59E-D0E2-4BAA-B1C2-8073D0706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CD12C-D888-4763-B50C-E19FB69C7C20}" type="datetimeFigureOut">
              <a:rPr lang="en-US" smtClean="0"/>
              <a:t>2/16/2025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A00D44-7C1C-429A-B120-CF21212F3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DEC473-8E56-48A5-B9F2-A1C7E1DFB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C7A62-153C-490F-A361-5F9E0BE47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044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AA4134-94E2-4D21-92FB-7C2FF53446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667747-339C-423E-8B6B-A8369C643C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C72F0F-F4A0-43E2-849B-AED75EE19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CD12C-D888-4763-B50C-E19FB69C7C20}" type="datetimeFigureOut">
              <a:rPr lang="en-US" smtClean="0"/>
              <a:t>2/16/2025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9D8195-0511-440E-8797-F08CC269D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6C5CAB-D272-4866-8BDE-44EE37A8D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C7A62-153C-490F-A361-5F9E0BE47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165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4F4772-45C5-4FCA-90F7-A27A2A5851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82EA54-EEEC-47C5-B1D4-0621F26CDA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58150F-C7E6-4CA4-95B5-677AF9615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CD12C-D888-4763-B50C-E19FB69C7C20}" type="datetimeFigureOut">
              <a:rPr lang="en-US" smtClean="0"/>
              <a:t>2/16/2025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31159B-1601-452F-B261-9BBEE2A21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7C6A2B-0F26-49F7-A893-45A8F7235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C7A62-153C-490F-A361-5F9E0BE47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677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E3340-1CD7-4DD4-AA17-141A41A42A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B29A54-797A-45A7-B73D-779347CD57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CBE006-F316-45F5-9C18-C6433BA11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CD12C-D888-4763-B50C-E19FB69C7C20}" type="datetimeFigureOut">
              <a:rPr lang="en-US" smtClean="0"/>
              <a:t>2/16/2025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BE36CD-99DA-4268-95B4-F65F4076C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DBB58C-A678-4C2F-8EBA-15FDE1002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C7A62-153C-490F-A361-5F9E0BE47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919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CF7F22-2F67-4DDC-82BF-B9993E63A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EBB492-7B7F-4567-B711-B37C154F02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A20D46-419D-4292-8A11-CA79E4112A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8DC859-0D85-4070-B003-D71A18DD3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CD12C-D888-4763-B50C-E19FB69C7C20}" type="datetimeFigureOut">
              <a:rPr lang="en-US" smtClean="0"/>
              <a:t>2/16/2025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F19405-4072-434C-A59E-401F5485F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30050B-9BD4-4B24-BF27-52AA6729C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C7A62-153C-490F-A361-5F9E0BE47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151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367FA-4700-428A-93ED-7566F94D6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979926-AB6F-4EF2-872A-387268C704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DD6F58-A03A-4B86-B104-0A0B2870DE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72AB52-8395-455E-98C3-9C695CF510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767594-F1DC-4DC9-B472-6A7150F181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3F86D7-A1E8-406C-8F2C-41E701B8F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CD12C-D888-4763-B50C-E19FB69C7C20}" type="datetimeFigureOut">
              <a:rPr lang="en-US" smtClean="0"/>
              <a:t>2/16/2025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CFBE80-45AB-490E-81C2-813BE8F90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E938C73-C197-4AE4-80FD-D92DDCDF1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C7A62-153C-490F-A361-5F9E0BE47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397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0872FB-A4CD-4E51-B128-47A48334C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2AFD51-6D7A-4E0B-BD7F-55082A7DE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CD12C-D888-4763-B50C-E19FB69C7C20}" type="datetimeFigureOut">
              <a:rPr lang="en-US" smtClean="0"/>
              <a:t>2/16/2025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4DCF9D-DDB8-431D-968C-8A16100BD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80053A-54AA-4083-9114-692ECE0F5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C7A62-153C-490F-A361-5F9E0BE47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506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FB73117-8C52-4C34-B655-570A01527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CD12C-D888-4763-B50C-E19FB69C7C20}" type="datetimeFigureOut">
              <a:rPr lang="en-US" smtClean="0"/>
              <a:t>2/16/2025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3F2736C-0432-4080-81C7-69FE6A102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49DF4D-D4FD-42E7-B9C7-90CA18AAA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C7A62-153C-490F-A361-5F9E0BE47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317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5DDBF0-722B-4C2B-AD4F-9B88889247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0EEDB2-F36C-4B88-A5CA-F1727DFB6C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1736A4-65DE-4DF8-8AF0-B2D7FFF4E5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45D038-2048-4DB2-B246-C86113EA4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CD12C-D888-4763-B50C-E19FB69C7C20}" type="datetimeFigureOut">
              <a:rPr lang="en-US" smtClean="0"/>
              <a:t>2/16/2025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A02A90-3A31-45C4-B99F-AA2BC25C2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C850FA-BE46-447C-93A3-00A3F3014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C7A62-153C-490F-A361-5F9E0BE47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847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136F6-0A5C-4053-BD51-C6BFCD520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D14A770-3F93-41A5-A6CA-079CD91D6F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16B68E-8631-47EB-9522-85250B2F5E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C73A2F-4642-415A-A404-F7F85F921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CD12C-D888-4763-B50C-E19FB69C7C20}" type="datetimeFigureOut">
              <a:rPr lang="en-US" smtClean="0"/>
              <a:t>2/16/2025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116AB4-20BA-4A82-91B0-C38265CF6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DDF463-F8D8-404C-8C11-599E32E58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C7A62-153C-490F-A361-5F9E0BE47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512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3EF0639-A4E1-43F4-849F-682E84911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4F0C9A-1314-4F61-A387-640D821231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BB887D-992F-4839-9C45-60A43DF723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1CD12C-D888-4763-B50C-E19FB69C7C20}" type="datetimeFigureOut">
              <a:rPr lang="en-US" smtClean="0"/>
              <a:t>2/16/2025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87384B-BB73-4147-B40C-4FBD6A17EA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52045A-744A-4784-A664-AAF6BC572B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C7A62-153C-490F-A361-5F9E0BE47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999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80BD8EB-68B2-461C-A372-356F21D814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1370"/>
            <a:ext cx="12099235" cy="411296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1C0C6A0-6AF3-47E4-A096-BE29FD78BB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959879"/>
            <a:ext cx="12099235" cy="1152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06327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AF20936-284D-4A9B-8B64-1F7BDE12D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904" y="578126"/>
            <a:ext cx="3909390" cy="123742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AC5EC12-9DA3-44BD-92A3-542E2BD2B1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1305" y="578127"/>
            <a:ext cx="3909390" cy="123742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D14F620-69C1-4C97-A21F-D8ABA71F9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5486" y="578127"/>
            <a:ext cx="3909390" cy="123742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C3866D3-75EC-4703-BE43-2FD9B0B1B0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904" y="1909971"/>
            <a:ext cx="3909390" cy="1143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C1ED620-7323-4523-8E8A-F435EDB5F2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1305" y="1909971"/>
            <a:ext cx="3909390" cy="11430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DFB5472-6F53-447E-BDF1-E38C5B51D0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5486" y="1909971"/>
            <a:ext cx="3909390" cy="11430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554032A-C9E7-4632-9EEB-BAD32AC8BC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904" y="3241815"/>
            <a:ext cx="3909390" cy="123742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2C3FDA1-1212-41CE-826D-3E3C8288B6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1305" y="3241815"/>
            <a:ext cx="3909390" cy="123742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867EE247-DC58-4EC0-BF07-6DF5456C56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5486" y="3241815"/>
            <a:ext cx="3909390" cy="123742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58102043-ED89-4D35-AFD7-AA1DA00251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904" y="4668078"/>
            <a:ext cx="3909390" cy="123742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6639D229-932D-4A8A-A8D5-B46D8926D8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1305" y="4668079"/>
            <a:ext cx="3909390" cy="123742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76FF9B74-7D5D-439E-A7FB-71824E800A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5486" y="4668079"/>
            <a:ext cx="3909390" cy="1237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92248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AF20936-284D-4A9B-8B64-1F7BDE12D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904" y="578126"/>
            <a:ext cx="3909390" cy="123742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AC5EC12-9DA3-44BD-92A3-542E2BD2B1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1305" y="578127"/>
            <a:ext cx="3909390" cy="123742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D14F620-69C1-4C97-A21F-D8ABA71F9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5486" y="578127"/>
            <a:ext cx="3909390" cy="123742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C3866D3-75EC-4703-BE43-2FD9B0B1B0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904" y="1909971"/>
            <a:ext cx="3909390" cy="1143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C1ED620-7323-4523-8E8A-F435EDB5F2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1305" y="1909971"/>
            <a:ext cx="3909390" cy="11430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DFB5472-6F53-447E-BDF1-E38C5B51D0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5486" y="1909971"/>
            <a:ext cx="3909390" cy="11430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554032A-C9E7-4632-9EEB-BAD32AC8BC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904" y="3241815"/>
            <a:ext cx="3909390" cy="123742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2C3FDA1-1212-41CE-826D-3E3C8288B6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1305" y="3241815"/>
            <a:ext cx="3909390" cy="123742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867EE247-DC58-4EC0-BF07-6DF5456C56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5486" y="3241815"/>
            <a:ext cx="3909390" cy="123742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58102043-ED89-4D35-AFD7-AA1DA00251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904" y="4668078"/>
            <a:ext cx="3909390" cy="123742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6639D229-932D-4A8A-A8D5-B46D8926D8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1305" y="4668079"/>
            <a:ext cx="3909390" cy="123742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76FF9B74-7D5D-439E-A7FB-71824E800A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5486" y="4668079"/>
            <a:ext cx="3909390" cy="1237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13790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AF20936-284D-4A9B-8B64-1F7BDE12D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904" y="578126"/>
            <a:ext cx="3909390" cy="123742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AC5EC12-9DA3-44BD-92A3-542E2BD2B1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1305" y="578127"/>
            <a:ext cx="3909390" cy="123742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D14F620-69C1-4C97-A21F-D8ABA71F9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5486" y="578127"/>
            <a:ext cx="3909390" cy="123742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C3866D3-75EC-4703-BE43-2FD9B0B1B0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904" y="1909971"/>
            <a:ext cx="3909390" cy="1143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C1ED620-7323-4523-8E8A-F435EDB5F2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1305" y="1909971"/>
            <a:ext cx="3909390" cy="11430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DFB5472-6F53-447E-BDF1-E38C5B51D0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5486" y="1909971"/>
            <a:ext cx="3909390" cy="11430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554032A-C9E7-4632-9EEB-BAD32AC8BC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904" y="3241815"/>
            <a:ext cx="3909390" cy="123742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2C3FDA1-1212-41CE-826D-3E3C8288B6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1305" y="3241815"/>
            <a:ext cx="3909390" cy="123742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867EE247-DC58-4EC0-BF07-6DF5456C56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5486" y="3241815"/>
            <a:ext cx="3909390" cy="123742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58102043-ED89-4D35-AFD7-AA1DA00251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904" y="4668078"/>
            <a:ext cx="3909390" cy="123742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6639D229-932D-4A8A-A8D5-B46D8926D8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1305" y="4668079"/>
            <a:ext cx="3909390" cy="123742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76FF9B74-7D5D-439E-A7FB-71824E800A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5486" y="4668079"/>
            <a:ext cx="3909390" cy="1237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06303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AF20936-284D-4A9B-8B64-1F7BDE12D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904" y="578126"/>
            <a:ext cx="3909390" cy="123742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AC5EC12-9DA3-44BD-92A3-542E2BD2B1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1305" y="578127"/>
            <a:ext cx="3909390" cy="123742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D14F620-69C1-4C97-A21F-D8ABA71F9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5486" y="578127"/>
            <a:ext cx="3909390" cy="123742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C3866D3-75EC-4703-BE43-2FD9B0B1B0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904" y="1909971"/>
            <a:ext cx="3909390" cy="1143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C1ED620-7323-4523-8E8A-F435EDB5F2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1305" y="1909971"/>
            <a:ext cx="3909390" cy="11430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DFB5472-6F53-447E-BDF1-E38C5B51D0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5486" y="1909971"/>
            <a:ext cx="3909390" cy="11430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554032A-C9E7-4632-9EEB-BAD32AC8BC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904" y="3241815"/>
            <a:ext cx="3909390" cy="123742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2C3FDA1-1212-41CE-826D-3E3C8288B6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1305" y="3241815"/>
            <a:ext cx="3909390" cy="123742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867EE247-DC58-4EC0-BF07-6DF5456C56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5486" y="3241815"/>
            <a:ext cx="3909390" cy="123742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58102043-ED89-4D35-AFD7-AA1DA00251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904" y="4668078"/>
            <a:ext cx="3909390" cy="123742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6639D229-932D-4A8A-A8D5-B46D8926D8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1305" y="4668079"/>
            <a:ext cx="3909390" cy="123742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76FF9B74-7D5D-439E-A7FB-71824E800A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5486" y="4668079"/>
            <a:ext cx="3909390" cy="1237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44945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AF20936-284D-4A9B-8B64-1F7BDE12D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904" y="578126"/>
            <a:ext cx="3909390" cy="123742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AC5EC12-9DA3-44BD-92A3-542E2BD2B1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1305" y="578127"/>
            <a:ext cx="3909390" cy="123742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D14F620-69C1-4C97-A21F-D8ABA71F9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5486" y="578127"/>
            <a:ext cx="3909390" cy="123742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C3866D3-75EC-4703-BE43-2FD9B0B1B0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904" y="1909971"/>
            <a:ext cx="3909390" cy="1143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C1ED620-7323-4523-8E8A-F435EDB5F2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1305" y="1909971"/>
            <a:ext cx="3909390" cy="11430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DFB5472-6F53-447E-BDF1-E38C5B51D0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5486" y="1909971"/>
            <a:ext cx="3909390" cy="11430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554032A-C9E7-4632-9EEB-BAD32AC8BC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904" y="3241815"/>
            <a:ext cx="3909390" cy="123742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2C3FDA1-1212-41CE-826D-3E3C8288B6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1305" y="3241815"/>
            <a:ext cx="3909390" cy="123742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867EE247-DC58-4EC0-BF07-6DF5456C56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5486" y="3241815"/>
            <a:ext cx="3909390" cy="123742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58102043-ED89-4D35-AFD7-AA1DA00251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904" y="4668078"/>
            <a:ext cx="3909390" cy="123742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6639D229-932D-4A8A-A8D5-B46D8926D8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1305" y="4668079"/>
            <a:ext cx="3909390" cy="123742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76FF9B74-7D5D-439E-A7FB-71824E800A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5486" y="4668079"/>
            <a:ext cx="3909390" cy="1237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151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633AB2D-AA49-4DD3-A13C-1EBDC227D7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67818"/>
            <a:ext cx="12085983" cy="406706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58B8FC0-CA7D-454B-B9E7-530364A728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866811"/>
            <a:ext cx="12085983" cy="1100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754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4F43EB8-646B-4915-A373-5F96258FA2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16715"/>
            <a:ext cx="12032974" cy="264404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B6A8B72-B4B5-4C3F-B212-48E17A9956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545770"/>
            <a:ext cx="12032974" cy="2628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3748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424727D-7582-4CA8-BAF6-D5CE2A27CC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50078"/>
            <a:ext cx="12192000" cy="4064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0718AE3-BE49-444E-9B7E-42E2D61AEA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798891"/>
            <a:ext cx="12192000" cy="1103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0461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487C701-D2F4-4742-8C55-2B91C5B792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57224"/>
            <a:ext cx="12192000" cy="407621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2E48112-F76D-4755-9F5C-641D2298EA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4862305"/>
            <a:ext cx="8057322" cy="116205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3365689-A953-4B95-8C12-9C3F90ED4A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64386" y="4862305"/>
            <a:ext cx="3927613" cy="1152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38523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19D1E6A-3FE4-428E-97F3-60D46A0BCB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403777"/>
            <a:ext cx="8004312" cy="424815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6E29B30-7F41-4596-AAA6-0FE32FC80C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5774" y="403777"/>
            <a:ext cx="4086225" cy="42291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B2F859A-861F-4D5D-9132-27CA1ED7E19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039345"/>
            <a:ext cx="3882887" cy="115252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4CEDC8E-415D-4997-8FA4-21BF54A6DF1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48125" y="5039345"/>
            <a:ext cx="3956188" cy="113347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C860A87-4810-4BDF-AB6F-566C0A10CC5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05774" y="5039345"/>
            <a:ext cx="4095750" cy="1152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42671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96891D0-70CB-47F8-B813-A15A92B9FF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320537"/>
            <a:ext cx="8097078" cy="42291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C2B71D2-18B5-45CE-B0C8-DDC1A5FEEF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163378"/>
            <a:ext cx="8097078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87809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AF20936-284D-4A9B-8B64-1F7BDE12D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904" y="578126"/>
            <a:ext cx="3909390" cy="123742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AC5EC12-9DA3-44BD-92A3-542E2BD2B1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1305" y="578127"/>
            <a:ext cx="3909390" cy="123742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D14F620-69C1-4C97-A21F-D8ABA71F9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5486" y="578127"/>
            <a:ext cx="3909390" cy="123742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C3866D3-75EC-4703-BE43-2FD9B0B1B0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904" y="1909971"/>
            <a:ext cx="3909390" cy="1143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C1ED620-7323-4523-8E8A-F435EDB5F2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1305" y="1909971"/>
            <a:ext cx="3909390" cy="11430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DFB5472-6F53-447E-BDF1-E38C5B51D0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5486" y="1909971"/>
            <a:ext cx="3909390" cy="11430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554032A-C9E7-4632-9EEB-BAD32AC8BC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904" y="3241815"/>
            <a:ext cx="3909390" cy="123742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2C3FDA1-1212-41CE-826D-3E3C8288B6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1305" y="3241815"/>
            <a:ext cx="3909390" cy="123742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867EE247-DC58-4EC0-BF07-6DF5456C56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5486" y="3241815"/>
            <a:ext cx="3909390" cy="123742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58102043-ED89-4D35-AFD7-AA1DA00251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904" y="4668078"/>
            <a:ext cx="3909390" cy="123742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6639D229-932D-4A8A-A8D5-B46D8926D8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1305" y="4668079"/>
            <a:ext cx="3909390" cy="123742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76FF9B74-7D5D-439E-A7FB-71824E800A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5486" y="4668079"/>
            <a:ext cx="3909390" cy="1237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04148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AF20936-284D-4A9B-8B64-1F7BDE12D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904" y="578126"/>
            <a:ext cx="3909390" cy="123742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AC5EC12-9DA3-44BD-92A3-542E2BD2B1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1305" y="578127"/>
            <a:ext cx="3909390" cy="123742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D14F620-69C1-4C97-A21F-D8ABA71F9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5486" y="578127"/>
            <a:ext cx="3909390" cy="123742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C3866D3-75EC-4703-BE43-2FD9B0B1B0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904" y="1909971"/>
            <a:ext cx="3909390" cy="1143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C1ED620-7323-4523-8E8A-F435EDB5F2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1305" y="1909971"/>
            <a:ext cx="3909390" cy="11430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DFB5472-6F53-447E-BDF1-E38C5B51D0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5486" y="1909971"/>
            <a:ext cx="3909390" cy="11430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554032A-C9E7-4632-9EEB-BAD32AC8BC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904" y="3241815"/>
            <a:ext cx="3909390" cy="123742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2C3FDA1-1212-41CE-826D-3E3C8288B6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1305" y="3241815"/>
            <a:ext cx="3909390" cy="123742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867EE247-DC58-4EC0-BF07-6DF5456C56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5486" y="3241815"/>
            <a:ext cx="3909390" cy="123742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58102043-ED89-4D35-AFD7-AA1DA00251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904" y="4668078"/>
            <a:ext cx="3909390" cy="123742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6639D229-932D-4A8A-A8D5-B46D8926D8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1305" y="4668079"/>
            <a:ext cx="3909390" cy="123742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76FF9B74-7D5D-439E-A7FB-71824E800A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5486" y="4668079"/>
            <a:ext cx="3909390" cy="1237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45553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07B458E19C89449AF5522DEF9AC583" ma:contentTypeVersion="37" ma:contentTypeDescription="Create a new document." ma:contentTypeScope="" ma:versionID="7847112d8b01599c8afa38e4432da8d8">
  <xsd:schema xmlns:xsd="http://www.w3.org/2001/XMLSchema" xmlns:xs="http://www.w3.org/2001/XMLSchema" xmlns:p="http://schemas.microsoft.com/office/2006/metadata/properties" xmlns:ns2="a6ab76a3-83c0-4fd1-9310-8277f7fcc0cb" xmlns:ns3="33cac09c-2c1a-407f-8c9b-9ce7a0c840ce" targetNamespace="http://schemas.microsoft.com/office/2006/metadata/properties" ma:root="true" ma:fieldsID="18b1ca608ea2fd9ed1ac6d85b5620b40" ns2:_="" ns3:_="">
    <xsd:import namespace="a6ab76a3-83c0-4fd1-9310-8277f7fcc0cb"/>
    <xsd:import namespace="33cac09c-2c1a-407f-8c9b-9ce7a0c840c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NotebookType" minOccurs="0"/>
                <xsd:element ref="ns2:FolderType" minOccurs="0"/>
                <xsd:element ref="ns2:CultureName" minOccurs="0"/>
                <xsd:element ref="ns2:AppVersion" minOccurs="0"/>
                <xsd:element ref="ns2:TeamsChannelId" minOccurs="0"/>
                <xsd:element ref="ns2:Owner" minOccurs="0"/>
                <xsd:element ref="ns2:Math_Settings" minOccurs="0"/>
                <xsd:element ref="ns2:DefaultSectionNames" minOccurs="0"/>
                <xsd:element ref="ns2:Templates" minOccurs="0"/>
                <xsd:element ref="ns2:Leaders" minOccurs="0"/>
                <xsd:element ref="ns2:Members" minOccurs="0"/>
                <xsd:element ref="ns2:Member_Groups" minOccurs="0"/>
                <xsd:element ref="ns2:Distribution_Groups" minOccurs="0"/>
                <xsd:element ref="ns2:LMS_Mappings" minOccurs="0"/>
                <xsd:element ref="ns2:Invited_Leaders" minOccurs="0"/>
                <xsd:element ref="ns2:Invited_Members" minOccurs="0"/>
                <xsd:element ref="ns2:Self_Registration_Enabled" minOccurs="0"/>
                <xsd:element ref="ns2:Has_Leaders_Only_SectionGroup" minOccurs="0"/>
                <xsd:element ref="ns2:Is_Collaboration_Space_Locked" minOccurs="0"/>
                <xsd:element ref="ns2:IsNotebookLocked" minOccurs="0"/>
                <xsd:element ref="ns2:Teams_Channel_Section_Locatio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ab76a3-83c0-4fd1-9310-8277f7fcc0c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NotebookType" ma:index="10" nillable="true" ma:displayName="Notebook Type" ma:internalName="NotebookType">
      <xsd:simpleType>
        <xsd:restriction base="dms:Text"/>
      </xsd:simpleType>
    </xsd:element>
    <xsd:element name="FolderType" ma:index="11" nillable="true" ma:displayName="Folder Type" ma:internalName="FolderType">
      <xsd:simpleType>
        <xsd:restriction base="dms:Text"/>
      </xsd:simpleType>
    </xsd:element>
    <xsd:element name="CultureName" ma:index="12" nillable="true" ma:displayName="Culture Name" ma:internalName="CultureName">
      <xsd:simpleType>
        <xsd:restriction base="dms:Text"/>
      </xsd:simpleType>
    </xsd:element>
    <xsd:element name="AppVersion" ma:index="13" nillable="true" ma:displayName="App Version" ma:internalName="AppVersion">
      <xsd:simpleType>
        <xsd:restriction base="dms:Text"/>
      </xsd:simpleType>
    </xsd:element>
    <xsd:element name="TeamsChannelId" ma:index="14" nillable="true" ma:displayName="Teams Channel Id" ma:internalName="TeamsChannelId">
      <xsd:simpleType>
        <xsd:restriction base="dms:Text"/>
      </xsd:simpleType>
    </xsd:element>
    <xsd:element name="Owner" ma:index="15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16" nillable="true" ma:displayName="Math Settings" ma:internalName="Math_Settings">
      <xsd:simpleType>
        <xsd:restriction base="dms:Text"/>
      </xsd:simpleType>
    </xsd:element>
    <xsd:element name="DefaultSectionNames" ma:index="17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8" nillable="true" ma:displayName="Templates" ma:internalName="Templates">
      <xsd:simpleType>
        <xsd:restriction base="dms:Note">
          <xsd:maxLength value="255"/>
        </xsd:restriction>
      </xsd:simpleType>
    </xsd:element>
    <xsd:element name="Leaders" ma:index="19" nillable="true" ma:displayName="Leaders" ma:internalName="Lead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s" ma:index="20" nillable="true" ma:displayName="Members" ma:internalName="Memb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_Groups" ma:index="21" nillable="true" ma:displayName="Member Groups" ma:internalName="Member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22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23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Leaders" ma:index="24" nillable="true" ma:displayName="Invited Leaders" ma:internalName="Invited_Leaders">
      <xsd:simpleType>
        <xsd:restriction base="dms:Note">
          <xsd:maxLength value="255"/>
        </xsd:restriction>
      </xsd:simpleType>
    </xsd:element>
    <xsd:element name="Invited_Members" ma:index="25" nillable="true" ma:displayName="Invited Members" ma:internalName="Invited_Members">
      <xsd:simpleType>
        <xsd:restriction base="dms:Note">
          <xsd:maxLength value="255"/>
        </xsd:restriction>
      </xsd:simpleType>
    </xsd:element>
    <xsd:element name="Self_Registration_Enabled" ma:index="26" nillable="true" ma:displayName="Self Registration Enabled" ma:internalName="Self_Registration_Enabled">
      <xsd:simpleType>
        <xsd:restriction base="dms:Boolean"/>
      </xsd:simpleType>
    </xsd:element>
    <xsd:element name="Has_Leaders_Only_SectionGroup" ma:index="27" nillable="true" ma:displayName="Has Leaders Only SectionGroup" ma:internalName="Has_Leaders_Only_SectionGroup">
      <xsd:simpleType>
        <xsd:restriction base="dms:Boolean"/>
      </xsd:simpleType>
    </xsd:element>
    <xsd:element name="Is_Collaboration_Space_Locked" ma:index="28" nillable="true" ma:displayName="Is Collaboration Space Locked" ma:internalName="Is_Collaboration_Space_Locked">
      <xsd:simpleType>
        <xsd:restriction base="dms:Boolean"/>
      </xsd:simpleType>
    </xsd:element>
    <xsd:element name="IsNotebookLocked" ma:index="29" nillable="true" ma:displayName="Is Notebook Locked" ma:internalName="IsNotebookLocked">
      <xsd:simpleType>
        <xsd:restriction base="dms:Boolean"/>
      </xsd:simpleType>
    </xsd:element>
    <xsd:element name="Teams_Channel_Section_Location" ma:index="30" nillable="true" ma:displayName="Teams Channel Section Location" ma:internalName="Teams_Channel_Section_Location">
      <xsd:simpleType>
        <xsd:restriction base="dms:Text"/>
      </xsd:simpleType>
    </xsd:element>
    <xsd:element name="MediaServiceAutoTags" ma:index="31" nillable="true" ma:displayName="Tags" ma:internalName="MediaServiceAutoTags" ma:readOnly="true">
      <xsd:simpleType>
        <xsd:restriction base="dms:Text"/>
      </xsd:simpleType>
    </xsd:element>
    <xsd:element name="MediaServiceOCR" ma:index="3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3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3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3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40" nillable="true" ma:taxonomy="true" ma:internalName="lcf76f155ced4ddcb4097134ff3c332f" ma:taxonomyFieldName="MediaServiceImageTags" ma:displayName="Image Tags" ma:readOnly="false" ma:fieldId="{5cf76f15-5ced-4ddc-b409-7134ff3c332f}" ma:taxonomyMulti="true" ma:sspId="53f066e4-20f1-4365-b709-2cd703fcea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4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4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4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cac09c-2c1a-407f-8c9b-9ce7a0c840ce" elementFormDefault="qualified">
    <xsd:import namespace="http://schemas.microsoft.com/office/2006/documentManagement/types"/>
    <xsd:import namespace="http://schemas.microsoft.com/office/infopath/2007/PartnerControls"/>
    <xsd:element name="TaxCatchAll" ma:index="41" nillable="true" ma:displayName="Taxonomy Catch All Column" ma:hidden="true" ma:list="{d05b20f0-125a-4585-9cbf-e7327c2c75c0}" ma:internalName="TaxCatchAll" ma:showField="CatchAllData" ma:web="33cac09c-2c1a-407f-8c9b-9ce7a0c840c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elf_Registration_Enabled xmlns="a6ab76a3-83c0-4fd1-9310-8277f7fcc0cb" xsi:nil="true"/>
    <LMS_Mappings xmlns="a6ab76a3-83c0-4fd1-9310-8277f7fcc0cb" xsi:nil="true"/>
    <Teams_Channel_Section_Location xmlns="a6ab76a3-83c0-4fd1-9310-8277f7fcc0cb" xsi:nil="true"/>
    <Math_Settings xmlns="a6ab76a3-83c0-4fd1-9310-8277f7fcc0cb" xsi:nil="true"/>
    <AppVersion xmlns="a6ab76a3-83c0-4fd1-9310-8277f7fcc0cb" xsi:nil="true"/>
    <Invited_Leaders xmlns="a6ab76a3-83c0-4fd1-9310-8277f7fcc0cb" xsi:nil="true"/>
    <Invited_Members xmlns="a6ab76a3-83c0-4fd1-9310-8277f7fcc0cb" xsi:nil="true"/>
    <TaxCatchAll xmlns="33cac09c-2c1a-407f-8c9b-9ce7a0c840ce" xsi:nil="true"/>
    <Templates xmlns="a6ab76a3-83c0-4fd1-9310-8277f7fcc0cb" xsi:nil="true"/>
    <Has_Leaders_Only_SectionGroup xmlns="a6ab76a3-83c0-4fd1-9310-8277f7fcc0cb" xsi:nil="true"/>
    <Distribution_Groups xmlns="a6ab76a3-83c0-4fd1-9310-8277f7fcc0cb" xsi:nil="true"/>
    <TeamsChannelId xmlns="a6ab76a3-83c0-4fd1-9310-8277f7fcc0cb" xsi:nil="true"/>
    <CultureName xmlns="a6ab76a3-83c0-4fd1-9310-8277f7fcc0cb" xsi:nil="true"/>
    <Owner xmlns="a6ab76a3-83c0-4fd1-9310-8277f7fcc0cb">
      <UserInfo>
        <DisplayName/>
        <AccountId xsi:nil="true"/>
        <AccountType/>
      </UserInfo>
    </Owner>
    <Leaders xmlns="a6ab76a3-83c0-4fd1-9310-8277f7fcc0cb">
      <UserInfo>
        <DisplayName/>
        <AccountId xsi:nil="true"/>
        <AccountType/>
      </UserInfo>
    </Leaders>
    <IsNotebookLocked xmlns="a6ab76a3-83c0-4fd1-9310-8277f7fcc0cb" xsi:nil="true"/>
    <DefaultSectionNames xmlns="a6ab76a3-83c0-4fd1-9310-8277f7fcc0cb" xsi:nil="true"/>
    <Is_Collaboration_Space_Locked xmlns="a6ab76a3-83c0-4fd1-9310-8277f7fcc0cb" xsi:nil="true"/>
    <Members xmlns="a6ab76a3-83c0-4fd1-9310-8277f7fcc0cb">
      <UserInfo>
        <DisplayName/>
        <AccountId xsi:nil="true"/>
        <AccountType/>
      </UserInfo>
    </Members>
    <Member_Groups xmlns="a6ab76a3-83c0-4fd1-9310-8277f7fcc0cb">
      <UserInfo>
        <DisplayName/>
        <AccountId xsi:nil="true"/>
        <AccountType/>
      </UserInfo>
    </Member_Groups>
    <NotebookType xmlns="a6ab76a3-83c0-4fd1-9310-8277f7fcc0cb" xsi:nil="true"/>
    <FolderType xmlns="a6ab76a3-83c0-4fd1-9310-8277f7fcc0cb" xsi:nil="true"/>
    <lcf76f155ced4ddcb4097134ff3c332f xmlns="a6ab76a3-83c0-4fd1-9310-8277f7fcc0c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935BF97-A060-433F-81F2-CE55B98F26EB}"/>
</file>

<file path=customXml/itemProps2.xml><?xml version="1.0" encoding="utf-8"?>
<ds:datastoreItem xmlns:ds="http://schemas.openxmlformats.org/officeDocument/2006/customXml" ds:itemID="{B77C2748-F4B9-473B-BBC3-C4C28D839999}"/>
</file>

<file path=customXml/itemProps3.xml><?xml version="1.0" encoding="utf-8"?>
<ds:datastoreItem xmlns:ds="http://schemas.openxmlformats.org/officeDocument/2006/customXml" ds:itemID="{1787E344-DEF0-4125-B148-155FBCCCBDFC}"/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0</Words>
  <Application>Microsoft Office PowerPoint</Application>
  <PresentationFormat>Widescreen</PresentationFormat>
  <Paragraphs>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Biljana Prlina</dc:creator>
  <cp:lastModifiedBy>Biljana Prlina</cp:lastModifiedBy>
  <cp:revision>5</cp:revision>
  <dcterms:created xsi:type="dcterms:W3CDTF">2025-02-16T11:26:40Z</dcterms:created>
  <dcterms:modified xsi:type="dcterms:W3CDTF">2025-02-16T11:54:08Z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0x0101006307B458E19C89449AF5522DEF9AC583</vt:lpwstr>
  </property>
</Properties>
</file>