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3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5143500" type="screen16x9"/>
  <p:notesSz cx="6858000" cy="9144000"/>
  <p:embeddedFontLst>
    <p:embeddedFont>
      <p:font typeface="Cormorant Unicase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54" d="100"/>
          <a:sy n="154" d="100"/>
        </p:scale>
        <p:origin x="63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051244ec6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051244ec6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051244ec61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051244ec61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51244ec6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51244ec6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051244ec61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051244ec61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051244ec61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051244ec61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51244ec61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051244ec61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05204dabd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05204dabd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55165115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55165115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551651153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551651153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51651153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51651153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51651153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51651153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551651153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551651153d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7894eae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7894eae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57894eae8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57894eae8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7894eae8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7894eae8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57894eae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57894eae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7894eae8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7894eae8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7894eae8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7894eae8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51651153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51651153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51651153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51651153d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5a71db85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5a71db85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5a71db85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5a71db852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5a71db85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5a71db85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51244ec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051244ec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051244ec6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051244ec6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51244ec6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51244ec6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84253" y="21912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84253" y="167010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284253" y="312107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991003" y="312107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991003" y="162282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1003" y="26640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10225" y="556325"/>
            <a:ext cx="1149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UUU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-414825" y="20380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UUC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-414825" y="34582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UUA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260800" y="6343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UUG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260800" y="19907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UCU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260800" y="34582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1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UCC</a:t>
            </a:r>
            <a:endParaRPr sz="31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634153" y="2191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634153" y="16701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36341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2344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5234453" y="16228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34453" y="2664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3941100" y="5177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941100" y="20487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9411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477825" y="56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477825" y="19214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55700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33" name="Google Shape;333;p23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36" name="Google Shape;336;p23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3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38" name="Google Shape;338;p23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"/>
          <p:cNvSpPr txBox="1"/>
          <p:nvPr/>
        </p:nvSpPr>
        <p:spPr>
          <a:xfrm>
            <a:off x="3473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Gly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Gly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2" name="Google Shape;342;p23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Gly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3" name="Google Shape;343;p23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4" name="Google Shape;344;p23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3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3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7" name="Google Shape;347;p23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3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49" name="Google Shape;349;p23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3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Gly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51" name="Google Shape;351;p23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His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53" name="Google Shape;353;p23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His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354" name="Google Shape;3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50" y="934800"/>
            <a:ext cx="114534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187" y="2647938"/>
            <a:ext cx="114534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512" y="934800"/>
            <a:ext cx="114534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525" y="934800"/>
            <a:ext cx="1145349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875" y="2640634"/>
            <a:ext cx="1145350" cy="62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4575" y="2640634"/>
            <a:ext cx="1145350" cy="62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3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61" name="Google Shape;361;p23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62" name="Google Shape;362;p23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63" name="Google Shape;363;p23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64" name="Google Shape;364;p23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65" name="Google Shape;365;p23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71" name="Google Shape;371;p24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4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4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74" name="Google Shape;374;p24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4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76" name="Google Shape;376;p24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4"/>
          <p:cNvSpPr txBox="1"/>
          <p:nvPr/>
        </p:nvSpPr>
        <p:spPr>
          <a:xfrm>
            <a:off x="3473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Ile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78" name="Google Shape;378;p24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79" name="Google Shape;379;p24"/>
          <p:cNvSpPr txBox="1"/>
          <p:nvPr/>
        </p:nvSpPr>
        <p:spPr>
          <a:xfrm>
            <a:off x="1798313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Ile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0" name="Google Shape;380;p24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Ile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1" name="Google Shape;381;p24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2" name="Google Shape;382;p24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4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4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5" name="Google Shape;385;p24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4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7" name="Google Shape;387;p24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4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Leu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89" name="Google Shape;389;p24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90" name="Google Shape;390;p24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Leu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91" name="Google Shape;391;p24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Leu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392" name="Google Shape;3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24" y="934793"/>
            <a:ext cx="1243800" cy="64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274" y="934793"/>
            <a:ext cx="1243800" cy="64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299" y="934793"/>
            <a:ext cx="1243800" cy="64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675" y="2571754"/>
            <a:ext cx="1243801" cy="77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6650" y="2571754"/>
            <a:ext cx="1243801" cy="77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7625" y="2571754"/>
            <a:ext cx="1243801" cy="77080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4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99" name="Google Shape;399;p24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00" name="Google Shape;400;p24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01" name="Google Shape;401;p24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02" name="Google Shape;402;p24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03" name="Google Shape;403;p24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GCA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09" name="Google Shape;409;p25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5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12" name="Google Shape;412;p25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5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14" name="Google Shape;414;p25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5"/>
          <p:cNvSpPr txBox="1"/>
          <p:nvPr/>
        </p:nvSpPr>
        <p:spPr>
          <a:xfrm>
            <a:off x="34732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Leu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16" name="Google Shape;416;p25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17" name="Google Shape;417;p25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Lys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18" name="Google Shape;418;p25"/>
          <p:cNvSpPr txBox="1"/>
          <p:nvPr/>
        </p:nvSpPr>
        <p:spPr>
          <a:xfrm>
            <a:off x="324927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Lys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19" name="Google Shape;419;p25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20" name="Google Shape;420;p25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5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5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23" name="Google Shape;423;p25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5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25" name="Google Shape;425;p25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5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Met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27" name="Google Shape;427;p25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28" name="Google Shape;428;p25"/>
          <p:cNvSpPr txBox="1"/>
          <p:nvPr/>
        </p:nvSpPr>
        <p:spPr>
          <a:xfrm>
            <a:off x="620665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Phe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29" name="Google Shape;429;p25"/>
          <p:cNvSpPr txBox="1"/>
          <p:nvPr/>
        </p:nvSpPr>
        <p:spPr>
          <a:xfrm>
            <a:off x="7657625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Phe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430" name="Google Shape;4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25" y="858604"/>
            <a:ext cx="1243801" cy="77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0975" y="1056549"/>
            <a:ext cx="1177897" cy="3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2225" y="1088737"/>
            <a:ext cx="1177897" cy="3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1575" y="2647950"/>
            <a:ext cx="1141200" cy="53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5907" y="2611364"/>
            <a:ext cx="110528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2257" y="2647952"/>
            <a:ext cx="1105289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5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37" name="Google Shape;437;p25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38" name="Google Shape;438;p25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39" name="Google Shape;439;p25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40" name="Google Shape;440;p25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41" name="Google Shape;441;p25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47" name="Google Shape;447;p26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48" name="Google Shape;448;p26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49" name="Google Shape;449;p26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0" name="Google Shape;450;p26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51" name="Google Shape;451;p26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2" name="Google Shape;452;p26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53" name="Google Shape;453;p26"/>
          <p:cNvSpPr txBox="1"/>
          <p:nvPr/>
        </p:nvSpPr>
        <p:spPr>
          <a:xfrm>
            <a:off x="34732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Pro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4" name="Google Shape;454;p26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Pro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6" name="Google Shape;456;p26"/>
          <p:cNvSpPr txBox="1"/>
          <p:nvPr/>
        </p:nvSpPr>
        <p:spPr>
          <a:xfrm>
            <a:off x="324927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Pro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7" name="Google Shape;457;p26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58" name="Google Shape;458;p26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59" name="Google Shape;459;p26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60" name="Google Shape;460;p26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61" name="Google Shape;461;p26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62" name="Google Shape;462;p26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63" name="Google Shape;463;p26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464" name="Google Shape;464;p26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Pro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65" name="Google Shape;465;p26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66" name="Google Shape;466;p26"/>
          <p:cNvSpPr txBox="1"/>
          <p:nvPr/>
        </p:nvSpPr>
        <p:spPr>
          <a:xfrm>
            <a:off x="61928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Ser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67" name="Google Shape;467;p26"/>
          <p:cNvSpPr txBox="1"/>
          <p:nvPr/>
        </p:nvSpPr>
        <p:spPr>
          <a:xfrm>
            <a:off x="7657625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Ser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468" name="Google Shape;4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75" y="934799"/>
            <a:ext cx="108328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213" y="2670224"/>
            <a:ext cx="108328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525" y="934799"/>
            <a:ext cx="108328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550" y="934799"/>
            <a:ext cx="1083289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913" y="2625650"/>
            <a:ext cx="1083275" cy="69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588" y="2625650"/>
            <a:ext cx="1083275" cy="69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6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75" name="Google Shape;475;p26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76" name="Google Shape;476;p26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77" name="Google Shape;477;p26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78" name="Google Shape;478;p26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479" name="Google Shape;479;p26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7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85" name="Google Shape;485;p27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7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7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88" name="Google Shape;488;p27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7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0" name="Google Shape;490;p27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7"/>
          <p:cNvSpPr txBox="1"/>
          <p:nvPr/>
        </p:nvSpPr>
        <p:spPr>
          <a:xfrm>
            <a:off x="3473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Ser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2" name="Google Shape;492;p27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493" name="Google Shape;493;p27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Ser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4" name="Google Shape;494;p27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Thr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5" name="Google Shape;495;p27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6" name="Google Shape;496;p27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7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7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499" name="Google Shape;499;p27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7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01" name="Google Shape;501;p27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7"/>
          <p:cNvSpPr txBox="1"/>
          <p:nvPr/>
        </p:nvSpPr>
        <p:spPr>
          <a:xfrm>
            <a:off x="4727975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Thr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03" name="Google Shape;503;p27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04" name="Google Shape;504;p27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Thr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05" name="Google Shape;505;p27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Thr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506" name="Google Shape;5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00" y="934800"/>
            <a:ext cx="1083275" cy="69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550" y="934800"/>
            <a:ext cx="1083275" cy="69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9525" y="934808"/>
            <a:ext cx="1137278" cy="69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1975" y="2594033"/>
            <a:ext cx="1137278" cy="69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9912" y="2594033"/>
            <a:ext cx="1137278" cy="69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850" y="2594033"/>
            <a:ext cx="1137278" cy="69877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7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13" name="Google Shape;513;p27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14" name="Google Shape;514;p27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16" name="Google Shape;516;p27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UGU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23" name="Google Shape;523;p28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8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8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26" name="Google Shape;526;p28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28" name="Google Shape;528;p28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 txBox="1"/>
          <p:nvPr/>
        </p:nvSpPr>
        <p:spPr>
          <a:xfrm>
            <a:off x="3474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Trp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31" name="Google Shape;531;p28"/>
          <p:cNvSpPr txBox="1"/>
          <p:nvPr/>
        </p:nvSpPr>
        <p:spPr>
          <a:xfrm>
            <a:off x="1798313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Tyr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2" name="Google Shape;532;p28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Tyr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3" name="Google Shape;533;p28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4" name="Google Shape;534;p28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7" name="Google Shape;537;p28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8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39" name="Google Shape;539;p28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8"/>
          <p:cNvSpPr txBox="1"/>
          <p:nvPr/>
        </p:nvSpPr>
        <p:spPr>
          <a:xfrm>
            <a:off x="4755700" y="2306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41" name="Google Shape;541;p28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42" name="Google Shape;542;p28"/>
          <p:cNvSpPr txBox="1"/>
          <p:nvPr/>
        </p:nvSpPr>
        <p:spPr>
          <a:xfrm>
            <a:off x="6206650" y="2306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43" name="Google Shape;543;p28"/>
          <p:cNvSpPr txBox="1"/>
          <p:nvPr/>
        </p:nvSpPr>
        <p:spPr>
          <a:xfrm>
            <a:off x="7657625" y="2306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544" name="Google Shape;5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26" y="1035880"/>
            <a:ext cx="1243800" cy="56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963" y="906438"/>
            <a:ext cx="1000473" cy="8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0913" y="906425"/>
            <a:ext cx="1000473" cy="8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8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48" name="Google Shape;548;p28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49" name="Google Shape;549;p28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50" name="Google Shape;550;p28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51" name="Google Shape;551;p28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52" name="Google Shape;552;p28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553" name="Google Shape;553;p28"/>
          <p:cNvSpPr txBox="1"/>
          <p:nvPr/>
        </p:nvSpPr>
        <p:spPr>
          <a:xfrm>
            <a:off x="4727975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Val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54" name="Google Shape;554;p28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Val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55" name="Google Shape;555;p28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Val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556" name="Google Shape;556;p28" title="valin 1.png"/>
          <p:cNvPicPr preferRelativeResize="0"/>
          <p:nvPr/>
        </p:nvPicPr>
        <p:blipFill rotWithShape="1">
          <a:blip r:embed="rId5">
            <a:alphaModFix/>
          </a:blip>
          <a:srcRect l="1248" r="1248"/>
          <a:stretch/>
        </p:blipFill>
        <p:spPr>
          <a:xfrm>
            <a:off x="4905450" y="2594013"/>
            <a:ext cx="944299" cy="8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8" title="valin 1.png"/>
          <p:cNvPicPr preferRelativeResize="0"/>
          <p:nvPr/>
        </p:nvPicPr>
        <p:blipFill rotWithShape="1">
          <a:blip r:embed="rId5">
            <a:alphaModFix/>
          </a:blip>
          <a:srcRect l="1248" r="1248"/>
          <a:stretch/>
        </p:blipFill>
        <p:spPr>
          <a:xfrm>
            <a:off x="6356400" y="2594013"/>
            <a:ext cx="944299" cy="8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8" title="valin 1.png"/>
          <p:cNvPicPr preferRelativeResize="0"/>
          <p:nvPr/>
        </p:nvPicPr>
        <p:blipFill rotWithShape="1">
          <a:blip r:embed="rId5">
            <a:alphaModFix/>
          </a:blip>
          <a:srcRect l="1248" r="1248"/>
          <a:stretch/>
        </p:blipFill>
        <p:spPr>
          <a:xfrm>
            <a:off x="7807350" y="2594013"/>
            <a:ext cx="944299" cy="82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9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64" name="Google Shape;564;p29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 txBox="1"/>
          <p:nvPr/>
        </p:nvSpPr>
        <p:spPr>
          <a:xfrm>
            <a:off x="3474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Val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566" name="Google Shape;566;p29"/>
          <p:cNvSpPr txBox="1"/>
          <p:nvPr/>
        </p:nvSpPr>
        <p:spPr>
          <a:xfrm>
            <a:off x="43470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CCG</a:t>
            </a:r>
            <a:endParaRPr sz="1800">
              <a:solidFill>
                <a:srgbClr val="4C75A6"/>
              </a:solidFill>
            </a:endParaRPr>
          </a:p>
        </p:txBody>
      </p:sp>
      <p:pic>
        <p:nvPicPr>
          <p:cNvPr id="567" name="Google Shape;5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150" y="858588"/>
            <a:ext cx="944299" cy="8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0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0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0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0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6" name="Google Shape;5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0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0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0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0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3" name="Google Shape;5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1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1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1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1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4" name="Google Shape;5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31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1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1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1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1" name="Google Shape;6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2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2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2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2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2" name="Google Shape;6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32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2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2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2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9" name="Google Shape;6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284253" y="2191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284253" y="16701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842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19317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931753" y="16228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931753" y="2664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52825" y="508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27825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27825" y="34106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2248625" y="5560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138025" y="19214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85200C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UAA</a:t>
            </a:r>
            <a:endParaRPr sz="3000" b="1">
              <a:solidFill>
                <a:srgbClr val="85200C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138025" y="3428750"/>
            <a:ext cx="13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552825" y="526875"/>
            <a:ext cx="108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UCA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627825" y="1968750"/>
            <a:ext cx="108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UCG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627825" y="3428775"/>
            <a:ext cx="108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248625" y="565038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2138025" y="3410675"/>
            <a:ext cx="13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85200C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UAG</a:t>
            </a:r>
            <a:endParaRPr sz="3000" b="1">
              <a:solidFill>
                <a:srgbClr val="85200C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3579253" y="219125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579253" y="1670100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579253" y="3121075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5209803" y="3121075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5209803" y="1622825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5209803" y="266400"/>
            <a:ext cx="1530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3815400" y="5177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815400" y="19214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3815400" y="34378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85200C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UGA</a:t>
            </a:r>
            <a:endParaRPr sz="3000" b="1">
              <a:solidFill>
                <a:srgbClr val="85200C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5479475" y="56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UGG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543230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4323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3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3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3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3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0" name="Google Shape;6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33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3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3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3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7" name="Google Shape;6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4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4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4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4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8" name="Google Shape;6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34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4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4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4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5" name="Google Shape;6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5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5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5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5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6" name="Google Shape;6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5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5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5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5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3" name="Google Shape;6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6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6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6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6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4" name="Google Shape;6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6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6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6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6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1" name="Google Shape;6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7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7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7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7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2" name="Google Shape;7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7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7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7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7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9" name="Google Shape;70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8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8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8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8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0" name="Google Shape;7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38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8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8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8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7" name="Google Shape;7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9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9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9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9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8" name="Google Shape;7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39"/>
          <p:cNvSpPr/>
          <p:nvPr/>
        </p:nvSpPr>
        <p:spPr>
          <a:xfrm>
            <a:off x="35709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9"/>
          <p:cNvSpPr/>
          <p:nvPr/>
        </p:nvSpPr>
        <p:spPr>
          <a:xfrm rot="-5400000" flipH="1">
            <a:off x="43318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9"/>
          <p:cNvSpPr/>
          <p:nvPr/>
        </p:nvSpPr>
        <p:spPr>
          <a:xfrm>
            <a:off x="35709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9"/>
          <p:cNvSpPr/>
          <p:nvPr/>
        </p:nvSpPr>
        <p:spPr>
          <a:xfrm>
            <a:off x="35709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5" name="Google Shape;7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7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4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0"/>
          <p:cNvSpPr/>
          <p:nvPr/>
        </p:nvSpPr>
        <p:spPr>
          <a:xfrm>
            <a:off x="284257" y="2191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0"/>
          <p:cNvSpPr/>
          <p:nvPr/>
        </p:nvSpPr>
        <p:spPr>
          <a:xfrm rot="-5400000" flipH="1">
            <a:off x="1045195" y="188040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0"/>
          <p:cNvSpPr/>
          <p:nvPr/>
        </p:nvSpPr>
        <p:spPr>
          <a:xfrm>
            <a:off x="284257" y="16701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0"/>
          <p:cNvSpPr/>
          <p:nvPr/>
        </p:nvSpPr>
        <p:spPr>
          <a:xfrm>
            <a:off x="28425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0"/>
          <p:cNvSpPr/>
          <p:nvPr/>
        </p:nvSpPr>
        <p:spPr>
          <a:xfrm>
            <a:off x="3591207" y="312108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0"/>
          <p:cNvSpPr/>
          <p:nvPr/>
        </p:nvSpPr>
        <p:spPr>
          <a:xfrm rot="-5400000" flipH="1">
            <a:off x="4352145" y="3349450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0"/>
          <p:cNvSpPr/>
          <p:nvPr/>
        </p:nvSpPr>
        <p:spPr>
          <a:xfrm>
            <a:off x="3591207" y="1622831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0"/>
          <p:cNvSpPr/>
          <p:nvPr/>
        </p:nvSpPr>
        <p:spPr>
          <a:xfrm rot="-5400000" flipH="1">
            <a:off x="4352145" y="1833125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0"/>
          <p:cNvSpPr/>
          <p:nvPr/>
        </p:nvSpPr>
        <p:spPr>
          <a:xfrm>
            <a:off x="3591207" y="266406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1" name="Google Shape;7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88" y="295450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1746438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38" y="3197425"/>
            <a:ext cx="1745825" cy="10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025" y="342738"/>
            <a:ext cx="1745825" cy="10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99EA7269-895D-4508-B12B-E9F486DEC5DA}"/>
              </a:ext>
            </a:extLst>
          </p:cNvPr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E7BFD-1B22-43E1-9349-78A7E73E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1250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7;p18">
            <a:extLst>
              <a:ext uri="{FF2B5EF4-FFF2-40B4-BE49-F238E27FC236}">
                <a16:creationId xmlns:a16="http://schemas.microsoft.com/office/drawing/2014/main" id="{1202EB42-9AFC-4055-BBF0-E09A00FFB4B7}"/>
              </a:ext>
            </a:extLst>
          </p:cNvPr>
          <p:cNvSpPr/>
          <p:nvPr/>
        </p:nvSpPr>
        <p:spPr>
          <a:xfrm>
            <a:off x="207406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" name="Google Shape;177;p18">
            <a:extLst>
              <a:ext uri="{FF2B5EF4-FFF2-40B4-BE49-F238E27FC236}">
                <a16:creationId xmlns:a16="http://schemas.microsoft.com/office/drawing/2014/main" id="{BD8505D8-706F-46FF-A8A0-094D7E34BD88}"/>
              </a:ext>
            </a:extLst>
          </p:cNvPr>
          <p:cNvSpPr/>
          <p:nvPr/>
        </p:nvSpPr>
        <p:spPr>
          <a:xfrm>
            <a:off x="3863881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" name="Google Shape;177;p18">
            <a:extLst>
              <a:ext uri="{FF2B5EF4-FFF2-40B4-BE49-F238E27FC236}">
                <a16:creationId xmlns:a16="http://schemas.microsoft.com/office/drawing/2014/main" id="{4AF7EB7C-A84D-4357-8C87-B36CE1DE465F}"/>
              </a:ext>
            </a:extLst>
          </p:cNvPr>
          <p:cNvSpPr/>
          <p:nvPr/>
        </p:nvSpPr>
        <p:spPr>
          <a:xfrm>
            <a:off x="5653695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" name="Google Shape;177;p18">
            <a:extLst>
              <a:ext uri="{FF2B5EF4-FFF2-40B4-BE49-F238E27FC236}">
                <a16:creationId xmlns:a16="http://schemas.microsoft.com/office/drawing/2014/main" id="{E605F61F-3CB9-422D-A00F-EDDF7913A568}"/>
              </a:ext>
            </a:extLst>
          </p:cNvPr>
          <p:cNvSpPr/>
          <p:nvPr/>
        </p:nvSpPr>
        <p:spPr>
          <a:xfrm>
            <a:off x="739327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90AA77-BA74-4752-8128-9572D2C2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F0371F0-DEA4-4FC4-A72A-46A4870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EEAD728-25C1-4422-A36D-B8D8D5BE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743B1B-7BB7-4E2F-934D-07FCCE2F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93C11E79-6DE9-4173-A4E4-08893A1C8BD5}"/>
              </a:ext>
            </a:extLst>
          </p:cNvPr>
          <p:cNvSpPr/>
          <p:nvPr/>
        </p:nvSpPr>
        <p:spPr>
          <a:xfrm>
            <a:off x="284253" y="165806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35B3668-8BE2-4730-B046-E90F8EFB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175144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77;p18">
            <a:extLst>
              <a:ext uri="{FF2B5EF4-FFF2-40B4-BE49-F238E27FC236}">
                <a16:creationId xmlns:a16="http://schemas.microsoft.com/office/drawing/2014/main" id="{283E0A31-1965-418B-A481-3D22EF2D079A}"/>
              </a:ext>
            </a:extLst>
          </p:cNvPr>
          <p:cNvSpPr/>
          <p:nvPr/>
        </p:nvSpPr>
        <p:spPr>
          <a:xfrm>
            <a:off x="207406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5" name="Google Shape;177;p18">
            <a:extLst>
              <a:ext uri="{FF2B5EF4-FFF2-40B4-BE49-F238E27FC236}">
                <a16:creationId xmlns:a16="http://schemas.microsoft.com/office/drawing/2014/main" id="{C8D21CF3-534F-4AA6-BEEA-C6FDAC9AA038}"/>
              </a:ext>
            </a:extLst>
          </p:cNvPr>
          <p:cNvSpPr/>
          <p:nvPr/>
        </p:nvSpPr>
        <p:spPr>
          <a:xfrm>
            <a:off x="3863881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6" name="Google Shape;177;p18">
            <a:extLst>
              <a:ext uri="{FF2B5EF4-FFF2-40B4-BE49-F238E27FC236}">
                <a16:creationId xmlns:a16="http://schemas.microsoft.com/office/drawing/2014/main" id="{2B920495-F411-4622-AFDE-62C9E89C13DA}"/>
              </a:ext>
            </a:extLst>
          </p:cNvPr>
          <p:cNvSpPr/>
          <p:nvPr/>
        </p:nvSpPr>
        <p:spPr>
          <a:xfrm>
            <a:off x="5653695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7" name="Google Shape;177;p18">
            <a:extLst>
              <a:ext uri="{FF2B5EF4-FFF2-40B4-BE49-F238E27FC236}">
                <a16:creationId xmlns:a16="http://schemas.microsoft.com/office/drawing/2014/main" id="{579C23D9-FB46-49D4-B5EA-E02B7F57A646}"/>
              </a:ext>
            </a:extLst>
          </p:cNvPr>
          <p:cNvSpPr/>
          <p:nvPr/>
        </p:nvSpPr>
        <p:spPr>
          <a:xfrm>
            <a:off x="739327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DCBEE82B-DADE-4EF1-9CE1-D489737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A3BF0A7-1C31-48F9-9B27-23C55973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5B798A1B-7CF2-411C-9254-C3B376B5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2380EC4-E1BC-452E-941D-CC6F30FC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77;p18">
            <a:extLst>
              <a:ext uri="{FF2B5EF4-FFF2-40B4-BE49-F238E27FC236}">
                <a16:creationId xmlns:a16="http://schemas.microsoft.com/office/drawing/2014/main" id="{7F55D8A2-2BF4-4DCD-9BD2-C49F904C1D64}"/>
              </a:ext>
            </a:extLst>
          </p:cNvPr>
          <p:cNvSpPr/>
          <p:nvPr/>
        </p:nvSpPr>
        <p:spPr>
          <a:xfrm>
            <a:off x="284253" y="3199786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DF76102-5E99-46C9-8807-F18155E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293161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77;p18">
            <a:extLst>
              <a:ext uri="{FF2B5EF4-FFF2-40B4-BE49-F238E27FC236}">
                <a16:creationId xmlns:a16="http://schemas.microsoft.com/office/drawing/2014/main" id="{9C603127-19F3-4B66-83C5-8CE4826550BE}"/>
              </a:ext>
            </a:extLst>
          </p:cNvPr>
          <p:cNvSpPr/>
          <p:nvPr/>
        </p:nvSpPr>
        <p:spPr>
          <a:xfrm>
            <a:off x="207406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5" name="Google Shape;177;p18">
            <a:extLst>
              <a:ext uri="{FF2B5EF4-FFF2-40B4-BE49-F238E27FC236}">
                <a16:creationId xmlns:a16="http://schemas.microsoft.com/office/drawing/2014/main" id="{1A41654E-3BAF-4EB4-BA92-502D507F63C5}"/>
              </a:ext>
            </a:extLst>
          </p:cNvPr>
          <p:cNvSpPr/>
          <p:nvPr/>
        </p:nvSpPr>
        <p:spPr>
          <a:xfrm>
            <a:off x="3863881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6" name="Google Shape;177;p18">
            <a:extLst>
              <a:ext uri="{FF2B5EF4-FFF2-40B4-BE49-F238E27FC236}">
                <a16:creationId xmlns:a16="http://schemas.microsoft.com/office/drawing/2014/main" id="{66DFE3F2-AC18-495E-9C15-7CF4D57999F1}"/>
              </a:ext>
            </a:extLst>
          </p:cNvPr>
          <p:cNvSpPr/>
          <p:nvPr/>
        </p:nvSpPr>
        <p:spPr>
          <a:xfrm>
            <a:off x="5653695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7" name="Google Shape;177;p18">
            <a:extLst>
              <a:ext uri="{FF2B5EF4-FFF2-40B4-BE49-F238E27FC236}">
                <a16:creationId xmlns:a16="http://schemas.microsoft.com/office/drawing/2014/main" id="{B7602386-71FA-4D28-B8EC-15464496909E}"/>
              </a:ext>
            </a:extLst>
          </p:cNvPr>
          <p:cNvSpPr/>
          <p:nvPr/>
        </p:nvSpPr>
        <p:spPr>
          <a:xfrm>
            <a:off x="739327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F883060B-DA7D-4040-B0FF-D65CE565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BA41B7E6-2C17-4BEF-BC4D-365D090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A4EE8EE-3464-4633-83A1-5263E31B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96F5439-84B1-421F-888C-1222745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05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99EA7269-895D-4508-B12B-E9F486DEC5DA}"/>
              </a:ext>
            </a:extLst>
          </p:cNvPr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E7BFD-1B22-43E1-9349-78A7E73E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1250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7;p18">
            <a:extLst>
              <a:ext uri="{FF2B5EF4-FFF2-40B4-BE49-F238E27FC236}">
                <a16:creationId xmlns:a16="http://schemas.microsoft.com/office/drawing/2014/main" id="{1202EB42-9AFC-4055-BBF0-E09A00FFB4B7}"/>
              </a:ext>
            </a:extLst>
          </p:cNvPr>
          <p:cNvSpPr/>
          <p:nvPr/>
        </p:nvSpPr>
        <p:spPr>
          <a:xfrm>
            <a:off x="207406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" name="Google Shape;177;p18">
            <a:extLst>
              <a:ext uri="{FF2B5EF4-FFF2-40B4-BE49-F238E27FC236}">
                <a16:creationId xmlns:a16="http://schemas.microsoft.com/office/drawing/2014/main" id="{BD8505D8-706F-46FF-A8A0-094D7E34BD88}"/>
              </a:ext>
            </a:extLst>
          </p:cNvPr>
          <p:cNvSpPr/>
          <p:nvPr/>
        </p:nvSpPr>
        <p:spPr>
          <a:xfrm>
            <a:off x="3863881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" name="Google Shape;177;p18">
            <a:extLst>
              <a:ext uri="{FF2B5EF4-FFF2-40B4-BE49-F238E27FC236}">
                <a16:creationId xmlns:a16="http://schemas.microsoft.com/office/drawing/2014/main" id="{4AF7EB7C-A84D-4357-8C87-B36CE1DE465F}"/>
              </a:ext>
            </a:extLst>
          </p:cNvPr>
          <p:cNvSpPr/>
          <p:nvPr/>
        </p:nvSpPr>
        <p:spPr>
          <a:xfrm>
            <a:off x="5653695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" name="Google Shape;177;p18">
            <a:extLst>
              <a:ext uri="{FF2B5EF4-FFF2-40B4-BE49-F238E27FC236}">
                <a16:creationId xmlns:a16="http://schemas.microsoft.com/office/drawing/2014/main" id="{E605F61F-3CB9-422D-A00F-EDDF7913A568}"/>
              </a:ext>
            </a:extLst>
          </p:cNvPr>
          <p:cNvSpPr/>
          <p:nvPr/>
        </p:nvSpPr>
        <p:spPr>
          <a:xfrm>
            <a:off x="739327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90AA77-BA74-4752-8128-9572D2C2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F0371F0-DEA4-4FC4-A72A-46A4870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EEAD728-25C1-4422-A36D-B8D8D5BE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743B1B-7BB7-4E2F-934D-07FCCE2F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93C11E79-6DE9-4173-A4E4-08893A1C8BD5}"/>
              </a:ext>
            </a:extLst>
          </p:cNvPr>
          <p:cNvSpPr/>
          <p:nvPr/>
        </p:nvSpPr>
        <p:spPr>
          <a:xfrm>
            <a:off x="284253" y="165806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35B3668-8BE2-4730-B046-E90F8EFB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175144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77;p18">
            <a:extLst>
              <a:ext uri="{FF2B5EF4-FFF2-40B4-BE49-F238E27FC236}">
                <a16:creationId xmlns:a16="http://schemas.microsoft.com/office/drawing/2014/main" id="{283E0A31-1965-418B-A481-3D22EF2D079A}"/>
              </a:ext>
            </a:extLst>
          </p:cNvPr>
          <p:cNvSpPr/>
          <p:nvPr/>
        </p:nvSpPr>
        <p:spPr>
          <a:xfrm>
            <a:off x="207406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5" name="Google Shape;177;p18">
            <a:extLst>
              <a:ext uri="{FF2B5EF4-FFF2-40B4-BE49-F238E27FC236}">
                <a16:creationId xmlns:a16="http://schemas.microsoft.com/office/drawing/2014/main" id="{C8D21CF3-534F-4AA6-BEEA-C6FDAC9AA038}"/>
              </a:ext>
            </a:extLst>
          </p:cNvPr>
          <p:cNvSpPr/>
          <p:nvPr/>
        </p:nvSpPr>
        <p:spPr>
          <a:xfrm>
            <a:off x="3863881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6" name="Google Shape;177;p18">
            <a:extLst>
              <a:ext uri="{FF2B5EF4-FFF2-40B4-BE49-F238E27FC236}">
                <a16:creationId xmlns:a16="http://schemas.microsoft.com/office/drawing/2014/main" id="{2B920495-F411-4622-AFDE-62C9E89C13DA}"/>
              </a:ext>
            </a:extLst>
          </p:cNvPr>
          <p:cNvSpPr/>
          <p:nvPr/>
        </p:nvSpPr>
        <p:spPr>
          <a:xfrm>
            <a:off x="5653695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7" name="Google Shape;177;p18">
            <a:extLst>
              <a:ext uri="{FF2B5EF4-FFF2-40B4-BE49-F238E27FC236}">
                <a16:creationId xmlns:a16="http://schemas.microsoft.com/office/drawing/2014/main" id="{579C23D9-FB46-49D4-B5EA-E02B7F57A646}"/>
              </a:ext>
            </a:extLst>
          </p:cNvPr>
          <p:cNvSpPr/>
          <p:nvPr/>
        </p:nvSpPr>
        <p:spPr>
          <a:xfrm>
            <a:off x="739327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DCBEE82B-DADE-4EF1-9CE1-D489737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A3BF0A7-1C31-48F9-9B27-23C55973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5B798A1B-7CF2-411C-9254-C3B376B5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2380EC4-E1BC-452E-941D-CC6F30FC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77;p18">
            <a:extLst>
              <a:ext uri="{FF2B5EF4-FFF2-40B4-BE49-F238E27FC236}">
                <a16:creationId xmlns:a16="http://schemas.microsoft.com/office/drawing/2014/main" id="{7F55D8A2-2BF4-4DCD-9BD2-C49F904C1D64}"/>
              </a:ext>
            </a:extLst>
          </p:cNvPr>
          <p:cNvSpPr/>
          <p:nvPr/>
        </p:nvSpPr>
        <p:spPr>
          <a:xfrm>
            <a:off x="284253" y="3199786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DF76102-5E99-46C9-8807-F18155E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293161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77;p18">
            <a:extLst>
              <a:ext uri="{FF2B5EF4-FFF2-40B4-BE49-F238E27FC236}">
                <a16:creationId xmlns:a16="http://schemas.microsoft.com/office/drawing/2014/main" id="{9C603127-19F3-4B66-83C5-8CE4826550BE}"/>
              </a:ext>
            </a:extLst>
          </p:cNvPr>
          <p:cNvSpPr/>
          <p:nvPr/>
        </p:nvSpPr>
        <p:spPr>
          <a:xfrm>
            <a:off x="207406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5" name="Google Shape;177;p18">
            <a:extLst>
              <a:ext uri="{FF2B5EF4-FFF2-40B4-BE49-F238E27FC236}">
                <a16:creationId xmlns:a16="http://schemas.microsoft.com/office/drawing/2014/main" id="{1A41654E-3BAF-4EB4-BA92-502D507F63C5}"/>
              </a:ext>
            </a:extLst>
          </p:cNvPr>
          <p:cNvSpPr/>
          <p:nvPr/>
        </p:nvSpPr>
        <p:spPr>
          <a:xfrm>
            <a:off x="3863881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6" name="Google Shape;177;p18">
            <a:extLst>
              <a:ext uri="{FF2B5EF4-FFF2-40B4-BE49-F238E27FC236}">
                <a16:creationId xmlns:a16="http://schemas.microsoft.com/office/drawing/2014/main" id="{66DFE3F2-AC18-495E-9C15-7CF4D57999F1}"/>
              </a:ext>
            </a:extLst>
          </p:cNvPr>
          <p:cNvSpPr/>
          <p:nvPr/>
        </p:nvSpPr>
        <p:spPr>
          <a:xfrm>
            <a:off x="5653695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7" name="Google Shape;177;p18">
            <a:extLst>
              <a:ext uri="{FF2B5EF4-FFF2-40B4-BE49-F238E27FC236}">
                <a16:creationId xmlns:a16="http://schemas.microsoft.com/office/drawing/2014/main" id="{B7602386-71FA-4D28-B8EC-15464496909E}"/>
              </a:ext>
            </a:extLst>
          </p:cNvPr>
          <p:cNvSpPr/>
          <p:nvPr/>
        </p:nvSpPr>
        <p:spPr>
          <a:xfrm>
            <a:off x="739327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F883060B-DA7D-4040-B0FF-D65CE565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BA41B7E6-2C17-4BEF-BC4D-365D090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A4EE8EE-3464-4633-83A1-5263E31B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96F5439-84B1-421F-888C-1222745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5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284253" y="2191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284253" y="16701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2842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853103" y="3144713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853103" y="1646463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1853103" y="290038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594075" y="5323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594075" y="2016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594075" y="34051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2099350" y="55601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CAG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2099350" y="1992388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2099350" y="342876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3594078" y="26640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3594078" y="171737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3594078" y="316835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178653" y="316835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5178653" y="1670100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5178653" y="313675"/>
            <a:ext cx="15396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3780825" y="56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3780825" y="2016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3901025" y="34670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5443950" y="6123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544395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93C47D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AUG</a:t>
            </a:r>
            <a:endParaRPr sz="3000" b="1">
              <a:solidFill>
                <a:srgbClr val="93C47D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5443950" y="34945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99EA7269-895D-4508-B12B-E9F486DEC5DA}"/>
              </a:ext>
            </a:extLst>
          </p:cNvPr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E7BFD-1B22-43E1-9349-78A7E73E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1250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7;p18">
            <a:extLst>
              <a:ext uri="{FF2B5EF4-FFF2-40B4-BE49-F238E27FC236}">
                <a16:creationId xmlns:a16="http://schemas.microsoft.com/office/drawing/2014/main" id="{1202EB42-9AFC-4055-BBF0-E09A00FFB4B7}"/>
              </a:ext>
            </a:extLst>
          </p:cNvPr>
          <p:cNvSpPr/>
          <p:nvPr/>
        </p:nvSpPr>
        <p:spPr>
          <a:xfrm>
            <a:off x="207406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" name="Google Shape;177;p18">
            <a:extLst>
              <a:ext uri="{FF2B5EF4-FFF2-40B4-BE49-F238E27FC236}">
                <a16:creationId xmlns:a16="http://schemas.microsoft.com/office/drawing/2014/main" id="{BD8505D8-706F-46FF-A8A0-094D7E34BD88}"/>
              </a:ext>
            </a:extLst>
          </p:cNvPr>
          <p:cNvSpPr/>
          <p:nvPr/>
        </p:nvSpPr>
        <p:spPr>
          <a:xfrm>
            <a:off x="3863881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" name="Google Shape;177;p18">
            <a:extLst>
              <a:ext uri="{FF2B5EF4-FFF2-40B4-BE49-F238E27FC236}">
                <a16:creationId xmlns:a16="http://schemas.microsoft.com/office/drawing/2014/main" id="{4AF7EB7C-A84D-4357-8C87-B36CE1DE465F}"/>
              </a:ext>
            </a:extLst>
          </p:cNvPr>
          <p:cNvSpPr/>
          <p:nvPr/>
        </p:nvSpPr>
        <p:spPr>
          <a:xfrm>
            <a:off x="5653695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" name="Google Shape;177;p18">
            <a:extLst>
              <a:ext uri="{FF2B5EF4-FFF2-40B4-BE49-F238E27FC236}">
                <a16:creationId xmlns:a16="http://schemas.microsoft.com/office/drawing/2014/main" id="{E605F61F-3CB9-422D-A00F-EDDF7913A568}"/>
              </a:ext>
            </a:extLst>
          </p:cNvPr>
          <p:cNvSpPr/>
          <p:nvPr/>
        </p:nvSpPr>
        <p:spPr>
          <a:xfrm>
            <a:off x="739327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90AA77-BA74-4752-8128-9572D2C2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F0371F0-DEA4-4FC4-A72A-46A4870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EEAD728-25C1-4422-A36D-B8D8D5BE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743B1B-7BB7-4E2F-934D-07FCCE2F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93C11E79-6DE9-4173-A4E4-08893A1C8BD5}"/>
              </a:ext>
            </a:extLst>
          </p:cNvPr>
          <p:cNvSpPr/>
          <p:nvPr/>
        </p:nvSpPr>
        <p:spPr>
          <a:xfrm>
            <a:off x="284253" y="165806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35B3668-8BE2-4730-B046-E90F8EFB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175144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77;p18">
            <a:extLst>
              <a:ext uri="{FF2B5EF4-FFF2-40B4-BE49-F238E27FC236}">
                <a16:creationId xmlns:a16="http://schemas.microsoft.com/office/drawing/2014/main" id="{283E0A31-1965-418B-A481-3D22EF2D079A}"/>
              </a:ext>
            </a:extLst>
          </p:cNvPr>
          <p:cNvSpPr/>
          <p:nvPr/>
        </p:nvSpPr>
        <p:spPr>
          <a:xfrm>
            <a:off x="207406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5" name="Google Shape;177;p18">
            <a:extLst>
              <a:ext uri="{FF2B5EF4-FFF2-40B4-BE49-F238E27FC236}">
                <a16:creationId xmlns:a16="http://schemas.microsoft.com/office/drawing/2014/main" id="{C8D21CF3-534F-4AA6-BEEA-C6FDAC9AA038}"/>
              </a:ext>
            </a:extLst>
          </p:cNvPr>
          <p:cNvSpPr/>
          <p:nvPr/>
        </p:nvSpPr>
        <p:spPr>
          <a:xfrm>
            <a:off x="3863881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6" name="Google Shape;177;p18">
            <a:extLst>
              <a:ext uri="{FF2B5EF4-FFF2-40B4-BE49-F238E27FC236}">
                <a16:creationId xmlns:a16="http://schemas.microsoft.com/office/drawing/2014/main" id="{2B920495-F411-4622-AFDE-62C9E89C13DA}"/>
              </a:ext>
            </a:extLst>
          </p:cNvPr>
          <p:cNvSpPr/>
          <p:nvPr/>
        </p:nvSpPr>
        <p:spPr>
          <a:xfrm>
            <a:off x="5653695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7" name="Google Shape;177;p18">
            <a:extLst>
              <a:ext uri="{FF2B5EF4-FFF2-40B4-BE49-F238E27FC236}">
                <a16:creationId xmlns:a16="http://schemas.microsoft.com/office/drawing/2014/main" id="{579C23D9-FB46-49D4-B5EA-E02B7F57A646}"/>
              </a:ext>
            </a:extLst>
          </p:cNvPr>
          <p:cNvSpPr/>
          <p:nvPr/>
        </p:nvSpPr>
        <p:spPr>
          <a:xfrm>
            <a:off x="739327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DCBEE82B-DADE-4EF1-9CE1-D489737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A3BF0A7-1C31-48F9-9B27-23C55973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5B798A1B-7CF2-411C-9254-C3B376B5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2380EC4-E1BC-452E-941D-CC6F30FC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77;p18">
            <a:extLst>
              <a:ext uri="{FF2B5EF4-FFF2-40B4-BE49-F238E27FC236}">
                <a16:creationId xmlns:a16="http://schemas.microsoft.com/office/drawing/2014/main" id="{7F55D8A2-2BF4-4DCD-9BD2-C49F904C1D64}"/>
              </a:ext>
            </a:extLst>
          </p:cNvPr>
          <p:cNvSpPr/>
          <p:nvPr/>
        </p:nvSpPr>
        <p:spPr>
          <a:xfrm>
            <a:off x="284253" y="3199786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DF76102-5E99-46C9-8807-F18155E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293161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77;p18">
            <a:extLst>
              <a:ext uri="{FF2B5EF4-FFF2-40B4-BE49-F238E27FC236}">
                <a16:creationId xmlns:a16="http://schemas.microsoft.com/office/drawing/2014/main" id="{9C603127-19F3-4B66-83C5-8CE4826550BE}"/>
              </a:ext>
            </a:extLst>
          </p:cNvPr>
          <p:cNvSpPr/>
          <p:nvPr/>
        </p:nvSpPr>
        <p:spPr>
          <a:xfrm>
            <a:off x="207406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5" name="Google Shape;177;p18">
            <a:extLst>
              <a:ext uri="{FF2B5EF4-FFF2-40B4-BE49-F238E27FC236}">
                <a16:creationId xmlns:a16="http://schemas.microsoft.com/office/drawing/2014/main" id="{1A41654E-3BAF-4EB4-BA92-502D507F63C5}"/>
              </a:ext>
            </a:extLst>
          </p:cNvPr>
          <p:cNvSpPr/>
          <p:nvPr/>
        </p:nvSpPr>
        <p:spPr>
          <a:xfrm>
            <a:off x="3863881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6" name="Google Shape;177;p18">
            <a:extLst>
              <a:ext uri="{FF2B5EF4-FFF2-40B4-BE49-F238E27FC236}">
                <a16:creationId xmlns:a16="http://schemas.microsoft.com/office/drawing/2014/main" id="{66DFE3F2-AC18-495E-9C15-7CF4D57999F1}"/>
              </a:ext>
            </a:extLst>
          </p:cNvPr>
          <p:cNvSpPr/>
          <p:nvPr/>
        </p:nvSpPr>
        <p:spPr>
          <a:xfrm>
            <a:off x="5653695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7" name="Google Shape;177;p18">
            <a:extLst>
              <a:ext uri="{FF2B5EF4-FFF2-40B4-BE49-F238E27FC236}">
                <a16:creationId xmlns:a16="http://schemas.microsoft.com/office/drawing/2014/main" id="{B7602386-71FA-4D28-B8EC-15464496909E}"/>
              </a:ext>
            </a:extLst>
          </p:cNvPr>
          <p:cNvSpPr/>
          <p:nvPr/>
        </p:nvSpPr>
        <p:spPr>
          <a:xfrm>
            <a:off x="739327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F883060B-DA7D-4040-B0FF-D65CE565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BA41B7E6-2C17-4BEF-BC4D-365D090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A4EE8EE-3464-4633-83A1-5263E31B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96F5439-84B1-421F-888C-1222745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75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99EA7269-895D-4508-B12B-E9F486DEC5DA}"/>
              </a:ext>
            </a:extLst>
          </p:cNvPr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E7BFD-1B22-43E1-9349-78A7E73E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1250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7;p18">
            <a:extLst>
              <a:ext uri="{FF2B5EF4-FFF2-40B4-BE49-F238E27FC236}">
                <a16:creationId xmlns:a16="http://schemas.microsoft.com/office/drawing/2014/main" id="{1202EB42-9AFC-4055-BBF0-E09A00FFB4B7}"/>
              </a:ext>
            </a:extLst>
          </p:cNvPr>
          <p:cNvSpPr/>
          <p:nvPr/>
        </p:nvSpPr>
        <p:spPr>
          <a:xfrm>
            <a:off x="207406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" name="Google Shape;177;p18">
            <a:extLst>
              <a:ext uri="{FF2B5EF4-FFF2-40B4-BE49-F238E27FC236}">
                <a16:creationId xmlns:a16="http://schemas.microsoft.com/office/drawing/2014/main" id="{BD8505D8-706F-46FF-A8A0-094D7E34BD88}"/>
              </a:ext>
            </a:extLst>
          </p:cNvPr>
          <p:cNvSpPr/>
          <p:nvPr/>
        </p:nvSpPr>
        <p:spPr>
          <a:xfrm>
            <a:off x="3863881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" name="Google Shape;177;p18">
            <a:extLst>
              <a:ext uri="{FF2B5EF4-FFF2-40B4-BE49-F238E27FC236}">
                <a16:creationId xmlns:a16="http://schemas.microsoft.com/office/drawing/2014/main" id="{4AF7EB7C-A84D-4357-8C87-B36CE1DE465F}"/>
              </a:ext>
            </a:extLst>
          </p:cNvPr>
          <p:cNvSpPr/>
          <p:nvPr/>
        </p:nvSpPr>
        <p:spPr>
          <a:xfrm>
            <a:off x="5653695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" name="Google Shape;177;p18">
            <a:extLst>
              <a:ext uri="{FF2B5EF4-FFF2-40B4-BE49-F238E27FC236}">
                <a16:creationId xmlns:a16="http://schemas.microsoft.com/office/drawing/2014/main" id="{E605F61F-3CB9-422D-A00F-EDDF7913A568}"/>
              </a:ext>
            </a:extLst>
          </p:cNvPr>
          <p:cNvSpPr/>
          <p:nvPr/>
        </p:nvSpPr>
        <p:spPr>
          <a:xfrm>
            <a:off x="739327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90AA77-BA74-4752-8128-9572D2C2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F0371F0-DEA4-4FC4-A72A-46A4870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EEAD728-25C1-4422-A36D-B8D8D5BE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743B1B-7BB7-4E2F-934D-07FCCE2F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93C11E79-6DE9-4173-A4E4-08893A1C8BD5}"/>
              </a:ext>
            </a:extLst>
          </p:cNvPr>
          <p:cNvSpPr/>
          <p:nvPr/>
        </p:nvSpPr>
        <p:spPr>
          <a:xfrm>
            <a:off x="284253" y="165806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35B3668-8BE2-4730-B046-E90F8EFB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175144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77;p18">
            <a:extLst>
              <a:ext uri="{FF2B5EF4-FFF2-40B4-BE49-F238E27FC236}">
                <a16:creationId xmlns:a16="http://schemas.microsoft.com/office/drawing/2014/main" id="{283E0A31-1965-418B-A481-3D22EF2D079A}"/>
              </a:ext>
            </a:extLst>
          </p:cNvPr>
          <p:cNvSpPr/>
          <p:nvPr/>
        </p:nvSpPr>
        <p:spPr>
          <a:xfrm>
            <a:off x="207406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5" name="Google Shape;177;p18">
            <a:extLst>
              <a:ext uri="{FF2B5EF4-FFF2-40B4-BE49-F238E27FC236}">
                <a16:creationId xmlns:a16="http://schemas.microsoft.com/office/drawing/2014/main" id="{C8D21CF3-534F-4AA6-BEEA-C6FDAC9AA038}"/>
              </a:ext>
            </a:extLst>
          </p:cNvPr>
          <p:cNvSpPr/>
          <p:nvPr/>
        </p:nvSpPr>
        <p:spPr>
          <a:xfrm>
            <a:off x="3863881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6" name="Google Shape;177;p18">
            <a:extLst>
              <a:ext uri="{FF2B5EF4-FFF2-40B4-BE49-F238E27FC236}">
                <a16:creationId xmlns:a16="http://schemas.microsoft.com/office/drawing/2014/main" id="{2B920495-F411-4622-AFDE-62C9E89C13DA}"/>
              </a:ext>
            </a:extLst>
          </p:cNvPr>
          <p:cNvSpPr/>
          <p:nvPr/>
        </p:nvSpPr>
        <p:spPr>
          <a:xfrm>
            <a:off x="5653695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7" name="Google Shape;177;p18">
            <a:extLst>
              <a:ext uri="{FF2B5EF4-FFF2-40B4-BE49-F238E27FC236}">
                <a16:creationId xmlns:a16="http://schemas.microsoft.com/office/drawing/2014/main" id="{579C23D9-FB46-49D4-B5EA-E02B7F57A646}"/>
              </a:ext>
            </a:extLst>
          </p:cNvPr>
          <p:cNvSpPr/>
          <p:nvPr/>
        </p:nvSpPr>
        <p:spPr>
          <a:xfrm>
            <a:off x="739327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DCBEE82B-DADE-4EF1-9CE1-D489737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A3BF0A7-1C31-48F9-9B27-23C55973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5B798A1B-7CF2-411C-9254-C3B376B5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2380EC4-E1BC-452E-941D-CC6F30FC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77;p18">
            <a:extLst>
              <a:ext uri="{FF2B5EF4-FFF2-40B4-BE49-F238E27FC236}">
                <a16:creationId xmlns:a16="http://schemas.microsoft.com/office/drawing/2014/main" id="{7F55D8A2-2BF4-4DCD-9BD2-C49F904C1D64}"/>
              </a:ext>
            </a:extLst>
          </p:cNvPr>
          <p:cNvSpPr/>
          <p:nvPr/>
        </p:nvSpPr>
        <p:spPr>
          <a:xfrm>
            <a:off x="284253" y="3199786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DF76102-5E99-46C9-8807-F18155E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293161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77;p18">
            <a:extLst>
              <a:ext uri="{FF2B5EF4-FFF2-40B4-BE49-F238E27FC236}">
                <a16:creationId xmlns:a16="http://schemas.microsoft.com/office/drawing/2014/main" id="{9C603127-19F3-4B66-83C5-8CE4826550BE}"/>
              </a:ext>
            </a:extLst>
          </p:cNvPr>
          <p:cNvSpPr/>
          <p:nvPr/>
        </p:nvSpPr>
        <p:spPr>
          <a:xfrm>
            <a:off x="207406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5" name="Google Shape;177;p18">
            <a:extLst>
              <a:ext uri="{FF2B5EF4-FFF2-40B4-BE49-F238E27FC236}">
                <a16:creationId xmlns:a16="http://schemas.microsoft.com/office/drawing/2014/main" id="{1A41654E-3BAF-4EB4-BA92-502D507F63C5}"/>
              </a:ext>
            </a:extLst>
          </p:cNvPr>
          <p:cNvSpPr/>
          <p:nvPr/>
        </p:nvSpPr>
        <p:spPr>
          <a:xfrm>
            <a:off x="3863881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6" name="Google Shape;177;p18">
            <a:extLst>
              <a:ext uri="{FF2B5EF4-FFF2-40B4-BE49-F238E27FC236}">
                <a16:creationId xmlns:a16="http://schemas.microsoft.com/office/drawing/2014/main" id="{66DFE3F2-AC18-495E-9C15-7CF4D57999F1}"/>
              </a:ext>
            </a:extLst>
          </p:cNvPr>
          <p:cNvSpPr/>
          <p:nvPr/>
        </p:nvSpPr>
        <p:spPr>
          <a:xfrm>
            <a:off x="5653695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7" name="Google Shape;177;p18">
            <a:extLst>
              <a:ext uri="{FF2B5EF4-FFF2-40B4-BE49-F238E27FC236}">
                <a16:creationId xmlns:a16="http://schemas.microsoft.com/office/drawing/2014/main" id="{B7602386-71FA-4D28-B8EC-15464496909E}"/>
              </a:ext>
            </a:extLst>
          </p:cNvPr>
          <p:cNvSpPr/>
          <p:nvPr/>
        </p:nvSpPr>
        <p:spPr>
          <a:xfrm>
            <a:off x="739327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F883060B-DA7D-4040-B0FF-D65CE565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BA41B7E6-2C17-4BEF-BC4D-365D090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A4EE8EE-3464-4633-83A1-5263E31B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96F5439-84B1-421F-888C-1222745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74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7;p18">
            <a:extLst>
              <a:ext uri="{FF2B5EF4-FFF2-40B4-BE49-F238E27FC236}">
                <a16:creationId xmlns:a16="http://schemas.microsoft.com/office/drawing/2014/main" id="{99EA7269-895D-4508-B12B-E9F486DEC5DA}"/>
              </a:ext>
            </a:extLst>
          </p:cNvPr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E7BFD-1B22-43E1-9349-78A7E73E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1250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7;p18">
            <a:extLst>
              <a:ext uri="{FF2B5EF4-FFF2-40B4-BE49-F238E27FC236}">
                <a16:creationId xmlns:a16="http://schemas.microsoft.com/office/drawing/2014/main" id="{1202EB42-9AFC-4055-BBF0-E09A00FFB4B7}"/>
              </a:ext>
            </a:extLst>
          </p:cNvPr>
          <p:cNvSpPr/>
          <p:nvPr/>
        </p:nvSpPr>
        <p:spPr>
          <a:xfrm>
            <a:off x="207406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" name="Google Shape;177;p18">
            <a:extLst>
              <a:ext uri="{FF2B5EF4-FFF2-40B4-BE49-F238E27FC236}">
                <a16:creationId xmlns:a16="http://schemas.microsoft.com/office/drawing/2014/main" id="{BD8505D8-706F-46FF-A8A0-094D7E34BD88}"/>
              </a:ext>
            </a:extLst>
          </p:cNvPr>
          <p:cNvSpPr/>
          <p:nvPr/>
        </p:nvSpPr>
        <p:spPr>
          <a:xfrm>
            <a:off x="3863881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" name="Google Shape;177;p18">
            <a:extLst>
              <a:ext uri="{FF2B5EF4-FFF2-40B4-BE49-F238E27FC236}">
                <a16:creationId xmlns:a16="http://schemas.microsoft.com/office/drawing/2014/main" id="{4AF7EB7C-A84D-4357-8C87-B36CE1DE465F}"/>
              </a:ext>
            </a:extLst>
          </p:cNvPr>
          <p:cNvSpPr/>
          <p:nvPr/>
        </p:nvSpPr>
        <p:spPr>
          <a:xfrm>
            <a:off x="5653695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" name="Google Shape;177;p18">
            <a:extLst>
              <a:ext uri="{FF2B5EF4-FFF2-40B4-BE49-F238E27FC236}">
                <a16:creationId xmlns:a16="http://schemas.microsoft.com/office/drawing/2014/main" id="{E605F61F-3CB9-422D-A00F-EDDF7913A568}"/>
              </a:ext>
            </a:extLst>
          </p:cNvPr>
          <p:cNvSpPr/>
          <p:nvPr/>
        </p:nvSpPr>
        <p:spPr>
          <a:xfrm>
            <a:off x="7393277" y="21912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D90AA77-BA74-4752-8128-9572D2C2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F0371F0-DEA4-4FC4-A72A-46A48700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1249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EEAD728-25C1-4422-A36D-B8D8D5BE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743B1B-7BB7-4E2F-934D-07FCCE2F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1249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93C11E79-6DE9-4173-A4E4-08893A1C8BD5}"/>
              </a:ext>
            </a:extLst>
          </p:cNvPr>
          <p:cNvSpPr/>
          <p:nvPr/>
        </p:nvSpPr>
        <p:spPr>
          <a:xfrm>
            <a:off x="284253" y="165806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F35B3668-8BE2-4730-B046-E90F8EFB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175144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77;p18">
            <a:extLst>
              <a:ext uri="{FF2B5EF4-FFF2-40B4-BE49-F238E27FC236}">
                <a16:creationId xmlns:a16="http://schemas.microsoft.com/office/drawing/2014/main" id="{283E0A31-1965-418B-A481-3D22EF2D079A}"/>
              </a:ext>
            </a:extLst>
          </p:cNvPr>
          <p:cNvSpPr/>
          <p:nvPr/>
        </p:nvSpPr>
        <p:spPr>
          <a:xfrm>
            <a:off x="207406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5" name="Google Shape;177;p18">
            <a:extLst>
              <a:ext uri="{FF2B5EF4-FFF2-40B4-BE49-F238E27FC236}">
                <a16:creationId xmlns:a16="http://schemas.microsoft.com/office/drawing/2014/main" id="{C8D21CF3-534F-4AA6-BEEA-C6FDAC9AA038}"/>
              </a:ext>
            </a:extLst>
          </p:cNvPr>
          <p:cNvSpPr/>
          <p:nvPr/>
        </p:nvSpPr>
        <p:spPr>
          <a:xfrm>
            <a:off x="3863881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6" name="Google Shape;177;p18">
            <a:extLst>
              <a:ext uri="{FF2B5EF4-FFF2-40B4-BE49-F238E27FC236}">
                <a16:creationId xmlns:a16="http://schemas.microsoft.com/office/drawing/2014/main" id="{2B920495-F411-4622-AFDE-62C9E89C13DA}"/>
              </a:ext>
            </a:extLst>
          </p:cNvPr>
          <p:cNvSpPr/>
          <p:nvPr/>
        </p:nvSpPr>
        <p:spPr>
          <a:xfrm>
            <a:off x="5653695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27" name="Google Shape;177;p18">
            <a:extLst>
              <a:ext uri="{FF2B5EF4-FFF2-40B4-BE49-F238E27FC236}">
                <a16:creationId xmlns:a16="http://schemas.microsoft.com/office/drawing/2014/main" id="{579C23D9-FB46-49D4-B5EA-E02B7F57A646}"/>
              </a:ext>
            </a:extLst>
          </p:cNvPr>
          <p:cNvSpPr/>
          <p:nvPr/>
        </p:nvSpPr>
        <p:spPr>
          <a:xfrm>
            <a:off x="7393277" y="1658064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DCBEE82B-DADE-4EF1-9CE1-D4897372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5A3BF0A7-1C31-48F9-9B27-23C55973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175143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5B798A1B-7CF2-411C-9254-C3B376B5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62380EC4-E1BC-452E-941D-CC6F30FC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1751438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77;p18">
            <a:extLst>
              <a:ext uri="{FF2B5EF4-FFF2-40B4-BE49-F238E27FC236}">
                <a16:creationId xmlns:a16="http://schemas.microsoft.com/office/drawing/2014/main" id="{7F55D8A2-2BF4-4DCD-9BD2-C49F904C1D64}"/>
              </a:ext>
            </a:extLst>
          </p:cNvPr>
          <p:cNvSpPr/>
          <p:nvPr/>
        </p:nvSpPr>
        <p:spPr>
          <a:xfrm>
            <a:off x="284253" y="3199786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DF76102-5E99-46C9-8807-F18155E9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" y="3293161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77;p18">
            <a:extLst>
              <a:ext uri="{FF2B5EF4-FFF2-40B4-BE49-F238E27FC236}">
                <a16:creationId xmlns:a16="http://schemas.microsoft.com/office/drawing/2014/main" id="{9C603127-19F3-4B66-83C5-8CE4826550BE}"/>
              </a:ext>
            </a:extLst>
          </p:cNvPr>
          <p:cNvSpPr/>
          <p:nvPr/>
        </p:nvSpPr>
        <p:spPr>
          <a:xfrm>
            <a:off x="207406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5" name="Google Shape;177;p18">
            <a:extLst>
              <a:ext uri="{FF2B5EF4-FFF2-40B4-BE49-F238E27FC236}">
                <a16:creationId xmlns:a16="http://schemas.microsoft.com/office/drawing/2014/main" id="{1A41654E-3BAF-4EB4-BA92-502D507F63C5}"/>
              </a:ext>
            </a:extLst>
          </p:cNvPr>
          <p:cNvSpPr/>
          <p:nvPr/>
        </p:nvSpPr>
        <p:spPr>
          <a:xfrm>
            <a:off x="3863881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6" name="Google Shape;177;p18">
            <a:extLst>
              <a:ext uri="{FF2B5EF4-FFF2-40B4-BE49-F238E27FC236}">
                <a16:creationId xmlns:a16="http://schemas.microsoft.com/office/drawing/2014/main" id="{66DFE3F2-AC18-495E-9C15-7CF4D57999F1}"/>
              </a:ext>
            </a:extLst>
          </p:cNvPr>
          <p:cNvSpPr/>
          <p:nvPr/>
        </p:nvSpPr>
        <p:spPr>
          <a:xfrm>
            <a:off x="5653695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37" name="Google Shape;177;p18">
            <a:extLst>
              <a:ext uri="{FF2B5EF4-FFF2-40B4-BE49-F238E27FC236}">
                <a16:creationId xmlns:a16="http://schemas.microsoft.com/office/drawing/2014/main" id="{B7602386-71FA-4D28-B8EC-15464496909E}"/>
              </a:ext>
            </a:extLst>
          </p:cNvPr>
          <p:cNvSpPr/>
          <p:nvPr/>
        </p:nvSpPr>
        <p:spPr>
          <a:xfrm>
            <a:off x="7393277" y="319978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F883060B-DA7D-4040-B0FF-D65CE565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1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BA41B7E6-2C17-4BEF-BC4D-365D0907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09" y="3293160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A4EE8EE-3464-4633-83A1-5263E31B1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9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96F5439-84B1-421F-888C-12227451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21" y="3293159"/>
            <a:ext cx="841411" cy="10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2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284253" y="2191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284253" y="16701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2842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1955353" y="31210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1955353" y="16228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1955353" y="2664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537600" y="5177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53760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5376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2229100" y="56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2161400" y="19214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22291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3626453" y="2664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3626453" y="17173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3626453" y="316835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5211028" y="316835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5211028" y="16701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5211028" y="31367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3946800" y="556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AAG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3946800" y="20069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3946800" y="3476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5443850" y="6123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544385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AGG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5509375" y="34670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284253" y="2191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284253" y="1670100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284253" y="312107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868828" y="312107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1868828" y="1622825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1868828" y="266400"/>
            <a:ext cx="15483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591200" y="5177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59120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5912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2160900" y="5650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2160900" y="18821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2160900" y="3419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3510803" y="219125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3510803" y="1670100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3510803" y="3121075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5095378" y="3121075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5095378" y="1622825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5095378" y="266400"/>
            <a:ext cx="1540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C75A6"/>
              </a:solidFill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3817750" y="5676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3817750" y="19687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3817750" y="34378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5314175" y="5676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5314175" y="2004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GAG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5442400" y="34404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GGU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/>
          <p:nvPr/>
        </p:nvSpPr>
        <p:spPr>
          <a:xfrm>
            <a:off x="284253" y="219125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284253" y="1670109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284253" y="3121093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"/>
          <p:cNvSpPr/>
          <p:nvPr/>
        </p:nvSpPr>
        <p:spPr>
          <a:xfrm>
            <a:off x="1914803" y="190200"/>
            <a:ext cx="15324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591200" y="5776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GGC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591200" y="19487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591200" y="34796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GGG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"/>
          <p:cNvSpPr txBox="1"/>
          <p:nvPr/>
        </p:nvSpPr>
        <p:spPr>
          <a:xfrm>
            <a:off x="2182775" y="4888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CGA</a:t>
            </a:r>
            <a:endParaRPr sz="3000" b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19" name="Google Shape;219;p20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22" name="Google Shape;222;p20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24" name="Google Shape;224;p20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3473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Ala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Ala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28" name="Google Shape;228;p20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Ala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29" name="Google Shape;229;p20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30" name="Google Shape;230;p20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33" name="Google Shape;233;p20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35" name="Google Shape;235;p20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Ala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38" name="Google Shape;238;p20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Arg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Arg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240" name="Google Shape;2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50" y="858600"/>
            <a:ext cx="1041200" cy="8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975" y="2594025"/>
            <a:ext cx="1041200" cy="8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600" y="858600"/>
            <a:ext cx="1041200" cy="8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550" y="858600"/>
            <a:ext cx="1041200" cy="8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2933" y="2774462"/>
            <a:ext cx="1271217" cy="4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7620" y="2774450"/>
            <a:ext cx="1271217" cy="4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0"/>
          <p:cNvSpPr txBox="1"/>
          <p:nvPr/>
        </p:nvSpPr>
        <p:spPr>
          <a:xfrm>
            <a:off x="448575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CGC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57" name="Google Shape;257;p21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1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0" name="Google Shape;260;p21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2" name="Google Shape;262;p21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"/>
          <p:cNvSpPr txBox="1"/>
          <p:nvPr/>
        </p:nvSpPr>
        <p:spPr>
          <a:xfrm>
            <a:off x="34732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Arg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Arg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3249275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Asn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7" name="Google Shape;267;p21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68" name="Google Shape;268;p21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71" name="Google Shape;271;p21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73" name="Google Shape;273;p21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 txBox="1"/>
          <p:nvPr/>
        </p:nvSpPr>
        <p:spPr>
          <a:xfrm>
            <a:off x="4727963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Asn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620665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Asp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7657625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Asp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278" name="Google Shape;2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08" y="1061025"/>
            <a:ext cx="1271217" cy="4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583" y="1061025"/>
            <a:ext cx="1271217" cy="4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375" y="987074"/>
            <a:ext cx="1029601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2775" y="2648549"/>
            <a:ext cx="1029601" cy="6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082" y="2648550"/>
            <a:ext cx="1032934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4732" y="2648550"/>
            <a:ext cx="1032934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1"/>
          <p:cNvSpPr txBox="1"/>
          <p:nvPr/>
        </p:nvSpPr>
        <p:spPr>
          <a:xfrm>
            <a:off x="448575" y="217230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1899550" y="217230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UUG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/>
          <p:nvPr/>
        </p:nvSpPr>
        <p:spPr>
          <a:xfrm rot="5400000">
            <a:off x="2328413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95" name="Google Shape;295;p22"/>
          <p:cNvSpPr/>
          <p:nvPr/>
        </p:nvSpPr>
        <p:spPr>
          <a:xfrm flipH="1">
            <a:off x="308936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2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"/>
          <p:cNvSpPr/>
          <p:nvPr/>
        </p:nvSpPr>
        <p:spPr>
          <a:xfrm rot="5400000">
            <a:off x="877438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298" name="Google Shape;298;p22"/>
          <p:cNvSpPr/>
          <p:nvPr/>
        </p:nvSpPr>
        <p:spPr>
          <a:xfrm flipH="1">
            <a:off x="1638394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"/>
          <p:cNvSpPr/>
          <p:nvPr/>
        </p:nvSpPr>
        <p:spPr>
          <a:xfrm rot="5400000">
            <a:off x="-573537" y="1169838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0" name="Google Shape;300;p22"/>
          <p:cNvSpPr/>
          <p:nvPr/>
        </p:nvSpPr>
        <p:spPr>
          <a:xfrm flipH="1">
            <a:off x="187419" y="1380126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2"/>
          <p:cNvSpPr txBox="1"/>
          <p:nvPr/>
        </p:nvSpPr>
        <p:spPr>
          <a:xfrm>
            <a:off x="3473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Cys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-115500" y="1522725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03" name="Google Shape;303;p22"/>
          <p:cNvSpPr txBox="1"/>
          <p:nvPr/>
        </p:nvSpPr>
        <p:spPr>
          <a:xfrm>
            <a:off x="179830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Cys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4" name="Google Shape;304;p22"/>
          <p:cNvSpPr txBox="1"/>
          <p:nvPr/>
        </p:nvSpPr>
        <p:spPr>
          <a:xfrm>
            <a:off x="3249250" y="249000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Gln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5" name="Google Shape;305;p22"/>
          <p:cNvSpPr/>
          <p:nvPr/>
        </p:nvSpPr>
        <p:spPr>
          <a:xfrm rot="5400000">
            <a:off x="673676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6" name="Google Shape;306;p22"/>
          <p:cNvSpPr/>
          <p:nvPr/>
        </p:nvSpPr>
        <p:spPr>
          <a:xfrm flipH="1">
            <a:off x="749771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2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"/>
          <p:cNvSpPr/>
          <p:nvPr/>
        </p:nvSpPr>
        <p:spPr>
          <a:xfrm rot="5400000">
            <a:off x="5285788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09" name="Google Shape;309;p22"/>
          <p:cNvSpPr/>
          <p:nvPr/>
        </p:nvSpPr>
        <p:spPr>
          <a:xfrm flipH="1">
            <a:off x="6046744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2"/>
          <p:cNvSpPr/>
          <p:nvPr/>
        </p:nvSpPr>
        <p:spPr>
          <a:xfrm rot="5400000">
            <a:off x="3834813" y="2905263"/>
            <a:ext cx="3085500" cy="124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11" name="Google Shape;311;p22"/>
          <p:cNvSpPr/>
          <p:nvPr/>
        </p:nvSpPr>
        <p:spPr>
          <a:xfrm flipH="1">
            <a:off x="4595769" y="3115551"/>
            <a:ext cx="1563600" cy="823200"/>
          </a:xfrm>
          <a:prstGeom prst="mathMinus">
            <a:avLst>
              <a:gd name="adj1" fmla="val 0"/>
            </a:avLst>
          </a:prstGeom>
          <a:solidFill>
            <a:schemeClr val="lt2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"/>
          <p:cNvSpPr txBox="1"/>
          <p:nvPr/>
        </p:nvSpPr>
        <p:spPr>
          <a:xfrm>
            <a:off x="472795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Gln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4292850" y="3258150"/>
            <a:ext cx="61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314" name="Google Shape;314;p22"/>
          <p:cNvSpPr txBox="1"/>
          <p:nvPr/>
        </p:nvSpPr>
        <p:spPr>
          <a:xfrm>
            <a:off x="6206638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Glu</a:t>
            </a:r>
            <a:endParaRPr sz="3000" i="1">
              <a:solidFill>
                <a:srgbClr val="4C75A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sp>
        <p:nvSpPr>
          <p:cNvPr id="315" name="Google Shape;315;p22"/>
          <p:cNvSpPr txBox="1"/>
          <p:nvPr/>
        </p:nvSpPr>
        <p:spPr>
          <a:xfrm>
            <a:off x="7657600" y="1984425"/>
            <a:ext cx="12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i="1">
                <a:solidFill>
                  <a:srgbClr val="C5DBE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Glu</a:t>
            </a:r>
            <a:endParaRPr sz="3000" i="1">
              <a:solidFill>
                <a:srgbClr val="C5DBE6"/>
              </a:solidFill>
              <a:latin typeface="Cormorant Unicase"/>
              <a:ea typeface="Cormorant Unicase"/>
              <a:cs typeface="Cormorant Unicase"/>
              <a:sym typeface="Cormorant Unicase"/>
            </a:endParaRPr>
          </a:p>
        </p:txBody>
      </p:sp>
      <p:pic>
        <p:nvPicPr>
          <p:cNvPr id="316" name="Google Shape;3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38" y="858601"/>
            <a:ext cx="1033201" cy="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588" y="858601"/>
            <a:ext cx="1033201" cy="7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9251" y="934803"/>
            <a:ext cx="1243800" cy="56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688" y="2647953"/>
            <a:ext cx="1243800" cy="56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9338" y="2540715"/>
            <a:ext cx="818412" cy="93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0313" y="2647940"/>
            <a:ext cx="818412" cy="93204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2"/>
          <p:cNvSpPr txBox="1"/>
          <p:nvPr/>
        </p:nvSpPr>
        <p:spPr>
          <a:xfrm>
            <a:off x="448575" y="217230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ACA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23" name="Google Shape;323;p22"/>
          <p:cNvSpPr txBox="1"/>
          <p:nvPr/>
        </p:nvSpPr>
        <p:spPr>
          <a:xfrm>
            <a:off x="1899550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ACG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24" name="Google Shape;324;p22"/>
          <p:cNvSpPr txBox="1"/>
          <p:nvPr/>
        </p:nvSpPr>
        <p:spPr>
          <a:xfrm>
            <a:off x="3364388" y="2203325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25" name="Google Shape;325;p22"/>
          <p:cNvSpPr txBox="1"/>
          <p:nvPr/>
        </p:nvSpPr>
        <p:spPr>
          <a:xfrm>
            <a:off x="485692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GUC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26" name="Google Shape;326;p22"/>
          <p:cNvSpPr txBox="1"/>
          <p:nvPr/>
        </p:nvSpPr>
        <p:spPr>
          <a:xfrm>
            <a:off x="6307900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CUU</a:t>
            </a:r>
            <a:endParaRPr sz="1800">
              <a:solidFill>
                <a:srgbClr val="4C75A6"/>
              </a:solidFill>
            </a:endParaRPr>
          </a:p>
        </p:txBody>
      </p:sp>
      <p:sp>
        <p:nvSpPr>
          <p:cNvPr id="327" name="Google Shape;327;p22"/>
          <p:cNvSpPr txBox="1"/>
          <p:nvPr/>
        </p:nvSpPr>
        <p:spPr>
          <a:xfrm>
            <a:off x="7758875" y="3938750"/>
            <a:ext cx="104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3000" b="1">
                <a:solidFill>
                  <a:srgbClr val="4C75A6"/>
                </a:solidFill>
                <a:latin typeface="Cormorant Unicase"/>
                <a:ea typeface="Cormorant Unicase"/>
                <a:cs typeface="Cormorant Unicase"/>
                <a:sym typeface="Cormorant Unicase"/>
              </a:rPr>
              <a:t>CUG</a:t>
            </a:r>
            <a:endParaRPr sz="1800">
              <a:solidFill>
                <a:srgbClr val="4C75A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7B458E19C89449AF5522DEF9AC583" ma:contentTypeVersion="37" ma:contentTypeDescription="Create a new document." ma:contentTypeScope="" ma:versionID="ebc4dede6752d46ac4aa26455b53b25b">
  <xsd:schema xmlns:xsd="http://www.w3.org/2001/XMLSchema" xmlns:xs="http://www.w3.org/2001/XMLSchema" xmlns:p="http://schemas.microsoft.com/office/2006/metadata/properties" xmlns:ns2="a6ab76a3-83c0-4fd1-9310-8277f7fcc0cb" xmlns:ns3="33cac09c-2c1a-407f-8c9b-9ce7a0c840ce" targetNamespace="http://schemas.microsoft.com/office/2006/metadata/properties" ma:root="true" ma:fieldsID="e77a6f8284ce1f133ebbdd03dda84fd5" ns2:_="" ns3:_="">
    <xsd:import namespace="a6ab76a3-83c0-4fd1-9310-8277f7fcc0cb"/>
    <xsd:import namespace="33cac09c-2c1a-407f-8c9b-9ce7a0c84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b76a3-83c0-4fd1-9310-8277f7fcc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Teams_Channel_Section_Location" ma:index="30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53f066e4-20f1-4365-b709-2cd703fce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ac09c-2c1a-407f-8c9b-9ce7a0c840ce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d05b20f0-125a-4585-9cbf-e7327c2c75c0}" ma:internalName="TaxCatchAll" ma:showField="CatchAllData" ma:web="33cac09c-2c1a-407f-8c9b-9ce7a0c84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6ab76a3-83c0-4fd1-9310-8277f7fcc0cb" xsi:nil="true"/>
    <LMS_Mappings xmlns="a6ab76a3-83c0-4fd1-9310-8277f7fcc0cb" xsi:nil="true"/>
    <Teams_Channel_Section_Location xmlns="a6ab76a3-83c0-4fd1-9310-8277f7fcc0cb" xsi:nil="true"/>
    <Math_Settings xmlns="a6ab76a3-83c0-4fd1-9310-8277f7fcc0cb" xsi:nil="true"/>
    <AppVersion xmlns="a6ab76a3-83c0-4fd1-9310-8277f7fcc0cb" xsi:nil="true"/>
    <Invited_Leaders xmlns="a6ab76a3-83c0-4fd1-9310-8277f7fcc0cb" xsi:nil="true"/>
    <Invited_Members xmlns="a6ab76a3-83c0-4fd1-9310-8277f7fcc0cb" xsi:nil="true"/>
    <TaxCatchAll xmlns="33cac09c-2c1a-407f-8c9b-9ce7a0c840ce" xsi:nil="true"/>
    <Templates xmlns="a6ab76a3-83c0-4fd1-9310-8277f7fcc0cb" xsi:nil="true"/>
    <Has_Leaders_Only_SectionGroup xmlns="a6ab76a3-83c0-4fd1-9310-8277f7fcc0cb" xsi:nil="true"/>
    <Distribution_Groups xmlns="a6ab76a3-83c0-4fd1-9310-8277f7fcc0cb" xsi:nil="true"/>
    <TeamsChannelId xmlns="a6ab76a3-83c0-4fd1-9310-8277f7fcc0cb" xsi:nil="true"/>
    <CultureName xmlns="a6ab76a3-83c0-4fd1-9310-8277f7fcc0cb" xsi:nil="true"/>
    <Owner xmlns="a6ab76a3-83c0-4fd1-9310-8277f7fcc0cb">
      <UserInfo>
        <DisplayName/>
        <AccountId xsi:nil="true"/>
        <AccountType/>
      </UserInfo>
    </Owner>
    <Leaders xmlns="a6ab76a3-83c0-4fd1-9310-8277f7fcc0cb">
      <UserInfo>
        <DisplayName/>
        <AccountId xsi:nil="true"/>
        <AccountType/>
      </UserInfo>
    </Leaders>
    <IsNotebookLocked xmlns="a6ab76a3-83c0-4fd1-9310-8277f7fcc0cb" xsi:nil="true"/>
    <DefaultSectionNames xmlns="a6ab76a3-83c0-4fd1-9310-8277f7fcc0cb" xsi:nil="true"/>
    <Is_Collaboration_Space_Locked xmlns="a6ab76a3-83c0-4fd1-9310-8277f7fcc0cb" xsi:nil="true"/>
    <Members xmlns="a6ab76a3-83c0-4fd1-9310-8277f7fcc0cb">
      <UserInfo>
        <DisplayName/>
        <AccountId xsi:nil="true"/>
        <AccountType/>
      </UserInfo>
    </Members>
    <Member_Groups xmlns="a6ab76a3-83c0-4fd1-9310-8277f7fcc0cb">
      <UserInfo>
        <DisplayName/>
        <AccountId xsi:nil="true"/>
        <AccountType/>
      </UserInfo>
    </Member_Groups>
    <NotebookType xmlns="a6ab76a3-83c0-4fd1-9310-8277f7fcc0cb" xsi:nil="true"/>
    <FolderType xmlns="a6ab76a3-83c0-4fd1-9310-8277f7fcc0cb" xsi:nil="true"/>
    <lcf76f155ced4ddcb4097134ff3c332f xmlns="a6ab76a3-83c0-4fd1-9310-8277f7fcc0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0820DB-54F8-4F5F-AFF2-2C4B15271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b76a3-83c0-4fd1-9310-8277f7fcc0cb"/>
    <ds:schemaRef ds:uri="33cac09c-2c1a-407f-8c9b-9ce7a0c840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73328E-4221-4A72-B21B-7113D9B6A8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6DDA41-F043-4327-A71B-6055197F6C08}">
  <ds:schemaRefs>
    <ds:schemaRef ds:uri="http://schemas.microsoft.com/office/2006/metadata/properties"/>
    <ds:schemaRef ds:uri="http://schemas.microsoft.com/office/infopath/2007/PartnerControls"/>
    <ds:schemaRef ds:uri="a6ab76a3-83c0-4fd1-9310-8277f7fcc0cb"/>
    <ds:schemaRef ds:uri="33cac09c-2c1a-407f-8c9b-9ce7a0c840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</Words>
  <Application>Microsoft Macintosh PowerPoint</Application>
  <PresentationFormat>On-screen Show (16:9)</PresentationFormat>
  <Paragraphs>174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Cormorant Unicase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Biljana Prlina</dc:creator>
  <cp:lastModifiedBy>Milica Solarevic</cp:lastModifiedBy>
  <cp:revision>3</cp:revision>
  <dcterms:modified xsi:type="dcterms:W3CDTF">2026-06-21T16:44:14Z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0x0101006307B458E19C89449AF5522DEF9AC583</vt:lpwstr>
  </property>
</Properties>
</file>